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fld id="{EF87D9B2-965B-40C5-8FFA-5E112BBCBF4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67970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fld id="{DF738AE4-7CE1-4A8C-9069-AD4D7AA54E4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98074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fld id="{C33D4655-6749-44A6-BAE8-7482733A2A1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9882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fld id="{BB4268AF-C425-46EF-A417-B9BBB482586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53485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fld id="{187CEBFD-0925-4D54-9769-1E675347150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48963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fld id="{F6F1A64F-90DB-4A5C-A5A2-C74BEB9B9E7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24311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fld id="{4551A1EF-A409-479C-A229-1A84E9DCD48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82514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fld id="{7296E771-4B6B-4AA1-BAEF-EB4311D9512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06953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fld id="{F72A7BD7-9AFE-43F6-9CE5-7E58E04CD55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35800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fld id="{5CE7A07E-D9ED-4B85-8894-7A984CA993F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7259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fld id="{D84A89A9-02FA-4623-A4AD-F16DF59CBA5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65145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5" rIns="91430" bIns="4571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rgbClr val="FFFFFF"/>
                </a:solidFill>
                <a:latin typeface="Times New Roman" pitchFamily="18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solidFill>
                  <a:srgbClr val="FFFFFF"/>
                </a:solidFill>
                <a:latin typeface="Times New Roman" pitchFamily="18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solidFill>
                  <a:srgbClr val="FFFFFF"/>
                </a:solidFill>
                <a:latin typeface="Times New Roman" pitchFamily="18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F18815A-D3EB-4679-87BA-981C73FA6D98}" type="slidenum">
              <a:rPr kumimoji="1" lang="en-US" altLang="zh-TW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zh-TW"/>
          </a:p>
        </p:txBody>
      </p:sp>
    </p:spTree>
    <p:extLst>
      <p:ext uri="{BB962C8B-B14F-4D97-AF65-F5344CB8AC3E}">
        <p14:creationId xmlns:p14="http://schemas.microsoft.com/office/powerpoint/2010/main" val="2454933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PMingLiU" pitchFamily="18" charset="-12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PMingLiU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PMingLiU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PMingLiU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PMingLiU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PMingLiU" pitchFamily="18" charset="-12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PMingLiU" pitchFamily="18" charset="-12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PMingLiU" pitchFamily="18" charset="-12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PMingLiU" pitchFamily="18" charset="-12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PMingLiU" pitchFamily="18" charset="-12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salem.org.hk/5sola/02_4.html" TargetMode="External"/><Relationship Id="rId3" Type="http://schemas.openxmlformats.org/officeDocument/2006/relationships/hyperlink" Target="http://www.salem.org.hk/5sola/02_1.html" TargetMode="External"/><Relationship Id="rId7" Type="http://schemas.openxmlformats.org/officeDocument/2006/relationships/image" Target="../media/image7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salem.org.hk/5sola/02_3.html" TargetMode="External"/><Relationship Id="rId11" Type="http://schemas.openxmlformats.org/officeDocument/2006/relationships/image" Target="../media/image9.jpeg"/><Relationship Id="rId5" Type="http://schemas.openxmlformats.org/officeDocument/2006/relationships/image" Target="../media/image6.jpeg"/><Relationship Id="rId10" Type="http://schemas.openxmlformats.org/officeDocument/2006/relationships/hyperlink" Target="http://www.salem.org.hk/5sola/02_5.html" TargetMode="External"/><Relationship Id="rId4" Type="http://schemas.openxmlformats.org/officeDocument/2006/relationships/hyperlink" Target="http://www.salem.org.hk/5sola/02_2.html" TargetMode="External"/><Relationship Id="rId9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Image result for glory of Go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</p:spPr>
      </p:pic>
      <p:sp>
        <p:nvSpPr>
          <p:cNvPr id="2" name="Rectangle 1"/>
          <p:cNvSpPr/>
          <p:nvPr/>
        </p:nvSpPr>
        <p:spPr>
          <a:xfrm>
            <a:off x="2438401" y="2667001"/>
            <a:ext cx="7366119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8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oto Sans CJK TC Bold" pitchFamily="34" charset="-128"/>
                <a:ea typeface="Noto Sans CJK TC Bold" pitchFamily="34" charset="-128"/>
              </a:rPr>
              <a:t>唯獨上帝的榮耀</a:t>
            </a:r>
            <a:endParaRPr lang="en-US" altLang="en-US" sz="8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Noto Sans CJK TC Bold" pitchFamily="34" charset="-128"/>
              <a:ea typeface="Noto Sans CJK TC Bold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957098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Related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914400"/>
            <a:ext cx="4279714" cy="4800600"/>
          </a:xfrm>
          <a:prstGeom prst="rect">
            <a:avLst/>
          </a:prstGeom>
          <a:noFill/>
        </p:spPr>
      </p:pic>
      <p:pic>
        <p:nvPicPr>
          <p:cNvPr id="21508" name="Picture 4" descr="Image resul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3842" y="964594"/>
            <a:ext cx="3245958" cy="4750406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2839522" y="5867401"/>
            <a:ext cx="264687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3200" dirty="0">
                <a:solidFill>
                  <a:srgbClr val="FFFFFF"/>
                </a:solidFill>
                <a:latin typeface="Noto Sans CJK TC Medium" pitchFamily="34" charset="-128"/>
                <a:ea typeface="Noto Sans CJK TC Medium" pitchFamily="34" charset="-128"/>
              </a:rPr>
              <a:t>約翰威克里夫</a:t>
            </a:r>
            <a:endParaRPr lang="en-US" sz="3200" dirty="0">
              <a:solidFill>
                <a:srgbClr val="FFFFFF"/>
              </a:solidFill>
              <a:latin typeface="Noto Sans CJK TC Medium" pitchFamily="34" charset="-128"/>
              <a:ea typeface="Noto Sans CJK TC Medium" pitchFamily="34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315201" y="5867401"/>
            <a:ext cx="182614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3200" dirty="0">
                <a:solidFill>
                  <a:srgbClr val="FFFFFF"/>
                </a:solidFill>
                <a:latin typeface="Noto Sans CJK TC Medium" pitchFamily="34" charset="-128"/>
                <a:ea typeface="Noto Sans CJK TC Medium" pitchFamily="34" charset="-128"/>
              </a:rPr>
              <a:t>約翰胡司</a:t>
            </a:r>
            <a:endParaRPr lang="en-US" sz="3200" dirty="0">
              <a:solidFill>
                <a:srgbClr val="FFFFFF"/>
              </a:solidFill>
              <a:latin typeface="Noto Sans CJK TC Medium" pitchFamily="34" charset="-128"/>
              <a:ea typeface="Noto Sans CJK TC Medium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4861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Image result for martin luth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990600"/>
            <a:ext cx="8414962" cy="47244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386534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www.salem.org.hk/5sola/image/sola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0751" y="4038600"/>
            <a:ext cx="942975" cy="790576"/>
          </a:xfrm>
          <a:prstGeom prst="rect">
            <a:avLst/>
          </a:prstGeom>
          <a:noFill/>
        </p:spPr>
      </p:pic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3133725" y="762001"/>
            <a:ext cx="7305675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dirty="0" err="1">
                <a:solidFill>
                  <a:srgbClr val="000000"/>
                </a:solidFill>
                <a:latin typeface="Noto Sans CJK TC Medium" pitchFamily="34" charset="-128"/>
                <a:ea typeface="Noto Sans CJK TC Medium" pitchFamily="34" charset="-128"/>
                <a:cs typeface="Times New Roman" pitchFamily="18" charset="0"/>
              </a:rPr>
              <a:t>唯獨信心</a:t>
            </a:r>
            <a:r>
              <a:rPr lang="zh-TW" altLang="en-US" sz="3600" b="1" dirty="0">
                <a:solidFill>
                  <a:srgbClr val="000000"/>
                </a:solidFill>
                <a:latin typeface="Noto Sans CJK TC Medium" pitchFamily="34" charset="-128"/>
                <a:ea typeface="Noto Sans CJK TC Medium" pitchFamily="34" charset="-128"/>
                <a:cs typeface="Times New Roman" pitchFamily="18" charset="0"/>
              </a:rPr>
              <a:t> </a:t>
            </a:r>
            <a:r>
              <a:rPr lang="en-US" sz="3600" b="1" dirty="0">
                <a:solidFill>
                  <a:srgbClr val="000000"/>
                </a:solidFill>
                <a:latin typeface="Noto Sans CJK TC Medium" pitchFamily="34" charset="-128"/>
                <a:ea typeface="Noto Sans CJK TC Medium" pitchFamily="34" charset="-128"/>
                <a:cs typeface="Times New Roman" pitchFamily="18" charset="0"/>
              </a:rPr>
              <a:t>Sola Fide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600" b="1" dirty="0">
              <a:solidFill>
                <a:srgbClr val="000000"/>
              </a:solidFill>
              <a:latin typeface="Noto Sans CJK TC Medium" pitchFamily="34" charset="-128"/>
              <a:ea typeface="Noto Sans CJK TC Medium" pitchFamily="34" charset="-128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="1" dirty="0" err="1">
                <a:solidFill>
                  <a:srgbClr val="000000"/>
                </a:solidFill>
                <a:latin typeface="Noto Sans CJK TC Medium" pitchFamily="34" charset="-128"/>
                <a:ea typeface="Noto Sans CJK TC Medium" pitchFamily="34" charset="-128"/>
                <a:cs typeface="Times New Roman" pitchFamily="18" charset="0"/>
              </a:rPr>
              <a:t>唯獨恩典</a:t>
            </a:r>
            <a:r>
              <a:rPr lang="zh-TW" altLang="en-US" sz="3600" b="1" dirty="0">
                <a:solidFill>
                  <a:srgbClr val="000000"/>
                </a:solidFill>
                <a:latin typeface="Noto Sans CJK TC Medium" pitchFamily="34" charset="-128"/>
                <a:ea typeface="Noto Sans CJK TC Medium" pitchFamily="34" charset="-128"/>
                <a:cs typeface="Times New Roman" pitchFamily="18" charset="0"/>
              </a:rPr>
              <a:t> </a:t>
            </a:r>
            <a:r>
              <a:rPr lang="en-US" sz="3600" b="1" dirty="0">
                <a:solidFill>
                  <a:srgbClr val="000000"/>
                </a:solidFill>
                <a:latin typeface="Noto Sans CJK TC Medium" pitchFamily="34" charset="-128"/>
                <a:ea typeface="Noto Sans CJK TC Medium" pitchFamily="34" charset="-128"/>
                <a:cs typeface="Times New Roman" pitchFamily="18" charset="0"/>
              </a:rPr>
              <a:t>Sola Gratia </a:t>
            </a:r>
            <a:br>
              <a:rPr lang="en-US" sz="3600" dirty="0">
                <a:solidFill>
                  <a:srgbClr val="000000"/>
                </a:solidFill>
                <a:latin typeface="Noto Sans CJK TC Medium" pitchFamily="34" charset="-128"/>
                <a:ea typeface="Noto Sans CJK TC Medium" pitchFamily="34" charset="-128"/>
                <a:cs typeface="Times New Roman" pitchFamily="18" charset="0"/>
              </a:rPr>
            </a:br>
            <a:r>
              <a:rPr lang="en-US" sz="3600" dirty="0">
                <a:solidFill>
                  <a:srgbClr val="000000"/>
                </a:solidFill>
                <a:latin typeface="Noto Sans CJK TC Medium" pitchFamily="34" charset="-128"/>
                <a:ea typeface="Noto Sans CJK TC Medium" pitchFamily="34" charset="-128"/>
                <a:cs typeface="Times New Roman" pitchFamily="18" charset="0"/>
              </a:rPr>
              <a:t>         </a:t>
            </a:r>
            <a:br>
              <a:rPr lang="en-US" sz="3600" b="1" dirty="0">
                <a:solidFill>
                  <a:srgbClr val="000000"/>
                </a:solidFill>
                <a:latin typeface="Noto Sans CJK TC Medium" pitchFamily="34" charset="-128"/>
                <a:ea typeface="Noto Sans CJK TC Medium" pitchFamily="34" charset="-128"/>
                <a:cs typeface="Times New Roman" pitchFamily="18" charset="0"/>
              </a:rPr>
            </a:br>
            <a:r>
              <a:rPr lang="en-US" sz="3600" b="1" dirty="0" err="1">
                <a:solidFill>
                  <a:srgbClr val="000000"/>
                </a:solidFill>
                <a:latin typeface="Noto Sans CJK TC Medium" pitchFamily="34" charset="-128"/>
                <a:ea typeface="Noto Sans CJK TC Medium" pitchFamily="34" charset="-128"/>
                <a:cs typeface="Times New Roman" pitchFamily="18" charset="0"/>
              </a:rPr>
              <a:t>唯獨基督</a:t>
            </a:r>
            <a:r>
              <a:rPr lang="zh-TW" altLang="en-US" sz="3600" b="1" dirty="0">
                <a:solidFill>
                  <a:srgbClr val="000000"/>
                </a:solidFill>
                <a:latin typeface="Noto Sans CJK TC Medium" pitchFamily="34" charset="-128"/>
                <a:ea typeface="Noto Sans CJK TC Medium" pitchFamily="34" charset="-128"/>
                <a:cs typeface="Times New Roman" pitchFamily="18" charset="0"/>
              </a:rPr>
              <a:t> </a:t>
            </a:r>
            <a:r>
              <a:rPr lang="en-US" sz="3600" b="1" dirty="0">
                <a:solidFill>
                  <a:srgbClr val="000000"/>
                </a:solidFill>
                <a:latin typeface="Noto Sans CJK TC Medium" pitchFamily="34" charset="-128"/>
                <a:ea typeface="Noto Sans CJK TC Medium" pitchFamily="34" charset="-128"/>
                <a:cs typeface="Times New Roman" pitchFamily="18" charset="0"/>
              </a:rPr>
              <a:t>Sola </a:t>
            </a:r>
            <a:r>
              <a:rPr lang="en-US" sz="3600" b="1" dirty="0" err="1">
                <a:solidFill>
                  <a:srgbClr val="000000"/>
                </a:solidFill>
                <a:latin typeface="Noto Sans CJK TC Medium" pitchFamily="34" charset="-128"/>
                <a:ea typeface="Noto Sans CJK TC Medium" pitchFamily="34" charset="-128"/>
                <a:cs typeface="Times New Roman" pitchFamily="18" charset="0"/>
              </a:rPr>
              <a:t>Christo</a:t>
            </a:r>
            <a:r>
              <a:rPr lang="en-US" sz="3600" b="1" dirty="0">
                <a:solidFill>
                  <a:srgbClr val="000000"/>
                </a:solidFill>
                <a:latin typeface="Noto Sans CJK TC Medium" pitchFamily="34" charset="-128"/>
                <a:ea typeface="Noto Sans CJK TC Medium" pitchFamily="34" charset="-128"/>
                <a:cs typeface="Times New Roman" pitchFamily="18" charset="0"/>
              </a:rPr>
              <a:t> </a:t>
            </a:r>
            <a:br>
              <a:rPr lang="en-US" sz="3600" dirty="0">
                <a:solidFill>
                  <a:srgbClr val="000000"/>
                </a:solidFill>
                <a:latin typeface="Noto Sans CJK TC Medium" pitchFamily="34" charset="-128"/>
                <a:ea typeface="Noto Sans CJK TC Medium" pitchFamily="34" charset="-128"/>
                <a:cs typeface="Times New Roman" pitchFamily="18" charset="0"/>
              </a:rPr>
            </a:br>
            <a:r>
              <a:rPr lang="en-US" sz="3600" dirty="0">
                <a:solidFill>
                  <a:srgbClr val="000000"/>
                </a:solidFill>
                <a:latin typeface="Noto Sans CJK TC Medium" pitchFamily="34" charset="-128"/>
                <a:ea typeface="Noto Sans CJK TC Medium" pitchFamily="34" charset="-128"/>
                <a:cs typeface="Times New Roman" pitchFamily="18" charset="0"/>
              </a:rPr>
              <a:t>          </a:t>
            </a:r>
            <a:endParaRPr lang="en-US" sz="3600" dirty="0">
              <a:solidFill>
                <a:srgbClr val="FFFFFF"/>
              </a:solidFill>
              <a:latin typeface="Noto Sans CJK TC Medium" pitchFamily="34" charset="-128"/>
              <a:ea typeface="Noto Sans CJK TC Medium" pitchFamily="34" charset="-128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="1" dirty="0" err="1">
                <a:solidFill>
                  <a:srgbClr val="000000"/>
                </a:solidFill>
                <a:latin typeface="Noto Sans CJK TC Medium" pitchFamily="34" charset="-128"/>
                <a:ea typeface="Noto Sans CJK TC Medium" pitchFamily="34" charset="-128"/>
                <a:cs typeface="Times New Roman" pitchFamily="18" charset="0"/>
              </a:rPr>
              <a:t>唯獨聖經</a:t>
            </a:r>
            <a:r>
              <a:rPr lang="zh-TW" altLang="en-US" sz="3600" b="1" dirty="0">
                <a:solidFill>
                  <a:srgbClr val="000000"/>
                </a:solidFill>
                <a:latin typeface="Noto Sans CJK TC Medium" pitchFamily="34" charset="-128"/>
                <a:ea typeface="Noto Sans CJK TC Medium" pitchFamily="34" charset="-128"/>
                <a:cs typeface="Times New Roman" pitchFamily="18" charset="0"/>
              </a:rPr>
              <a:t> </a:t>
            </a:r>
            <a:r>
              <a:rPr lang="en-US" sz="3600" b="1" dirty="0">
                <a:solidFill>
                  <a:srgbClr val="000000"/>
                </a:solidFill>
                <a:latin typeface="Noto Sans CJK TC Medium" pitchFamily="34" charset="-128"/>
                <a:ea typeface="Noto Sans CJK TC Medium" pitchFamily="34" charset="-128"/>
                <a:cs typeface="Times New Roman" pitchFamily="18" charset="0"/>
              </a:rPr>
              <a:t>Solo Scriptura</a:t>
            </a:r>
            <a:r>
              <a:rPr lang="en-US" sz="3600" b="1" dirty="0">
                <a:solidFill>
                  <a:srgbClr val="000000"/>
                </a:solidFill>
                <a:latin typeface="Noto Sans CJK TC Medium" pitchFamily="34" charset="-128"/>
                <a:ea typeface="Noto Sans CJK TC Medium" pitchFamily="34" charset="-128"/>
                <a:cs typeface="Times New Roman" pitchFamily="18" charset="0"/>
                <a:hlinkClick r:id="rId3"/>
              </a:rPr>
              <a:t> </a:t>
            </a:r>
            <a:br>
              <a:rPr lang="en-US" sz="3600" dirty="0">
                <a:solidFill>
                  <a:srgbClr val="000000"/>
                </a:solidFill>
                <a:latin typeface="Noto Sans CJK TC Medium" pitchFamily="34" charset="-128"/>
                <a:ea typeface="Noto Sans CJK TC Medium" pitchFamily="34" charset="-128"/>
                <a:cs typeface="Times New Roman" pitchFamily="18" charset="0"/>
                <a:hlinkClick r:id="rId3"/>
              </a:rPr>
            </a:br>
            <a:endParaRPr lang="en-US" sz="3600" dirty="0">
              <a:solidFill>
                <a:srgbClr val="000000"/>
              </a:solidFill>
              <a:latin typeface="Noto Sans CJK TC Medium" pitchFamily="34" charset="-128"/>
              <a:ea typeface="Noto Sans CJK TC Medium" pitchFamily="34" charset="-128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="1" dirty="0" err="1">
                <a:solidFill>
                  <a:srgbClr val="000000"/>
                </a:solidFill>
                <a:latin typeface="Noto Sans CJK TC Medium" pitchFamily="34" charset="-128"/>
                <a:ea typeface="Noto Sans CJK TC Medium" pitchFamily="34" charset="-128"/>
                <a:cs typeface="Times New Roman" pitchFamily="18" charset="0"/>
              </a:rPr>
              <a:t>唯獨上帝的榮耀</a:t>
            </a:r>
            <a:r>
              <a:rPr lang="zh-TW" altLang="en-US" sz="3600" b="1" dirty="0">
                <a:solidFill>
                  <a:srgbClr val="000000"/>
                </a:solidFill>
                <a:latin typeface="Noto Sans CJK TC Medium" pitchFamily="34" charset="-128"/>
                <a:ea typeface="Noto Sans CJK TC Medium" pitchFamily="34" charset="-128"/>
                <a:cs typeface="Times New Roman" pitchFamily="18" charset="0"/>
              </a:rPr>
              <a:t> </a:t>
            </a:r>
            <a:r>
              <a:rPr lang="en-US" sz="3600" b="1" dirty="0">
                <a:solidFill>
                  <a:srgbClr val="000000"/>
                </a:solidFill>
                <a:latin typeface="Noto Sans CJK TC Medium" pitchFamily="34" charset="-128"/>
                <a:ea typeface="Noto Sans CJK TC Medium" pitchFamily="34" charset="-128"/>
                <a:cs typeface="Times New Roman" pitchFamily="18" charset="0"/>
              </a:rPr>
              <a:t>Soli </a:t>
            </a:r>
            <a:r>
              <a:rPr lang="en-US" sz="3600" b="1" dirty="0" err="1">
                <a:solidFill>
                  <a:srgbClr val="000000"/>
                </a:solidFill>
                <a:latin typeface="Noto Sans CJK TC Medium" pitchFamily="34" charset="-128"/>
                <a:ea typeface="Noto Sans CJK TC Medium" pitchFamily="34" charset="-128"/>
                <a:cs typeface="Times New Roman" pitchFamily="18" charset="0"/>
              </a:rPr>
              <a:t>Deo</a:t>
            </a:r>
            <a:r>
              <a:rPr lang="zh-TW" altLang="en-US" sz="3600" b="1" dirty="0">
                <a:solidFill>
                  <a:srgbClr val="000000"/>
                </a:solidFill>
                <a:latin typeface="Noto Sans CJK TC Medium" pitchFamily="34" charset="-128"/>
                <a:ea typeface="Noto Sans CJK TC Medium" pitchFamily="34" charset="-128"/>
                <a:cs typeface="Times New Roman" pitchFamily="18" charset="0"/>
              </a:rPr>
              <a:t> </a:t>
            </a:r>
            <a:r>
              <a:rPr lang="en-US" sz="3600" b="1" dirty="0">
                <a:solidFill>
                  <a:srgbClr val="000000"/>
                </a:solidFill>
                <a:latin typeface="Noto Sans CJK TC Medium" pitchFamily="34" charset="-128"/>
                <a:ea typeface="Noto Sans CJK TC Medium" pitchFamily="34" charset="-128"/>
                <a:cs typeface="Times New Roman" pitchFamily="18" charset="0"/>
              </a:rPr>
              <a:t>Gloria</a:t>
            </a:r>
            <a:endParaRPr lang="en-US" sz="3600" dirty="0">
              <a:solidFill>
                <a:srgbClr val="000000"/>
              </a:solidFill>
              <a:latin typeface="Noto Sans CJK TC Medium" pitchFamily="34" charset="-128"/>
              <a:ea typeface="Noto Sans CJK TC Medium" pitchFamily="34" charset="-128"/>
              <a:cs typeface="Times New Roman" pitchFamily="18" charset="0"/>
            </a:endParaRPr>
          </a:p>
        </p:txBody>
      </p:sp>
      <p:pic>
        <p:nvPicPr>
          <p:cNvPr id="5125" name="Picture 5" descr="http://www.salem.org.hk/5sola/image/sola2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33601" y="1695450"/>
            <a:ext cx="1000125" cy="971550"/>
          </a:xfrm>
          <a:prstGeom prst="rect">
            <a:avLst/>
          </a:prstGeom>
          <a:noFill/>
        </p:spPr>
      </p:pic>
      <p:pic>
        <p:nvPicPr>
          <p:cNvPr id="5126" name="Picture 6" descr="http://www.salem.org.hk/5sola/image/sola3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143125" y="607295"/>
            <a:ext cx="990600" cy="907181"/>
          </a:xfrm>
          <a:prstGeom prst="rect">
            <a:avLst/>
          </a:prstGeom>
          <a:noFill/>
        </p:spPr>
      </p:pic>
      <p:pic>
        <p:nvPicPr>
          <p:cNvPr id="5127" name="Picture 7" descr="http://www.salem.org.hk/5sola/image/sola4.jpg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219325" y="2781300"/>
            <a:ext cx="838200" cy="1104900"/>
          </a:xfrm>
          <a:prstGeom prst="rect">
            <a:avLst/>
          </a:prstGeom>
          <a:noFill/>
        </p:spPr>
      </p:pic>
      <p:pic>
        <p:nvPicPr>
          <p:cNvPr id="5128" name="Picture 8" descr="http://www.salem.org.hk/5sola/image/sola5.jpg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219325" y="5010150"/>
            <a:ext cx="914400" cy="8572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182117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08602" y="685801"/>
            <a:ext cx="458971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dirty="0">
                <a:solidFill>
                  <a:srgbClr val="FFFFFF"/>
                </a:solidFill>
                <a:latin typeface="Noto Sans CJK TC Medium" pitchFamily="34" charset="-128"/>
                <a:ea typeface="Noto Sans CJK TC Medium" pitchFamily="34" charset="-128"/>
              </a:rPr>
              <a:t>1483</a:t>
            </a:r>
            <a:r>
              <a:rPr lang="zh-TW" altLang="en-US" sz="3200" dirty="0">
                <a:solidFill>
                  <a:srgbClr val="FFFFFF"/>
                </a:solidFill>
                <a:latin typeface="Noto Sans CJK TC Medium" pitchFamily="34" charset="-128"/>
                <a:ea typeface="Noto Sans CJK TC Medium" pitchFamily="34" charset="-128"/>
              </a:rPr>
              <a:t>年  出生在德國北部</a:t>
            </a:r>
            <a:endParaRPr lang="en-US" altLang="en-US" sz="3200" dirty="0">
              <a:solidFill>
                <a:srgbClr val="FFFFFF"/>
              </a:solidFill>
              <a:latin typeface="Noto Sans CJK TC Medium" pitchFamily="34" charset="-128"/>
              <a:ea typeface="Noto Sans CJK TC Medium" pitchFamily="34" charset="-12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438400" y="1600201"/>
            <a:ext cx="335861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dirty="0">
                <a:solidFill>
                  <a:srgbClr val="FFFFFF"/>
                </a:solidFill>
                <a:latin typeface="Noto Sans CJK TC Medium" pitchFamily="34" charset="-128"/>
                <a:ea typeface="Noto Sans CJK TC Medium" pitchFamily="34" charset="-128"/>
              </a:rPr>
              <a:t>1502</a:t>
            </a:r>
            <a:r>
              <a:rPr lang="zh-TW" altLang="en-US" sz="3200" dirty="0">
                <a:solidFill>
                  <a:srgbClr val="FFFFFF"/>
                </a:solidFill>
                <a:latin typeface="Noto Sans CJK TC Medium" pitchFamily="34" charset="-128"/>
                <a:ea typeface="Noto Sans CJK TC Medium" pitchFamily="34" charset="-128"/>
              </a:rPr>
              <a:t>年  完成大學</a:t>
            </a:r>
            <a:endParaRPr lang="en-US" altLang="en-US" sz="3200" dirty="0">
              <a:solidFill>
                <a:srgbClr val="FFFFFF"/>
              </a:solidFill>
              <a:latin typeface="Noto Sans CJK TC Medium" pitchFamily="34" charset="-128"/>
              <a:ea typeface="Noto Sans CJK TC Medium" pitchFamily="34" charset="-12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438400" y="2590801"/>
            <a:ext cx="335861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dirty="0">
                <a:solidFill>
                  <a:srgbClr val="FFFFFF"/>
                </a:solidFill>
                <a:latin typeface="Noto Sans CJK TC Medium" pitchFamily="34" charset="-128"/>
                <a:ea typeface="Noto Sans CJK TC Medium" pitchFamily="34" charset="-128"/>
              </a:rPr>
              <a:t>1505</a:t>
            </a:r>
            <a:r>
              <a:rPr lang="zh-TW" altLang="en-US" sz="3200" dirty="0">
                <a:solidFill>
                  <a:srgbClr val="FFFFFF"/>
                </a:solidFill>
                <a:latin typeface="Noto Sans CJK TC Medium" pitchFamily="34" charset="-128"/>
                <a:ea typeface="Noto Sans CJK TC Medium" pitchFamily="34" charset="-128"/>
              </a:rPr>
              <a:t>年  攻讀法律</a:t>
            </a:r>
            <a:endParaRPr lang="en-US" altLang="en-US" sz="3200" dirty="0">
              <a:solidFill>
                <a:srgbClr val="FFFFFF"/>
              </a:solidFill>
              <a:latin typeface="Noto Sans CJK TC Medium" pitchFamily="34" charset="-128"/>
              <a:ea typeface="Noto Sans CJK TC Medium" pitchFamily="34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438401" y="3581401"/>
            <a:ext cx="605486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dirty="0">
                <a:solidFill>
                  <a:srgbClr val="FFFFFF"/>
                </a:solidFill>
                <a:latin typeface="Noto Sans CJK TC Medium" pitchFamily="34" charset="-128"/>
                <a:ea typeface="Noto Sans CJK TC Medium" pitchFamily="34" charset="-128"/>
              </a:rPr>
              <a:t>1505</a:t>
            </a:r>
            <a:r>
              <a:rPr lang="zh-TW" altLang="en-US" sz="3200" dirty="0">
                <a:solidFill>
                  <a:srgbClr val="FFFFFF"/>
                </a:solidFill>
                <a:latin typeface="Noto Sans CJK TC Medium" pitchFamily="34" charset="-128"/>
                <a:ea typeface="Noto Sans CJK TC Medium" pitchFamily="34" charset="-128"/>
              </a:rPr>
              <a:t>年</a:t>
            </a:r>
            <a:r>
              <a:rPr lang="en-US" altLang="zh-TW" sz="3200" dirty="0">
                <a:solidFill>
                  <a:srgbClr val="FFFFFF"/>
                </a:solidFill>
                <a:latin typeface="Noto Sans CJK TC Medium" pitchFamily="34" charset="-128"/>
                <a:ea typeface="Noto Sans CJK TC Medium" pitchFamily="34" charset="-128"/>
              </a:rPr>
              <a:t>7</a:t>
            </a:r>
            <a:r>
              <a:rPr lang="zh-TW" altLang="en-US" sz="3200" dirty="0">
                <a:solidFill>
                  <a:srgbClr val="FFFFFF"/>
                </a:solidFill>
                <a:latin typeface="Noto Sans CJK TC Medium" pitchFamily="34" charset="-128"/>
                <a:ea typeface="Noto Sans CJK TC Medium" pitchFamily="34" charset="-128"/>
              </a:rPr>
              <a:t>月  戲劇性立誓作修道士</a:t>
            </a:r>
            <a:endParaRPr lang="en-US" altLang="en-US" sz="3200" dirty="0">
              <a:solidFill>
                <a:srgbClr val="FFFFFF"/>
              </a:solidFill>
              <a:latin typeface="Noto Sans CJK TC Medium" pitchFamily="34" charset="-128"/>
              <a:ea typeface="Noto Sans CJK TC Medium" pitchFamily="34" charset="-12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438400" y="4572001"/>
            <a:ext cx="664156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dirty="0">
                <a:solidFill>
                  <a:srgbClr val="FFFFFF"/>
                </a:solidFill>
                <a:latin typeface="Noto Sans CJK TC Medium" pitchFamily="34" charset="-128"/>
                <a:ea typeface="Noto Sans CJK TC Medium" pitchFamily="34" charset="-128"/>
              </a:rPr>
              <a:t>1509</a:t>
            </a:r>
            <a:r>
              <a:rPr lang="zh-TW" altLang="en-US" sz="3200" dirty="0">
                <a:solidFill>
                  <a:srgbClr val="FFFFFF"/>
                </a:solidFill>
                <a:latin typeface="Noto Sans CJK TC Medium" pitchFamily="34" charset="-128"/>
                <a:ea typeface="Noto Sans CJK TC Medium" pitchFamily="34" charset="-128"/>
              </a:rPr>
              <a:t>年  在威登堡大學得到聖經學位</a:t>
            </a:r>
            <a:endParaRPr lang="en-US" altLang="en-US" sz="3200" dirty="0">
              <a:solidFill>
                <a:srgbClr val="FFFFFF"/>
              </a:solidFill>
              <a:latin typeface="Noto Sans CJK TC Medium" pitchFamily="34" charset="-128"/>
              <a:ea typeface="Noto Sans CJK TC Medium" pitchFamily="34" charset="-12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82340" y="5486401"/>
            <a:ext cx="582082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dirty="0">
                <a:solidFill>
                  <a:srgbClr val="FFFFFF"/>
                </a:solidFill>
                <a:latin typeface="Noto Sans CJK TC Medium" pitchFamily="34" charset="-128"/>
                <a:ea typeface="Noto Sans CJK TC Medium" pitchFamily="34" charset="-128"/>
              </a:rPr>
              <a:t>1510</a:t>
            </a:r>
            <a:r>
              <a:rPr lang="zh-TW" altLang="en-US" sz="3200" dirty="0">
                <a:solidFill>
                  <a:srgbClr val="FFFFFF"/>
                </a:solidFill>
                <a:latin typeface="Noto Sans CJK TC Medium" pitchFamily="34" charset="-128"/>
                <a:ea typeface="Noto Sans CJK TC Medium" pitchFamily="34" charset="-128"/>
              </a:rPr>
              <a:t>年  在羅馬目睹教廷的敗壞</a:t>
            </a:r>
            <a:endParaRPr lang="en-US" altLang="en-US" sz="3200" dirty="0">
              <a:solidFill>
                <a:srgbClr val="FFFFFF"/>
              </a:solidFill>
              <a:latin typeface="Noto Sans CJK TC Medium" pitchFamily="34" charset="-128"/>
              <a:ea typeface="Noto Sans CJK TC Medium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25556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Related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0"/>
            <a:ext cx="9124570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3962401" y="5715001"/>
            <a:ext cx="4109715" cy="76944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4400" dirty="0">
                <a:solidFill>
                  <a:srgbClr val="FFFFFF"/>
                </a:solidFill>
                <a:latin typeface="Times New Roman"/>
                <a:ea typeface="新細明體"/>
              </a:rPr>
              <a:t>The Luther Stone</a:t>
            </a:r>
          </a:p>
        </p:txBody>
      </p:sp>
    </p:spTree>
    <p:extLst>
      <p:ext uri="{BB962C8B-B14F-4D97-AF65-F5344CB8AC3E}">
        <p14:creationId xmlns:p14="http://schemas.microsoft.com/office/powerpoint/2010/main" val="11421109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0" y="685801"/>
            <a:ext cx="7543800" cy="5447645"/>
          </a:xfrm>
          <a:prstGeom prst="rect">
            <a:avLst/>
          </a:prstGeom>
          <a:solidFill>
            <a:srgbClr val="8263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zh-TW" altLang="en-US" sz="3600" b="1" dirty="0">
                <a:solidFill>
                  <a:srgbClr val="FFFFFF"/>
                </a:solidFill>
                <a:latin typeface="AR Kaiti Medium Big5" pitchFamily="49" charset="-120"/>
                <a:ea typeface="AR Kaiti Medium Big5" pitchFamily="49" charset="-120"/>
              </a:rPr>
              <a:t>羅馬書</a:t>
            </a:r>
            <a:r>
              <a:rPr lang="en-US" altLang="en-US" sz="3600" b="1" dirty="0">
                <a:solidFill>
                  <a:srgbClr val="FFFFFF"/>
                </a:solidFill>
                <a:latin typeface="AR Kaiti Medium Big5" pitchFamily="49" charset="-120"/>
                <a:ea typeface="AR Kaiti Medium Big5" pitchFamily="49" charset="-120"/>
              </a:rPr>
              <a:t>6:16-17</a:t>
            </a:r>
          </a:p>
          <a:p>
            <a:endParaRPr lang="en-US" altLang="zh-TW" sz="3600" b="1" dirty="0">
              <a:solidFill>
                <a:srgbClr val="FFFFFF"/>
              </a:solidFill>
              <a:latin typeface="AR Kaiti Medium Big5" pitchFamily="49" charset="-120"/>
              <a:ea typeface="AR Kaiti Medium Big5" pitchFamily="49" charset="-120"/>
            </a:endParaRPr>
          </a:p>
          <a:p>
            <a:r>
              <a:rPr lang="en-US" sz="3600" b="1" baseline="30000" dirty="0">
                <a:solidFill>
                  <a:srgbClr val="FFFFFF"/>
                </a:solidFill>
                <a:latin typeface="AR Kaiti Medium Big5" pitchFamily="49" charset="-120"/>
                <a:ea typeface="AR Kaiti Medium Big5" pitchFamily="49" charset="-120"/>
              </a:rPr>
              <a:t>16 </a:t>
            </a:r>
            <a:r>
              <a:rPr lang="zh-TW" altLang="en-US" sz="3600" b="1" dirty="0">
                <a:solidFill>
                  <a:srgbClr val="FFFFFF"/>
                </a:solidFill>
                <a:latin typeface="AR Kaiti Medium Big5" pitchFamily="49" charset="-120"/>
                <a:ea typeface="AR Kaiti Medium Big5" pitchFamily="49" charset="-120"/>
              </a:rPr>
              <a:t>豈不曉得你們獻上自己做奴僕，順從誰，就做誰的奴僕嗎？或做罪的奴僕，以至於死；或做順命的奴僕，以致成義。</a:t>
            </a:r>
            <a:r>
              <a:rPr lang="en-US" sz="3600" b="1" dirty="0">
                <a:solidFill>
                  <a:srgbClr val="FFFFFF"/>
                </a:solidFill>
                <a:latin typeface="AR Kaiti Medium Big5" pitchFamily="49" charset="-120"/>
                <a:ea typeface="AR Kaiti Medium Big5" pitchFamily="49" charset="-120"/>
              </a:rPr>
              <a:t> </a:t>
            </a:r>
          </a:p>
          <a:p>
            <a:endParaRPr lang="en-US" sz="3600" b="1" baseline="30000" dirty="0">
              <a:solidFill>
                <a:srgbClr val="FFFFFF"/>
              </a:solidFill>
              <a:latin typeface="AR Kaiti Medium Big5" pitchFamily="49" charset="-120"/>
              <a:ea typeface="AR Kaiti Medium Big5" pitchFamily="49" charset="-120"/>
            </a:endParaRPr>
          </a:p>
          <a:p>
            <a:r>
              <a:rPr lang="en-US" sz="3600" b="1" baseline="30000" dirty="0">
                <a:solidFill>
                  <a:srgbClr val="FFFFFF"/>
                </a:solidFill>
                <a:latin typeface="AR Kaiti Medium Big5" pitchFamily="49" charset="-120"/>
                <a:ea typeface="AR Kaiti Medium Big5" pitchFamily="49" charset="-120"/>
              </a:rPr>
              <a:t>17 </a:t>
            </a:r>
            <a:r>
              <a:rPr lang="zh-TW" altLang="en-US" sz="3600" b="1" dirty="0">
                <a:solidFill>
                  <a:srgbClr val="FFFFFF"/>
                </a:solidFill>
                <a:latin typeface="AR Kaiti Medium Big5" pitchFamily="49" charset="-120"/>
                <a:ea typeface="AR Kaiti Medium Big5" pitchFamily="49" charset="-120"/>
              </a:rPr>
              <a:t>感謝神！因為你們從前雖然做罪的奴僕，現今卻從心裡順服了所傳給你們道理的模範。</a:t>
            </a:r>
            <a:endParaRPr lang="en-US" altLang="zh-TW" sz="3600" dirty="0">
              <a:solidFill>
                <a:srgbClr val="FFFFFF"/>
              </a:solidFill>
              <a:latin typeface="AR Kaiti Medium Big5" pitchFamily="49" charset="-120"/>
              <a:ea typeface="AR Kaiti Medium Big5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658719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62200" y="914401"/>
            <a:ext cx="7391400" cy="4893647"/>
          </a:xfrm>
          <a:prstGeom prst="rect">
            <a:avLst/>
          </a:prstGeom>
          <a:solidFill>
            <a:srgbClr val="AC830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zh-TW" altLang="en-US" sz="3600" b="1" dirty="0">
                <a:solidFill>
                  <a:srgbClr val="FFFFFF"/>
                </a:solidFill>
                <a:latin typeface="AR Kaiti Medium Big5" pitchFamily="49" charset="-120"/>
                <a:ea typeface="AR Kaiti Medium Big5" pitchFamily="49" charset="-120"/>
              </a:rPr>
              <a:t>羅馬書</a:t>
            </a:r>
            <a:r>
              <a:rPr lang="en-US" altLang="en-US" sz="3600" b="1" dirty="0">
                <a:solidFill>
                  <a:srgbClr val="FFFFFF"/>
                </a:solidFill>
                <a:latin typeface="AR Kaiti Medium Big5" pitchFamily="49" charset="-120"/>
                <a:ea typeface="AR Kaiti Medium Big5" pitchFamily="49" charset="-120"/>
              </a:rPr>
              <a:t>1:16-17</a:t>
            </a:r>
          </a:p>
          <a:p>
            <a:endParaRPr lang="en-US" sz="3600" dirty="0">
              <a:solidFill>
                <a:srgbClr val="FFFFFF"/>
              </a:solidFill>
              <a:latin typeface="AR Kaiti Medium Big5" pitchFamily="49" charset="-120"/>
              <a:ea typeface="AR Kaiti Medium Big5" pitchFamily="49" charset="-120"/>
            </a:endParaRPr>
          </a:p>
          <a:p>
            <a:r>
              <a:rPr lang="en-US" sz="3600" b="1" baseline="30000" dirty="0">
                <a:solidFill>
                  <a:srgbClr val="FFFFFF"/>
                </a:solidFill>
                <a:latin typeface="AR Kaiti Medium Big5" pitchFamily="49" charset="-120"/>
                <a:ea typeface="AR Kaiti Medium Big5" pitchFamily="49" charset="-120"/>
              </a:rPr>
              <a:t>16 </a:t>
            </a:r>
            <a:r>
              <a:rPr lang="zh-TW" altLang="en-US" sz="3600" b="1" dirty="0">
                <a:solidFill>
                  <a:srgbClr val="FFFFFF"/>
                </a:solidFill>
                <a:latin typeface="AR Kaiti Medium Big5" pitchFamily="49" charset="-120"/>
                <a:ea typeface="AR Kaiti Medium Big5" pitchFamily="49" charset="-120"/>
              </a:rPr>
              <a:t>我不以福音為恥，這福音本是神的大能，要救一切相信的，先是猶太人，後是希臘人。</a:t>
            </a:r>
            <a:r>
              <a:rPr lang="en-US" sz="3600" b="1" dirty="0">
                <a:solidFill>
                  <a:srgbClr val="FFFFFF"/>
                </a:solidFill>
                <a:latin typeface="AR Kaiti Medium Big5" pitchFamily="49" charset="-120"/>
                <a:ea typeface="AR Kaiti Medium Big5" pitchFamily="49" charset="-120"/>
              </a:rPr>
              <a:t> </a:t>
            </a:r>
          </a:p>
          <a:p>
            <a:endParaRPr lang="en-US" sz="3600" b="1" baseline="30000" dirty="0">
              <a:solidFill>
                <a:srgbClr val="FFFFFF"/>
              </a:solidFill>
              <a:latin typeface="AR Kaiti Medium Big5" pitchFamily="49" charset="-120"/>
              <a:ea typeface="AR Kaiti Medium Big5" pitchFamily="49" charset="-120"/>
            </a:endParaRPr>
          </a:p>
          <a:p>
            <a:r>
              <a:rPr lang="en-US" sz="3600" b="1" baseline="30000" dirty="0">
                <a:solidFill>
                  <a:srgbClr val="FFFFFF"/>
                </a:solidFill>
                <a:latin typeface="AR Kaiti Medium Big5" pitchFamily="49" charset="-120"/>
                <a:ea typeface="AR Kaiti Medium Big5" pitchFamily="49" charset="-120"/>
              </a:rPr>
              <a:t>17 </a:t>
            </a:r>
            <a:r>
              <a:rPr lang="zh-TW" altLang="en-US" sz="3600" b="1" dirty="0">
                <a:solidFill>
                  <a:srgbClr val="FFFFFF"/>
                </a:solidFill>
                <a:latin typeface="AR Kaiti Medium Big5" pitchFamily="49" charset="-120"/>
                <a:ea typeface="AR Kaiti Medium Big5" pitchFamily="49" charset="-120"/>
              </a:rPr>
              <a:t>因為神的義正在這福音上顯明出來，這義是本於信以至於信，如經上所記：義人必因信得生。</a:t>
            </a:r>
            <a:endParaRPr lang="en-US" sz="3600" dirty="0">
              <a:solidFill>
                <a:srgbClr val="FFFFFF"/>
              </a:solidFill>
              <a:latin typeface="AR Kaiti Medium Big5" pitchFamily="49" charset="-120"/>
              <a:ea typeface="AR Kaiti Medium Big5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26503173"/>
      </p:ext>
    </p:extLst>
  </p:cSld>
  <p:clrMapOvr>
    <a:masterClrMapping/>
  </p:clrMapOvr>
</p:sld>
</file>

<file path=ppt/theme/theme1.xml><?xml version="1.0" encoding="utf-8"?>
<a:theme xmlns:a="http://schemas.openxmlformats.org/drawingml/2006/main" name="1_預設簡報設計">
  <a:themeElements>
    <a:clrScheme name="">
      <a:dk1>
        <a:srgbClr val="FFFFFF"/>
      </a:dk1>
      <a:lt1>
        <a:srgbClr val="FFFFFF"/>
      </a:lt1>
      <a:dk2>
        <a:srgbClr val="FFFFFF"/>
      </a:dk2>
      <a:lt2>
        <a:srgbClr val="FFFFFF"/>
      </a:lt2>
      <a:accent1>
        <a:srgbClr val="FFFFFF"/>
      </a:accent1>
      <a:accent2>
        <a:srgbClr val="FFFFFF"/>
      </a:accent2>
      <a:accent3>
        <a:srgbClr val="FFFFFF"/>
      </a:accent3>
      <a:accent4>
        <a:srgbClr val="DADADA"/>
      </a:accent4>
      <a:accent5>
        <a:srgbClr val="FFFFFF"/>
      </a:accent5>
      <a:accent6>
        <a:srgbClr val="E7E7E7"/>
      </a:accent6>
      <a:hlink>
        <a:srgbClr val="FFFFFF"/>
      </a:hlink>
      <a:folHlink>
        <a:srgbClr val="FFFFFF"/>
      </a:folHlink>
    </a:clrScheme>
    <a:fontScheme name="預設簡報設計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96</Words>
  <Application>Microsoft Office PowerPoint</Application>
  <PresentationFormat>Widescreen</PresentationFormat>
  <Paragraphs>25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 Kaiti Medium Big5</vt:lpstr>
      <vt:lpstr>Noto Sans CJK TC Bold</vt:lpstr>
      <vt:lpstr>Noto Sans CJK TC Medium</vt:lpstr>
      <vt:lpstr>PMingLiU</vt:lpstr>
      <vt:lpstr>PMingLiU</vt:lpstr>
      <vt:lpstr>Arial</vt:lpstr>
      <vt:lpstr>Times New Roman</vt:lpstr>
      <vt:lpstr>1_預設簡報設計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FPCOC</dc:creator>
  <cp:lastModifiedBy>FPCOC</cp:lastModifiedBy>
  <cp:revision>1</cp:revision>
  <dcterms:created xsi:type="dcterms:W3CDTF">2017-11-12T20:30:34Z</dcterms:created>
  <dcterms:modified xsi:type="dcterms:W3CDTF">2017-11-12T20:31:14Z</dcterms:modified>
</cp:coreProperties>
</file>