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EF87D9B2-965B-40C5-8FFA-5E112BBCB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79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F738AE4-7CE1-4A8C-9069-AD4D7AA54E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807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33D4655-6749-44A6-BAE8-7482733A2A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88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B4268AF-C425-46EF-A417-B9BBB48258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348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87CEBFD-0925-4D54-9769-1E67534715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896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6F1A64F-90DB-4A5C-A5A2-C74BEB9B9E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431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551A1EF-A409-479C-A229-1A84E9DCD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51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296E771-4B6B-4AA1-BAEF-EB4311D951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695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72A7BD7-9AFE-43F6-9CE5-7E58E04CD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580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CE7A07E-D9ED-4B85-8894-7A984CA99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25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84A89A9-02FA-4623-A4AD-F16DF59CBA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514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8815A-D3EB-4679-87BA-981C73FA6D98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245493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lem.org.hk/5sola/02_4.html" TargetMode="External"/><Relationship Id="rId3" Type="http://schemas.openxmlformats.org/officeDocument/2006/relationships/hyperlink" Target="http://www.salem.org.hk/5sola/02_1.html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lem.org.hk/5sola/02_3.html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salem.org.hk/5sola/02_5.html" TargetMode="External"/><Relationship Id="rId4" Type="http://schemas.openxmlformats.org/officeDocument/2006/relationships/hyperlink" Target="http://www.salem.org.hk/5sola/02_2.html" TargetMode="Externa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glory of 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438401" y="2667001"/>
            <a:ext cx="73661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唯獨上帝的榮耀</a:t>
            </a:r>
            <a:endParaRPr lang="en-US" alt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Bold" pitchFamily="34" charset="-128"/>
              <a:ea typeface="Noto Sans CJK TC Bold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570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14400"/>
            <a:ext cx="4279714" cy="4800600"/>
          </a:xfrm>
          <a:prstGeom prst="rect">
            <a:avLst/>
          </a:prstGeom>
          <a:noFill/>
        </p:spPr>
      </p:pic>
      <p:pic>
        <p:nvPicPr>
          <p:cNvPr id="21508" name="Picture 4" descr="Image resu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3842" y="964594"/>
            <a:ext cx="3245958" cy="475040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39522" y="5867401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約翰威克里夫</a:t>
            </a:r>
            <a:endParaRPr lang="en-US" sz="3200" dirty="0">
              <a:solidFill>
                <a:srgbClr val="FFFFFF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1" y="5867401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約翰胡司</a:t>
            </a:r>
            <a:endParaRPr lang="en-US" sz="3200" dirty="0">
              <a:solidFill>
                <a:srgbClr val="FFFFFF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86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martin lu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990600"/>
            <a:ext cx="8414962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865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alem.org.hk/5sola/image/sol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1" y="4038600"/>
            <a:ext cx="942975" cy="79057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33725" y="762001"/>
            <a:ext cx="730567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唯獨信心</a:t>
            </a:r>
            <a:r>
              <a:rPr lang="zh-TW" alt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Sola Fide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000000"/>
              </a:solidFill>
              <a:latin typeface="Noto Sans CJK TC Medium" pitchFamily="34" charset="-128"/>
              <a:ea typeface="Noto Sans CJK TC Medium" pitchFamily="34" charset="-128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唯獨恩典</a:t>
            </a:r>
            <a:r>
              <a:rPr lang="zh-TW" alt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Sola Gratia </a:t>
            </a:r>
            <a:br>
              <a:rPr lang="en-US" sz="3600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</a:br>
            <a:r>
              <a:rPr lang="en-US" sz="3600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         </a:t>
            </a:r>
            <a:br>
              <a:rPr 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</a:br>
            <a:r>
              <a:rPr lang="en-US" sz="3600" b="1" dirty="0" err="1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唯獨基督</a:t>
            </a:r>
            <a:r>
              <a:rPr lang="zh-TW" alt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Sola </a:t>
            </a:r>
            <a:r>
              <a:rPr lang="en-US" sz="3600" b="1" dirty="0" err="1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Christo</a:t>
            </a:r>
            <a:r>
              <a:rPr 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 </a:t>
            </a:r>
            <a:br>
              <a:rPr lang="en-US" sz="3600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</a:br>
            <a:r>
              <a:rPr lang="en-US" sz="3600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          </a:t>
            </a:r>
            <a:endParaRPr lang="en-US" sz="3600" dirty="0">
              <a:solidFill>
                <a:srgbClr val="FFFFFF"/>
              </a:solidFill>
              <a:latin typeface="Noto Sans CJK TC Medium" pitchFamily="34" charset="-128"/>
              <a:ea typeface="Noto Sans CJK TC Medium" pitchFamily="34" charset="-128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唯獨聖經</a:t>
            </a:r>
            <a:r>
              <a:rPr lang="zh-TW" alt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Solo Scriptura</a:t>
            </a:r>
            <a:r>
              <a:rPr 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  <a:hlinkClick r:id="rId3"/>
              </a:rPr>
              <a:t> </a:t>
            </a:r>
            <a:br>
              <a:rPr lang="en-US" sz="3600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  <a:hlinkClick r:id="rId3"/>
              </a:rPr>
            </a:br>
            <a:endParaRPr lang="en-US" sz="3600" dirty="0">
              <a:solidFill>
                <a:srgbClr val="000000"/>
              </a:solidFill>
              <a:latin typeface="Noto Sans CJK TC Medium" pitchFamily="34" charset="-128"/>
              <a:ea typeface="Noto Sans CJK TC Medium" pitchFamily="34" charset="-128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唯獨上帝的榮耀</a:t>
            </a:r>
            <a:r>
              <a:rPr lang="zh-TW" alt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Soli </a:t>
            </a:r>
            <a:r>
              <a:rPr lang="en-US" sz="3600" b="1" dirty="0" err="1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Deo</a:t>
            </a:r>
            <a:r>
              <a:rPr lang="zh-TW" alt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Gloria</a:t>
            </a:r>
            <a:endParaRPr lang="en-US" sz="3600" dirty="0">
              <a:solidFill>
                <a:srgbClr val="000000"/>
              </a:solidFill>
              <a:latin typeface="Noto Sans CJK TC Medium" pitchFamily="34" charset="-128"/>
              <a:ea typeface="Noto Sans CJK TC Medium" pitchFamily="34" charset="-128"/>
              <a:cs typeface="Times New Roman" pitchFamily="18" charset="0"/>
            </a:endParaRPr>
          </a:p>
        </p:txBody>
      </p:sp>
      <p:pic>
        <p:nvPicPr>
          <p:cNvPr id="5125" name="Picture 5" descr="http://www.salem.org.hk/5sola/image/sola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1" y="1695450"/>
            <a:ext cx="1000125" cy="971550"/>
          </a:xfrm>
          <a:prstGeom prst="rect">
            <a:avLst/>
          </a:prstGeom>
          <a:noFill/>
        </p:spPr>
      </p:pic>
      <p:pic>
        <p:nvPicPr>
          <p:cNvPr id="5126" name="Picture 6" descr="http://www.salem.org.hk/5sola/image/sola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25" y="607295"/>
            <a:ext cx="990600" cy="907181"/>
          </a:xfrm>
          <a:prstGeom prst="rect">
            <a:avLst/>
          </a:prstGeom>
          <a:noFill/>
        </p:spPr>
      </p:pic>
      <p:pic>
        <p:nvPicPr>
          <p:cNvPr id="5127" name="Picture 7" descr="http://www.salem.org.hk/5sola/image/sola4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19325" y="2781300"/>
            <a:ext cx="838200" cy="1104900"/>
          </a:xfrm>
          <a:prstGeom prst="rect">
            <a:avLst/>
          </a:prstGeom>
          <a:noFill/>
        </p:spPr>
      </p:pic>
      <p:pic>
        <p:nvPicPr>
          <p:cNvPr id="5128" name="Picture 8" descr="http://www.salem.org.hk/5sola/image/sola5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19325" y="5010150"/>
            <a:ext cx="914400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821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8602" y="685801"/>
            <a:ext cx="45897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1483</a:t>
            </a:r>
            <a:r>
              <a:rPr lang="zh-TW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年  出生在德國北部</a:t>
            </a:r>
            <a:endParaRPr lang="en-US" altLang="en-US" sz="3200" dirty="0">
              <a:solidFill>
                <a:srgbClr val="FFFFFF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1600201"/>
            <a:ext cx="3358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1502</a:t>
            </a:r>
            <a:r>
              <a:rPr lang="zh-TW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年  完成大學</a:t>
            </a:r>
            <a:endParaRPr lang="en-US" altLang="en-US" sz="3200" dirty="0">
              <a:solidFill>
                <a:srgbClr val="FFFFFF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2590801"/>
            <a:ext cx="3358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1505</a:t>
            </a:r>
            <a:r>
              <a:rPr lang="zh-TW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年  攻讀法律</a:t>
            </a:r>
            <a:endParaRPr lang="en-US" altLang="en-US" sz="3200" dirty="0">
              <a:solidFill>
                <a:srgbClr val="FFFFFF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1" y="3581401"/>
            <a:ext cx="6054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1505</a:t>
            </a:r>
            <a:r>
              <a:rPr lang="zh-TW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年</a:t>
            </a:r>
            <a:r>
              <a:rPr lang="en-US" altLang="zh-TW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7</a:t>
            </a:r>
            <a:r>
              <a:rPr lang="zh-TW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月  戲劇性立誓作修道士</a:t>
            </a:r>
            <a:endParaRPr lang="en-US" altLang="en-US" sz="3200" dirty="0">
              <a:solidFill>
                <a:srgbClr val="FFFFFF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4572001"/>
            <a:ext cx="6641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1509</a:t>
            </a:r>
            <a:r>
              <a:rPr lang="zh-TW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年  在威登堡大學得到聖經學位</a:t>
            </a:r>
            <a:endParaRPr lang="en-US" altLang="en-US" sz="3200" dirty="0">
              <a:solidFill>
                <a:srgbClr val="FFFFFF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2340" y="5486401"/>
            <a:ext cx="5820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1510</a:t>
            </a:r>
            <a:r>
              <a:rPr lang="zh-TW" altLang="en-US" sz="3200" dirty="0">
                <a:solidFill>
                  <a:srgbClr val="FFFFFF"/>
                </a:solidFill>
                <a:latin typeface="Noto Sans CJK TC Medium" pitchFamily="34" charset="-128"/>
                <a:ea typeface="Noto Sans CJK TC Medium" pitchFamily="34" charset="-128"/>
              </a:rPr>
              <a:t>年  在羅馬目睹教廷的敗壞</a:t>
            </a:r>
            <a:endParaRPr lang="en-US" altLang="en-US" sz="3200" dirty="0">
              <a:solidFill>
                <a:srgbClr val="FFFFFF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55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2457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62401" y="5715001"/>
            <a:ext cx="4109715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FFFF"/>
                </a:solidFill>
                <a:latin typeface="Times New Roman"/>
                <a:ea typeface="新細明體"/>
              </a:rPr>
              <a:t>The Luther Stone</a:t>
            </a:r>
          </a:p>
        </p:txBody>
      </p:sp>
    </p:spTree>
    <p:extLst>
      <p:ext uri="{BB962C8B-B14F-4D97-AF65-F5344CB8AC3E}">
        <p14:creationId xmlns:p14="http://schemas.microsoft.com/office/powerpoint/2010/main" val="114211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685801"/>
            <a:ext cx="7543800" cy="5447645"/>
          </a:xfrm>
          <a:prstGeom prst="rect">
            <a:avLst/>
          </a:prstGeom>
          <a:solidFill>
            <a:srgbClr val="8263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羅馬書</a:t>
            </a:r>
            <a:r>
              <a:rPr lang="en-US" altLang="en-US" sz="3600" b="1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6:16-17</a:t>
            </a:r>
          </a:p>
          <a:p>
            <a:endParaRPr lang="en-US" altLang="zh-TW" sz="3600" b="1" dirty="0">
              <a:solidFill>
                <a:srgbClr val="FFFFFF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en-US" sz="3600" b="1" baseline="30000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16 </a:t>
            </a:r>
            <a:r>
              <a:rPr lang="zh-TW" altLang="en-US" sz="3600" b="1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豈不曉得你們獻上自己做奴僕，順從誰，就做誰的奴僕嗎？或做罪的奴僕，以至於死；或做順命的奴僕，以致成義。</a:t>
            </a:r>
            <a:r>
              <a:rPr lang="en-US" sz="3600" b="1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 </a:t>
            </a:r>
          </a:p>
          <a:p>
            <a:endParaRPr lang="en-US" sz="3600" b="1" baseline="30000" dirty="0">
              <a:solidFill>
                <a:srgbClr val="FFFFFF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en-US" sz="3600" b="1" baseline="30000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17 </a:t>
            </a:r>
            <a:r>
              <a:rPr lang="zh-TW" altLang="en-US" sz="3600" b="1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感謝神！因為你們從前雖然做罪的奴僕，現今卻從心裡順服了所傳給你們道理的模範。</a:t>
            </a:r>
            <a:endParaRPr lang="en-US" altLang="zh-TW" sz="3600" dirty="0">
              <a:solidFill>
                <a:srgbClr val="FFFFFF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587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914401"/>
            <a:ext cx="7391400" cy="4893647"/>
          </a:xfrm>
          <a:prstGeom prst="rect">
            <a:avLst/>
          </a:prstGeom>
          <a:solidFill>
            <a:srgbClr val="AC83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羅馬書</a:t>
            </a:r>
            <a:r>
              <a:rPr lang="en-US" altLang="en-US" sz="3600" b="1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1:16-17</a:t>
            </a:r>
          </a:p>
          <a:p>
            <a:endParaRPr lang="en-US" sz="3600" dirty="0">
              <a:solidFill>
                <a:srgbClr val="FFFFFF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en-US" sz="3600" b="1" baseline="30000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16 </a:t>
            </a:r>
            <a:r>
              <a:rPr lang="zh-TW" altLang="en-US" sz="3600" b="1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我不以福音為恥，這福音本是神的大能，要救一切相信的，先是猶太人，後是希臘人。</a:t>
            </a:r>
            <a:r>
              <a:rPr lang="en-US" sz="3600" b="1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 </a:t>
            </a:r>
          </a:p>
          <a:p>
            <a:endParaRPr lang="en-US" sz="3600" b="1" baseline="30000" dirty="0">
              <a:solidFill>
                <a:srgbClr val="FFFFFF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en-US" sz="3600" b="1" baseline="30000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17 </a:t>
            </a:r>
            <a:r>
              <a:rPr lang="zh-TW" altLang="en-US" sz="3600" b="1" dirty="0">
                <a:solidFill>
                  <a:srgbClr val="FFFFFF"/>
                </a:solidFill>
                <a:latin typeface="AR Kaiti Medium Big5" pitchFamily="49" charset="-120"/>
                <a:ea typeface="AR Kaiti Medium Big5" pitchFamily="49" charset="-120"/>
              </a:rPr>
              <a:t>因為神的義正在這福音上顯明出來，這義是本於信以至於信，如經上所記：義人必因信得生。</a:t>
            </a:r>
            <a:endParaRPr lang="en-US" sz="3600" dirty="0">
              <a:solidFill>
                <a:srgbClr val="FFFFFF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6503173"/>
      </p:ext>
    </p:extLst>
  </p:cSld>
  <p:clrMapOvr>
    <a:masterClrMapping/>
  </p:clrMapOvr>
</p:sld>
</file>

<file path=ppt/theme/theme1.xml><?xml version="1.0" encoding="utf-8"?>
<a:theme xmlns:a="http://schemas.openxmlformats.org/drawingml/2006/main" name="1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 Kaiti Medium Big5</vt:lpstr>
      <vt:lpstr>Noto Sans CJK TC Bold</vt:lpstr>
      <vt:lpstr>Noto Sans CJK TC Medium</vt:lpstr>
      <vt:lpstr>PMingLiU</vt:lpstr>
      <vt:lpstr>PMingLiU</vt:lpstr>
      <vt:lpstr>Arial</vt:lpstr>
      <vt:lpstr>Times New Roman</vt:lpstr>
      <vt:lpstr>1_預設簡報設計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FPCOC</dc:creator>
  <cp:lastModifiedBy>FPCOC</cp:lastModifiedBy>
  <cp:revision>1</cp:revision>
  <dcterms:created xsi:type="dcterms:W3CDTF">2017-11-12T20:30:34Z</dcterms:created>
  <dcterms:modified xsi:type="dcterms:W3CDTF">2017-11-12T20:31:14Z</dcterms:modified>
</cp:coreProperties>
</file>