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7"/>
  </p:notesMasterIdLst>
  <p:handoutMasterIdLst>
    <p:handoutMasterId r:id="rId18"/>
  </p:handoutMasterIdLst>
  <p:sldIdLst>
    <p:sldId id="601" r:id="rId2"/>
    <p:sldId id="722" r:id="rId3"/>
    <p:sldId id="713" r:id="rId4"/>
    <p:sldId id="721" r:id="rId5"/>
    <p:sldId id="709" r:id="rId6"/>
    <p:sldId id="715" r:id="rId7"/>
    <p:sldId id="724" r:id="rId8"/>
    <p:sldId id="687" r:id="rId9"/>
    <p:sldId id="729" r:id="rId10"/>
    <p:sldId id="730" r:id="rId11"/>
    <p:sldId id="732" r:id="rId12"/>
    <p:sldId id="735" r:id="rId13"/>
    <p:sldId id="734" r:id="rId14"/>
    <p:sldId id="733" r:id="rId15"/>
    <p:sldId id="731" r:id="rId1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4EE00"/>
    <a:srgbClr val="692F03"/>
    <a:srgbClr val="1C240A"/>
    <a:srgbClr val="A50021"/>
    <a:srgbClr val="669900"/>
    <a:srgbClr val="1F196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94524" autoAdjust="0"/>
  </p:normalViewPr>
  <p:slideViewPr>
    <p:cSldViewPr>
      <p:cViewPr>
        <p:scale>
          <a:sx n="66" d="100"/>
          <a:sy n="66" d="100"/>
        </p:scale>
        <p:origin x="-1566" y="-18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78F0F6-ED80-4B53-880F-88D698030D3F}" type="doc">
      <dgm:prSet loTypeId="urn:microsoft.com/office/officeart/2005/8/layout/vList3#1" loCatId="list" qsTypeId="urn:microsoft.com/office/officeart/2005/8/quickstyle/simple1" qsCatId="simple" csTypeId="urn:microsoft.com/office/officeart/2005/8/colors/colorful1#1" csCatId="colorful" phldr="1"/>
      <dgm:spPr/>
    </dgm:pt>
    <dgm:pt modelId="{90766E26-AF3C-4688-B8A2-BE649643A3FA}">
      <dgm:prSet phldrT="[Text]" custT="1"/>
      <dgm:spPr/>
      <dgm:t>
        <a:bodyPr/>
        <a:lstStyle/>
        <a:p>
          <a:r>
            <a:rPr lang="zh-TW" sz="3600" b="1" dirty="0" smtClean="0">
              <a:solidFill>
                <a:schemeClr val="tx1"/>
              </a:solidFill>
            </a:rPr>
            <a:t>以馬內利的呼聲</a:t>
          </a:r>
          <a:r>
            <a:rPr lang="en-US" sz="3600" b="1" dirty="0" smtClean="0">
              <a:solidFill>
                <a:schemeClr val="tx1"/>
              </a:solidFill>
            </a:rPr>
            <a:t>—</a:t>
          </a:r>
          <a:r>
            <a:rPr lang="zh-TW" sz="3600" b="1" dirty="0" smtClean="0">
              <a:solidFill>
                <a:schemeClr val="tx1"/>
              </a:solidFill>
            </a:rPr>
            <a:t>安慰的呼召</a:t>
          </a:r>
          <a:endParaRPr lang="en-US" sz="3600" b="1" dirty="0">
            <a:solidFill>
              <a:schemeClr val="tx1"/>
            </a:solidFill>
            <a:latin typeface="AR Kaiti Medium Big5" pitchFamily="49" charset="-120"/>
            <a:ea typeface="AR Kaiti Medium Big5" pitchFamily="49" charset="-120"/>
          </a:endParaRPr>
        </a:p>
      </dgm:t>
    </dgm:pt>
    <dgm:pt modelId="{D9FA91A5-89A0-4788-A494-40420C326B56}" type="parTrans" cxnId="{3AE54849-1670-4312-A8BD-9A9098DA0CEE}">
      <dgm:prSet/>
      <dgm:spPr/>
      <dgm:t>
        <a:bodyPr/>
        <a:lstStyle/>
        <a:p>
          <a:endParaRPr lang="en-US" sz="3600"/>
        </a:p>
      </dgm:t>
    </dgm:pt>
    <dgm:pt modelId="{4380D7B3-DA35-4531-8454-5B8F616AF2F9}" type="sibTrans" cxnId="{3AE54849-1670-4312-A8BD-9A9098DA0CEE}">
      <dgm:prSet/>
      <dgm:spPr/>
      <dgm:t>
        <a:bodyPr/>
        <a:lstStyle/>
        <a:p>
          <a:endParaRPr lang="en-US" sz="3600"/>
        </a:p>
      </dgm:t>
    </dgm:pt>
    <dgm:pt modelId="{40E764F7-D98B-4DB3-BE2F-BAC46CBB11D2}">
      <dgm:prSet phldrT="[Text]" custT="1"/>
      <dgm:spPr>
        <a:solidFill>
          <a:srgbClr val="002060"/>
        </a:solidFill>
      </dgm:spPr>
      <dgm:t>
        <a:bodyPr/>
        <a:lstStyle/>
        <a:p>
          <a:r>
            <a:rPr lang="zh-TW" sz="3600" dirty="0" smtClean="0"/>
            <a:t>以馬內利的行動</a:t>
          </a:r>
          <a:r>
            <a:rPr lang="en-US" sz="3600" dirty="0" smtClean="0"/>
            <a:t>—</a:t>
          </a:r>
          <a:r>
            <a:rPr lang="zh-TW" sz="3600" dirty="0" smtClean="0"/>
            <a:t>耶穌安慰我</a:t>
          </a:r>
          <a:endParaRPr lang="en-US" sz="3600" b="1" dirty="0" smtClean="0">
            <a:solidFill>
              <a:schemeClr val="bg1"/>
            </a:solidFill>
            <a:latin typeface="AR Kaiti Medium Big5" pitchFamily="49" charset="-120"/>
            <a:ea typeface="AR Kaiti Medium Big5" pitchFamily="49" charset="-120"/>
          </a:endParaRPr>
        </a:p>
      </dgm:t>
    </dgm:pt>
    <dgm:pt modelId="{E168818E-1ABD-4DA5-9570-BEA265E8E87F}" type="parTrans" cxnId="{A6BD697B-BCAA-44CC-B305-99A25A6F60BC}">
      <dgm:prSet/>
      <dgm:spPr/>
      <dgm:t>
        <a:bodyPr/>
        <a:lstStyle/>
        <a:p>
          <a:endParaRPr lang="en-US" sz="3600"/>
        </a:p>
      </dgm:t>
    </dgm:pt>
    <dgm:pt modelId="{DE2578E6-9875-4E93-9DDC-749AADE89FC7}" type="sibTrans" cxnId="{A6BD697B-BCAA-44CC-B305-99A25A6F60BC}">
      <dgm:prSet/>
      <dgm:spPr/>
      <dgm:t>
        <a:bodyPr/>
        <a:lstStyle/>
        <a:p>
          <a:endParaRPr lang="en-US" sz="3600"/>
        </a:p>
      </dgm:t>
    </dgm:pt>
    <dgm:pt modelId="{9B6E76C2-AB2B-4712-A428-CDA8086E85D4}">
      <dgm:prSet phldrT="[Text]" custT="1"/>
      <dgm:spPr>
        <a:solidFill>
          <a:srgbClr val="C00000"/>
        </a:solidFill>
      </dgm:spPr>
      <dgm:t>
        <a:bodyPr/>
        <a:lstStyle/>
        <a:p>
          <a:r>
            <a:rPr lang="zh-TW" sz="3600" dirty="0" smtClean="0"/>
            <a:t>以馬內利的迴響—讓我能安慰人</a:t>
          </a:r>
          <a:endParaRPr lang="en-US" sz="3600" b="1" dirty="0" smtClean="0">
            <a:solidFill>
              <a:schemeClr val="bg1"/>
            </a:solidFill>
            <a:latin typeface="AR Kaiti Medium Big5" pitchFamily="49" charset="-120"/>
            <a:ea typeface="AR Kaiti Medium Big5" pitchFamily="49" charset="-120"/>
          </a:endParaRPr>
        </a:p>
      </dgm:t>
    </dgm:pt>
    <dgm:pt modelId="{758E680F-8D64-485D-A9C6-B79C09522186}" type="parTrans" cxnId="{DCDCF076-0020-4045-A489-E71ED7AF826F}">
      <dgm:prSet/>
      <dgm:spPr/>
      <dgm:t>
        <a:bodyPr/>
        <a:lstStyle/>
        <a:p>
          <a:endParaRPr lang="en-US" sz="3600"/>
        </a:p>
      </dgm:t>
    </dgm:pt>
    <dgm:pt modelId="{855F0D9D-4040-4165-9C4F-A95E1F262D50}" type="sibTrans" cxnId="{DCDCF076-0020-4045-A489-E71ED7AF826F}">
      <dgm:prSet/>
      <dgm:spPr/>
      <dgm:t>
        <a:bodyPr/>
        <a:lstStyle/>
        <a:p>
          <a:endParaRPr lang="en-US" sz="3600"/>
        </a:p>
      </dgm:t>
    </dgm:pt>
    <dgm:pt modelId="{23BF1968-98AD-4FF0-AD12-31FD9CBFF278}" type="pres">
      <dgm:prSet presAssocID="{F178F0F6-ED80-4B53-880F-88D698030D3F}" presName="linearFlow" presStyleCnt="0">
        <dgm:presLayoutVars>
          <dgm:dir/>
          <dgm:resizeHandles val="exact"/>
        </dgm:presLayoutVars>
      </dgm:prSet>
      <dgm:spPr/>
    </dgm:pt>
    <dgm:pt modelId="{686EE839-B4A5-485F-A245-5CEE1B904DCA}" type="pres">
      <dgm:prSet presAssocID="{90766E26-AF3C-4688-B8A2-BE649643A3FA}" presName="composite" presStyleCnt="0"/>
      <dgm:spPr/>
    </dgm:pt>
    <dgm:pt modelId="{10651363-9F0E-43A7-8301-60FC347439C2}" type="pres">
      <dgm:prSet presAssocID="{90766E26-AF3C-4688-B8A2-BE649643A3FA}" presName="imgShp" presStyleLbl="fgImgPlace1" presStyleIdx="0" presStyleCnt="3" custLinFactNeighborX="-48256"/>
      <dgm:spPr/>
    </dgm:pt>
    <dgm:pt modelId="{E3A53C6C-5BE9-4633-8653-26370785BB5B}" type="pres">
      <dgm:prSet presAssocID="{90766E26-AF3C-4688-B8A2-BE649643A3FA}" presName="txShp" presStyleLbl="node1" presStyleIdx="0" presStyleCnt="3" custScaleX="144754">
        <dgm:presLayoutVars>
          <dgm:bulletEnabled val="1"/>
        </dgm:presLayoutVars>
      </dgm:prSet>
      <dgm:spPr/>
      <dgm:t>
        <a:bodyPr/>
        <a:lstStyle/>
        <a:p>
          <a:endParaRPr lang="en-US"/>
        </a:p>
      </dgm:t>
    </dgm:pt>
    <dgm:pt modelId="{ABEF60F1-A179-4FF2-A11F-69B84FA97A4B}" type="pres">
      <dgm:prSet presAssocID="{4380D7B3-DA35-4531-8454-5B8F616AF2F9}" presName="spacing" presStyleCnt="0"/>
      <dgm:spPr/>
    </dgm:pt>
    <dgm:pt modelId="{4F0C99F6-0AC2-406A-8646-30EC3545FD4E}" type="pres">
      <dgm:prSet presAssocID="{40E764F7-D98B-4DB3-BE2F-BAC46CBB11D2}" presName="composite" presStyleCnt="0"/>
      <dgm:spPr/>
    </dgm:pt>
    <dgm:pt modelId="{654C92D7-35A3-43BC-8DDC-A0CE22B55228}" type="pres">
      <dgm:prSet presAssocID="{40E764F7-D98B-4DB3-BE2F-BAC46CBB11D2}" presName="imgShp" presStyleLbl="fgImgPlace1" presStyleIdx="1" presStyleCnt="3" custLinFactNeighborX="-48256"/>
      <dgm:spPr/>
    </dgm:pt>
    <dgm:pt modelId="{A8CF5505-193E-4576-BE58-2B7FB66792A0}" type="pres">
      <dgm:prSet presAssocID="{40E764F7-D98B-4DB3-BE2F-BAC46CBB11D2}" presName="txShp" presStyleLbl="node1" presStyleIdx="1" presStyleCnt="3" custScaleX="144754" custLinFactNeighborX="278" custLinFactNeighborY="-181">
        <dgm:presLayoutVars>
          <dgm:bulletEnabled val="1"/>
        </dgm:presLayoutVars>
      </dgm:prSet>
      <dgm:spPr/>
      <dgm:t>
        <a:bodyPr/>
        <a:lstStyle/>
        <a:p>
          <a:endParaRPr lang="en-US"/>
        </a:p>
      </dgm:t>
    </dgm:pt>
    <dgm:pt modelId="{EDE63183-004A-43AC-B07C-75184A29989D}" type="pres">
      <dgm:prSet presAssocID="{DE2578E6-9875-4E93-9DDC-749AADE89FC7}" presName="spacing" presStyleCnt="0"/>
      <dgm:spPr/>
    </dgm:pt>
    <dgm:pt modelId="{48E09FFB-AC33-40D7-A817-905ECB662C8F}" type="pres">
      <dgm:prSet presAssocID="{9B6E76C2-AB2B-4712-A428-CDA8086E85D4}" presName="composite" presStyleCnt="0"/>
      <dgm:spPr/>
    </dgm:pt>
    <dgm:pt modelId="{9344AB5C-DE43-49F9-BEC5-CBB7E1518E41}" type="pres">
      <dgm:prSet presAssocID="{9B6E76C2-AB2B-4712-A428-CDA8086E85D4}" presName="imgShp" presStyleLbl="fgImgPlace1" presStyleIdx="2" presStyleCnt="3" custLinFactNeighborX="-48256"/>
      <dgm:spPr/>
    </dgm:pt>
    <dgm:pt modelId="{F2DAD882-CE31-484A-ABA8-6D92781A4694}" type="pres">
      <dgm:prSet presAssocID="{9B6E76C2-AB2B-4712-A428-CDA8086E85D4}" presName="txShp" presStyleLbl="node1" presStyleIdx="2" presStyleCnt="3" custScaleX="144754">
        <dgm:presLayoutVars>
          <dgm:bulletEnabled val="1"/>
        </dgm:presLayoutVars>
      </dgm:prSet>
      <dgm:spPr/>
      <dgm:t>
        <a:bodyPr/>
        <a:lstStyle/>
        <a:p>
          <a:endParaRPr lang="en-US"/>
        </a:p>
      </dgm:t>
    </dgm:pt>
  </dgm:ptLst>
  <dgm:cxnLst>
    <dgm:cxn modelId="{A6BB9622-F827-4250-B01E-EF9BA09750AD}" type="presOf" srcId="{F178F0F6-ED80-4B53-880F-88D698030D3F}" destId="{23BF1968-98AD-4FF0-AD12-31FD9CBFF278}" srcOrd="0" destOrd="0" presId="urn:microsoft.com/office/officeart/2005/8/layout/vList3#1"/>
    <dgm:cxn modelId="{DCDCF076-0020-4045-A489-E71ED7AF826F}" srcId="{F178F0F6-ED80-4B53-880F-88D698030D3F}" destId="{9B6E76C2-AB2B-4712-A428-CDA8086E85D4}" srcOrd="2" destOrd="0" parTransId="{758E680F-8D64-485D-A9C6-B79C09522186}" sibTransId="{855F0D9D-4040-4165-9C4F-A95E1F262D50}"/>
    <dgm:cxn modelId="{A3A5246E-9A4D-454B-9475-D2B4844E5D87}" type="presOf" srcId="{40E764F7-D98B-4DB3-BE2F-BAC46CBB11D2}" destId="{A8CF5505-193E-4576-BE58-2B7FB66792A0}" srcOrd="0" destOrd="0" presId="urn:microsoft.com/office/officeart/2005/8/layout/vList3#1"/>
    <dgm:cxn modelId="{3AE54849-1670-4312-A8BD-9A9098DA0CEE}" srcId="{F178F0F6-ED80-4B53-880F-88D698030D3F}" destId="{90766E26-AF3C-4688-B8A2-BE649643A3FA}" srcOrd="0" destOrd="0" parTransId="{D9FA91A5-89A0-4788-A494-40420C326B56}" sibTransId="{4380D7B3-DA35-4531-8454-5B8F616AF2F9}"/>
    <dgm:cxn modelId="{A6BD697B-BCAA-44CC-B305-99A25A6F60BC}" srcId="{F178F0F6-ED80-4B53-880F-88D698030D3F}" destId="{40E764F7-D98B-4DB3-BE2F-BAC46CBB11D2}" srcOrd="1" destOrd="0" parTransId="{E168818E-1ABD-4DA5-9570-BEA265E8E87F}" sibTransId="{DE2578E6-9875-4E93-9DDC-749AADE89FC7}"/>
    <dgm:cxn modelId="{FB9CF508-B193-4F0D-B43D-77701D280750}" type="presOf" srcId="{9B6E76C2-AB2B-4712-A428-CDA8086E85D4}" destId="{F2DAD882-CE31-484A-ABA8-6D92781A4694}" srcOrd="0" destOrd="0" presId="urn:microsoft.com/office/officeart/2005/8/layout/vList3#1"/>
    <dgm:cxn modelId="{9A7113A3-FA56-4F55-B3D3-CF3C3983161E}" type="presOf" srcId="{90766E26-AF3C-4688-B8A2-BE649643A3FA}" destId="{E3A53C6C-5BE9-4633-8653-26370785BB5B}" srcOrd="0" destOrd="0" presId="urn:microsoft.com/office/officeart/2005/8/layout/vList3#1"/>
    <dgm:cxn modelId="{467E171A-0360-4736-B897-82A2D25D484C}" type="presParOf" srcId="{23BF1968-98AD-4FF0-AD12-31FD9CBFF278}" destId="{686EE839-B4A5-485F-A245-5CEE1B904DCA}" srcOrd="0" destOrd="0" presId="urn:microsoft.com/office/officeart/2005/8/layout/vList3#1"/>
    <dgm:cxn modelId="{3E181478-7202-4B54-8BBA-3B165878C508}" type="presParOf" srcId="{686EE839-B4A5-485F-A245-5CEE1B904DCA}" destId="{10651363-9F0E-43A7-8301-60FC347439C2}" srcOrd="0" destOrd="0" presId="urn:microsoft.com/office/officeart/2005/8/layout/vList3#1"/>
    <dgm:cxn modelId="{0FF6BF4A-A208-423F-B48A-027CF17E99DD}" type="presParOf" srcId="{686EE839-B4A5-485F-A245-5CEE1B904DCA}" destId="{E3A53C6C-5BE9-4633-8653-26370785BB5B}" srcOrd="1" destOrd="0" presId="urn:microsoft.com/office/officeart/2005/8/layout/vList3#1"/>
    <dgm:cxn modelId="{1C4CC63C-26AA-4A83-9A3F-E1F0E53773EA}" type="presParOf" srcId="{23BF1968-98AD-4FF0-AD12-31FD9CBFF278}" destId="{ABEF60F1-A179-4FF2-A11F-69B84FA97A4B}" srcOrd="1" destOrd="0" presId="urn:microsoft.com/office/officeart/2005/8/layout/vList3#1"/>
    <dgm:cxn modelId="{CC10823D-96AB-4EED-B8E8-F825F698B241}" type="presParOf" srcId="{23BF1968-98AD-4FF0-AD12-31FD9CBFF278}" destId="{4F0C99F6-0AC2-406A-8646-30EC3545FD4E}" srcOrd="2" destOrd="0" presId="urn:microsoft.com/office/officeart/2005/8/layout/vList3#1"/>
    <dgm:cxn modelId="{606FAF1A-5DEA-425F-9799-996B7D2C75D3}" type="presParOf" srcId="{4F0C99F6-0AC2-406A-8646-30EC3545FD4E}" destId="{654C92D7-35A3-43BC-8DDC-A0CE22B55228}" srcOrd="0" destOrd="0" presId="urn:microsoft.com/office/officeart/2005/8/layout/vList3#1"/>
    <dgm:cxn modelId="{EDA8F332-FA5B-47C4-A8EF-E4B1C1A95619}" type="presParOf" srcId="{4F0C99F6-0AC2-406A-8646-30EC3545FD4E}" destId="{A8CF5505-193E-4576-BE58-2B7FB66792A0}" srcOrd="1" destOrd="0" presId="urn:microsoft.com/office/officeart/2005/8/layout/vList3#1"/>
    <dgm:cxn modelId="{C708EEE6-A68F-4519-AC81-E681B11142A8}" type="presParOf" srcId="{23BF1968-98AD-4FF0-AD12-31FD9CBFF278}" destId="{EDE63183-004A-43AC-B07C-75184A29989D}" srcOrd="3" destOrd="0" presId="urn:microsoft.com/office/officeart/2005/8/layout/vList3#1"/>
    <dgm:cxn modelId="{F8FBC334-31B4-4D49-B983-2FB293551C8F}" type="presParOf" srcId="{23BF1968-98AD-4FF0-AD12-31FD9CBFF278}" destId="{48E09FFB-AC33-40D7-A817-905ECB662C8F}" srcOrd="4" destOrd="0" presId="urn:microsoft.com/office/officeart/2005/8/layout/vList3#1"/>
    <dgm:cxn modelId="{D2175243-7DE3-4495-9039-C33638E5A04C}" type="presParOf" srcId="{48E09FFB-AC33-40D7-A817-905ECB662C8F}" destId="{9344AB5C-DE43-49F9-BEC5-CBB7E1518E41}" srcOrd="0" destOrd="0" presId="urn:microsoft.com/office/officeart/2005/8/layout/vList3#1"/>
    <dgm:cxn modelId="{40226691-5939-4738-AE5F-1A0C40B8E94F}" type="presParOf" srcId="{48E09FFB-AC33-40D7-A817-905ECB662C8F}" destId="{F2DAD882-CE31-484A-ABA8-6D92781A4694}"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53C6C-5BE9-4633-8653-26370785BB5B}">
      <dsp:nvSpPr>
        <dsp:cNvPr id="0" name=""/>
        <dsp:cNvSpPr/>
      </dsp:nvSpPr>
      <dsp:spPr>
        <a:xfrm rot="10800000">
          <a:off x="152411" y="1377"/>
          <a:ext cx="7848577" cy="135502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528" tIns="137160" rIns="256032" bIns="137160" numCol="1" spcCol="1270" anchor="ctr" anchorCtr="0">
          <a:noAutofit/>
        </a:bodyPr>
        <a:lstStyle/>
        <a:p>
          <a:pPr lvl="0" algn="ctr" defTabSz="1600200">
            <a:lnSpc>
              <a:spcPct val="90000"/>
            </a:lnSpc>
            <a:spcBef>
              <a:spcPct val="0"/>
            </a:spcBef>
            <a:spcAft>
              <a:spcPct val="35000"/>
            </a:spcAft>
          </a:pPr>
          <a:r>
            <a:rPr lang="zh-TW" sz="3600" b="1" kern="1200" dirty="0" smtClean="0">
              <a:solidFill>
                <a:schemeClr val="tx1"/>
              </a:solidFill>
            </a:rPr>
            <a:t>以馬內利的呼聲</a:t>
          </a:r>
          <a:r>
            <a:rPr lang="en-US" sz="3600" b="1" kern="1200" dirty="0" smtClean="0">
              <a:solidFill>
                <a:schemeClr val="tx1"/>
              </a:solidFill>
            </a:rPr>
            <a:t>—</a:t>
          </a:r>
          <a:r>
            <a:rPr lang="zh-TW" sz="3600" b="1" kern="1200" dirty="0" smtClean="0">
              <a:solidFill>
                <a:schemeClr val="tx1"/>
              </a:solidFill>
            </a:rPr>
            <a:t>安慰的呼召</a:t>
          </a:r>
          <a:endParaRPr lang="en-US" sz="3600" b="1" kern="1200" dirty="0">
            <a:solidFill>
              <a:schemeClr val="tx1"/>
            </a:solidFill>
            <a:latin typeface="AR Kaiti Medium Big5" pitchFamily="49" charset="-120"/>
            <a:ea typeface="AR Kaiti Medium Big5" pitchFamily="49" charset="-120"/>
          </a:endParaRPr>
        </a:p>
      </dsp:txBody>
      <dsp:txXfrm rot="10800000">
        <a:off x="491167" y="1377"/>
        <a:ext cx="7509821" cy="1355025"/>
      </dsp:txXfrm>
    </dsp:sp>
    <dsp:sp modelId="{10651363-9F0E-43A7-8301-60FC347439C2}">
      <dsp:nvSpPr>
        <dsp:cNvPr id="0" name=""/>
        <dsp:cNvSpPr/>
      </dsp:nvSpPr>
      <dsp:spPr>
        <a:xfrm>
          <a:off x="34301" y="1377"/>
          <a:ext cx="1355025" cy="1355025"/>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CF5505-193E-4576-BE58-2B7FB66792A0}">
      <dsp:nvSpPr>
        <dsp:cNvPr id="0" name=""/>
        <dsp:cNvSpPr/>
      </dsp:nvSpPr>
      <dsp:spPr>
        <a:xfrm rot="10800000">
          <a:off x="167484" y="1758434"/>
          <a:ext cx="7848577" cy="1355025"/>
        </a:xfrm>
        <a:prstGeom prst="homePlat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528" tIns="137160" rIns="256032" bIns="137160" numCol="1" spcCol="1270" anchor="ctr" anchorCtr="0">
          <a:noAutofit/>
        </a:bodyPr>
        <a:lstStyle/>
        <a:p>
          <a:pPr lvl="0" algn="ctr" defTabSz="1600200">
            <a:lnSpc>
              <a:spcPct val="90000"/>
            </a:lnSpc>
            <a:spcBef>
              <a:spcPct val="0"/>
            </a:spcBef>
            <a:spcAft>
              <a:spcPct val="35000"/>
            </a:spcAft>
          </a:pPr>
          <a:r>
            <a:rPr lang="zh-TW" sz="3600" kern="1200" dirty="0" smtClean="0"/>
            <a:t>以馬內利的行動</a:t>
          </a:r>
          <a:r>
            <a:rPr lang="en-US" sz="3600" kern="1200" dirty="0" smtClean="0"/>
            <a:t>—</a:t>
          </a:r>
          <a:r>
            <a:rPr lang="zh-TW" sz="3600" kern="1200" dirty="0" smtClean="0"/>
            <a:t>耶穌安慰我</a:t>
          </a:r>
          <a:endParaRPr lang="en-US" sz="3600" b="1" kern="1200" dirty="0" smtClean="0">
            <a:solidFill>
              <a:schemeClr val="bg1"/>
            </a:solidFill>
            <a:latin typeface="AR Kaiti Medium Big5" pitchFamily="49" charset="-120"/>
            <a:ea typeface="AR Kaiti Medium Big5" pitchFamily="49" charset="-120"/>
          </a:endParaRPr>
        </a:p>
      </dsp:txBody>
      <dsp:txXfrm rot="10800000">
        <a:off x="506240" y="1758434"/>
        <a:ext cx="7509821" cy="1355025"/>
      </dsp:txXfrm>
    </dsp:sp>
    <dsp:sp modelId="{654C92D7-35A3-43BC-8DDC-A0CE22B55228}">
      <dsp:nvSpPr>
        <dsp:cNvPr id="0" name=""/>
        <dsp:cNvSpPr/>
      </dsp:nvSpPr>
      <dsp:spPr>
        <a:xfrm>
          <a:off x="34301" y="1760887"/>
          <a:ext cx="1355025" cy="1355025"/>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AD882-CE31-484A-ABA8-6D92781A4694}">
      <dsp:nvSpPr>
        <dsp:cNvPr id="0" name=""/>
        <dsp:cNvSpPr/>
      </dsp:nvSpPr>
      <dsp:spPr>
        <a:xfrm rot="10800000">
          <a:off x="152411" y="3520397"/>
          <a:ext cx="7848577" cy="1355025"/>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528" tIns="137160" rIns="256032" bIns="137160" numCol="1" spcCol="1270" anchor="ctr" anchorCtr="0">
          <a:noAutofit/>
        </a:bodyPr>
        <a:lstStyle/>
        <a:p>
          <a:pPr lvl="0" algn="ctr" defTabSz="1600200">
            <a:lnSpc>
              <a:spcPct val="90000"/>
            </a:lnSpc>
            <a:spcBef>
              <a:spcPct val="0"/>
            </a:spcBef>
            <a:spcAft>
              <a:spcPct val="35000"/>
            </a:spcAft>
          </a:pPr>
          <a:r>
            <a:rPr lang="zh-TW" sz="3600" kern="1200" dirty="0" smtClean="0"/>
            <a:t>以馬內利的迴響—讓我能安慰人</a:t>
          </a:r>
          <a:endParaRPr lang="en-US" sz="3600" b="1" kern="1200" dirty="0" smtClean="0">
            <a:solidFill>
              <a:schemeClr val="bg1"/>
            </a:solidFill>
            <a:latin typeface="AR Kaiti Medium Big5" pitchFamily="49" charset="-120"/>
            <a:ea typeface="AR Kaiti Medium Big5" pitchFamily="49" charset="-120"/>
          </a:endParaRPr>
        </a:p>
      </dsp:txBody>
      <dsp:txXfrm rot="10800000">
        <a:off x="491167" y="3520397"/>
        <a:ext cx="7509821" cy="1355025"/>
      </dsp:txXfrm>
    </dsp:sp>
    <dsp:sp modelId="{9344AB5C-DE43-49F9-BEC5-CBB7E1518E41}">
      <dsp:nvSpPr>
        <dsp:cNvPr id="0" name=""/>
        <dsp:cNvSpPr/>
      </dsp:nvSpPr>
      <dsp:spPr>
        <a:xfrm>
          <a:off x="34301" y="3520397"/>
          <a:ext cx="1355025" cy="1355025"/>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2E8DD11C-4A70-4645-9080-CDBB0895FCA3}" type="datetimeFigureOut">
              <a:rPr lang="en-US"/>
              <a:pPr>
                <a:defRPr/>
              </a:pPr>
              <a:t>11/30/2014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1112E6FE-241E-4E96-B549-5E204A4ECF1C}" type="slidenum">
              <a:rPr lang="en-US"/>
              <a:pPr>
                <a:defRPr/>
              </a:pPr>
              <a:t>‹#›</a:t>
            </a:fld>
            <a:endParaRPr lang="en-US"/>
          </a:p>
        </p:txBody>
      </p:sp>
    </p:spTree>
    <p:extLst>
      <p:ext uri="{BB962C8B-B14F-4D97-AF65-F5344CB8AC3E}">
        <p14:creationId xmlns:p14="http://schemas.microsoft.com/office/powerpoint/2010/main" val="256481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10BCC616-6208-4210-8CED-F8F98C9AE808}" type="datetimeFigureOut">
              <a:rPr lang="en-US"/>
              <a:pPr>
                <a:defRPr/>
              </a:pPr>
              <a:t>11/30/2014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AB3BA225-3EA5-42D4-B994-7F5F30F66559}" type="slidenum">
              <a:rPr lang="en-US"/>
              <a:pPr>
                <a:defRPr/>
              </a:pPr>
              <a:t>‹#›</a:t>
            </a:fld>
            <a:endParaRPr lang="en-US"/>
          </a:p>
        </p:txBody>
      </p:sp>
    </p:spTree>
    <p:extLst>
      <p:ext uri="{BB962C8B-B14F-4D97-AF65-F5344CB8AC3E}">
        <p14:creationId xmlns:p14="http://schemas.microsoft.com/office/powerpoint/2010/main" val="3857461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196D7027-A3B9-462D-832B-0004BFFB1C6D}" type="datetimeFigureOut">
              <a:rPr lang="en-US"/>
              <a:pPr>
                <a:defRPr/>
              </a:pPr>
              <a:t>11/30/2014</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9543B37-54E7-4418-8CB5-DE366974BAE9}" type="slidenum">
              <a:rPr lang="en-US"/>
              <a:pPr>
                <a:defRPr/>
              </a:pPr>
              <a:t>‹#›</a:t>
            </a:fld>
            <a:endParaRPr lang="en-US"/>
          </a:p>
        </p:txBody>
      </p:sp>
    </p:spTree>
    <p:extLst>
      <p:ext uri="{BB962C8B-B14F-4D97-AF65-F5344CB8AC3E}">
        <p14:creationId xmlns:p14="http://schemas.microsoft.com/office/powerpoint/2010/main" val="96086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49666AE7-D931-4A96-A6C2-7DD70D0336EB}" type="datetimeFigureOut">
              <a:rPr lang="en-US"/>
              <a:pPr>
                <a:defRPr/>
              </a:pPr>
              <a:t>11/30/2014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64242D3-474D-447D-8D00-A337417178CC}" type="slidenum">
              <a:rPr lang="en-US"/>
              <a:pPr>
                <a:defRPr/>
              </a:pPr>
              <a:t>‹#›</a:t>
            </a:fld>
            <a:endParaRPr lang="en-US"/>
          </a:p>
        </p:txBody>
      </p:sp>
    </p:spTree>
    <p:extLst>
      <p:ext uri="{BB962C8B-B14F-4D97-AF65-F5344CB8AC3E}">
        <p14:creationId xmlns:p14="http://schemas.microsoft.com/office/powerpoint/2010/main" val="245355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4FA1A0E-6EA3-4366-B016-7A2AA557263D}" type="datetimeFigureOut">
              <a:rPr lang="en-US"/>
              <a:pPr>
                <a:defRPr/>
              </a:pPr>
              <a:t>11/30/2014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84A4A6E-E9F5-4512-BA6A-47EBF4845B5C}" type="slidenum">
              <a:rPr lang="en-US"/>
              <a:pPr>
                <a:defRPr/>
              </a:pPr>
              <a:t>‹#›</a:t>
            </a:fld>
            <a:endParaRPr lang="en-US"/>
          </a:p>
        </p:txBody>
      </p:sp>
    </p:spTree>
    <p:extLst>
      <p:ext uri="{BB962C8B-B14F-4D97-AF65-F5344CB8AC3E}">
        <p14:creationId xmlns:p14="http://schemas.microsoft.com/office/powerpoint/2010/main" val="259431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79947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9362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0568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4309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692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00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0016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97077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7AC7BCC1-B44A-4063-AA72-DB763A194E61}" type="slidenum">
              <a:rPr lang="en-US" altLang="zh-TW"/>
              <a:pPr>
                <a:defRPr/>
              </a:pPr>
              <a:t>‹#›</a:t>
            </a:fld>
            <a:endParaRPr lang="en-US" altLang="zh-TW"/>
          </a:p>
        </p:txBody>
      </p:sp>
    </p:spTree>
    <p:extLst>
      <p:ext uri="{BB962C8B-B14F-4D97-AF65-F5344CB8AC3E}">
        <p14:creationId xmlns:p14="http://schemas.microsoft.com/office/powerpoint/2010/main" val="508916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93ED1FD3-3AB4-4071-86A6-4B1A5841E717}" type="datetimeFigureOut">
              <a:rPr lang="en-US"/>
              <a:pPr>
                <a:defRPr/>
              </a:pPr>
              <a:t>11/30/2014</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8FB84AB1-2B01-45BC-B00B-29FD8D79E5D9}" type="slidenum">
              <a:rPr lang="en-US"/>
              <a:pPr>
                <a:defRPr/>
              </a:pPr>
              <a:t>‹#›</a:t>
            </a:fld>
            <a:endParaRPr lang="en-US"/>
          </a:p>
        </p:txBody>
      </p:sp>
    </p:spTree>
    <p:extLst>
      <p:ext uri="{BB962C8B-B14F-4D97-AF65-F5344CB8AC3E}">
        <p14:creationId xmlns:p14="http://schemas.microsoft.com/office/powerpoint/2010/main" val="196037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C531E197-1A6C-4485-9FAC-6F1FBFD62CD6}" type="datetimeFigureOut">
              <a:rPr lang="en-US"/>
              <a:pPr>
                <a:defRPr/>
              </a:pPr>
              <a:t>11/30/2014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1D8F9DD-B491-4286-9D66-ECE1F100465A}" type="slidenum">
              <a:rPr lang="en-US"/>
              <a:pPr>
                <a:defRPr/>
              </a:pPr>
              <a:t>‹#›</a:t>
            </a:fld>
            <a:endParaRPr lang="en-US"/>
          </a:p>
        </p:txBody>
      </p:sp>
    </p:spTree>
    <p:extLst>
      <p:ext uri="{BB962C8B-B14F-4D97-AF65-F5344CB8AC3E}">
        <p14:creationId xmlns:p14="http://schemas.microsoft.com/office/powerpoint/2010/main" val="251393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361AF53-4A70-4FE8-A791-186E7C4B27DD}" type="datetimeFigureOut">
              <a:rPr lang="en-US"/>
              <a:pPr>
                <a:defRPr/>
              </a:pPr>
              <a:t>11/30/2014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ED1257E-D15A-4E16-8695-150993DB40F4}" type="slidenum">
              <a:rPr lang="en-US"/>
              <a:pPr>
                <a:defRPr/>
              </a:pPr>
              <a:t>‹#›</a:t>
            </a:fld>
            <a:endParaRPr lang="en-US"/>
          </a:p>
        </p:txBody>
      </p:sp>
    </p:spTree>
    <p:extLst>
      <p:ext uri="{BB962C8B-B14F-4D97-AF65-F5344CB8AC3E}">
        <p14:creationId xmlns:p14="http://schemas.microsoft.com/office/powerpoint/2010/main" val="125920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CEB0C35-7577-4CE6-8A91-658D8EA08107}" type="datetimeFigureOut">
              <a:rPr lang="en-US"/>
              <a:pPr>
                <a:defRPr/>
              </a:pPr>
              <a:t>11/30/2014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1B4B71D0-8030-4F82-9AD8-8FFEB15890BA}" type="slidenum">
              <a:rPr lang="en-US"/>
              <a:pPr>
                <a:defRPr/>
              </a:pPr>
              <a:t>‹#›</a:t>
            </a:fld>
            <a:endParaRPr lang="en-US"/>
          </a:p>
        </p:txBody>
      </p:sp>
    </p:spTree>
    <p:extLst>
      <p:ext uri="{BB962C8B-B14F-4D97-AF65-F5344CB8AC3E}">
        <p14:creationId xmlns:p14="http://schemas.microsoft.com/office/powerpoint/2010/main" val="425370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5DCBEDC0-A32D-474E-B3CD-D3163D4859BD}" type="datetimeFigureOut">
              <a:rPr lang="en-US"/>
              <a:pPr>
                <a:defRPr/>
              </a:pPr>
              <a:t>11/30/2014</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C8243326-D5B8-4F0C-BEDF-81C573B6E17D}" type="slidenum">
              <a:rPr lang="en-US"/>
              <a:pPr>
                <a:defRPr/>
              </a:pPr>
              <a:t>‹#›</a:t>
            </a:fld>
            <a:endParaRPr lang="en-US"/>
          </a:p>
        </p:txBody>
      </p:sp>
    </p:spTree>
    <p:extLst>
      <p:ext uri="{BB962C8B-B14F-4D97-AF65-F5344CB8AC3E}">
        <p14:creationId xmlns:p14="http://schemas.microsoft.com/office/powerpoint/2010/main" val="275860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4024AE5-0FE6-463F-8101-C78EAF741733}" type="datetimeFigureOut">
              <a:rPr lang="en-US"/>
              <a:pPr>
                <a:defRPr/>
              </a:pPr>
              <a:t>11/30/2014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CD93855-0A2E-4F83-B67D-CA6F4373BCC6}" type="slidenum">
              <a:rPr lang="en-US"/>
              <a:pPr>
                <a:defRPr/>
              </a:pPr>
              <a:t>‹#›</a:t>
            </a:fld>
            <a:endParaRPr lang="en-US"/>
          </a:p>
        </p:txBody>
      </p:sp>
    </p:spTree>
    <p:extLst>
      <p:ext uri="{BB962C8B-B14F-4D97-AF65-F5344CB8AC3E}">
        <p14:creationId xmlns:p14="http://schemas.microsoft.com/office/powerpoint/2010/main" val="203317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9E71A13A-7615-4EC8-B5CC-4EC068C6BE33}" type="datetimeFigureOut">
              <a:rPr lang="en-US"/>
              <a:pPr>
                <a:defRPr/>
              </a:pPr>
              <a:t>11/30/2014</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2CB92FD0-4140-4038-AAE8-C297A2030255}" type="slidenum">
              <a:rPr lang="en-US"/>
              <a:pPr>
                <a:defRPr/>
              </a:pPr>
              <a:t>‹#›</a:t>
            </a:fld>
            <a:endParaRPr lang="en-US"/>
          </a:p>
        </p:txBody>
      </p:sp>
    </p:spTree>
    <p:extLst>
      <p:ext uri="{BB962C8B-B14F-4D97-AF65-F5344CB8AC3E}">
        <p14:creationId xmlns:p14="http://schemas.microsoft.com/office/powerpoint/2010/main" val="49061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1028" name="Donut 10"/>
          <p:cNvGrpSpPr>
            <a:grpSpLocks/>
          </p:cNvGrpSpPr>
          <p:nvPr/>
        </p:nvGrpSpPr>
        <p:grpSpPr bwMode="auto">
          <a:xfrm>
            <a:off x="165100" y="1036638"/>
            <a:ext cx="1169988" cy="1169987"/>
            <a:chOff x="104" y="653"/>
            <a:chExt cx="737" cy="737"/>
          </a:xfrm>
        </p:grpSpPr>
        <p:sp>
          <p:nvSpPr>
            <p:cNvPr id="1036" name="Donut 10"/>
            <p:cNvSpPr>
              <a:spLocks noChangeArrowheads="1"/>
            </p:cNvSpPr>
            <p:nvPr/>
          </p:nvSpPr>
          <p:spPr bwMode="auto">
            <a:xfrm>
              <a:off x="104" y="653"/>
              <a:ext cx="737" cy="737"/>
            </a:xfrm>
            <a:prstGeom prst="rect">
              <a:avLst/>
            </a:prstGeom>
            <a:noFill/>
            <a:ln w="9525">
              <a:noFill/>
              <a:miter lim="800000"/>
              <a:headEnd/>
              <a:tailEnd/>
            </a:ln>
          </p:spPr>
          <p:txBody>
            <a:bodyPr/>
            <a:lstStyle/>
            <a:p>
              <a:pPr>
                <a:defRPr/>
              </a:pPr>
              <a:endParaRPr lang="en-US"/>
            </a:p>
          </p:txBody>
        </p:sp>
        <p:sp>
          <p:nvSpPr>
            <p:cNvPr id="1029" name="Text Box 5"/>
            <p:cNvSpPr txBox="1">
              <a:spLocks noChangeArrowheads="1"/>
            </p:cNvSpPr>
            <p:nvPr/>
          </p:nvSpPr>
          <p:spPr bwMode="auto">
            <a:xfrm rot="2315674">
              <a:off x="219" y="766"/>
              <a:ext cx="501" cy="491"/>
            </a:xfrm>
            <a:prstGeom prst="rect">
              <a:avLst/>
            </a:prstGeom>
            <a:noFill/>
            <a:ln w="9525">
              <a:noFill/>
              <a:miter lim="800000"/>
              <a:headEnd/>
              <a:tailEnd/>
            </a:ln>
          </p:spPr>
          <p:txBody>
            <a:bodyPr anchor="ctr"/>
            <a:lstStyle/>
            <a:p>
              <a:pPr algn="ctr">
                <a:defRPr/>
              </a:pPr>
              <a:endParaRPr lang="en-US">
                <a:solidFill>
                  <a:srgbClr val="FFFFFF"/>
                </a:solidFill>
                <a:latin typeface="Gill Sans MT" pitchFamily="34" charset="0"/>
              </a:endParaRPr>
            </a:p>
          </p:txBody>
        </p:sp>
      </p:gr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1"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8B199026-0C96-4F43-8293-EACB308B862E}" type="datetimeFigureOut">
              <a:rPr lang="en-US"/>
              <a:pPr>
                <a:defRPr/>
              </a:pPr>
              <a:t>11/30/2014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6A000AFC-7549-45B7-BCAD-54E5D0E7CCE8}"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90431" r:id="rId1"/>
    <p:sldLayoutId id="2147490432" r:id="rId2"/>
    <p:sldLayoutId id="2147490433" r:id="rId3"/>
    <p:sldLayoutId id="2147490434" r:id="rId4"/>
    <p:sldLayoutId id="2147490435" r:id="rId5"/>
    <p:sldLayoutId id="2147490436" r:id="rId6"/>
    <p:sldLayoutId id="2147490437" r:id="rId7"/>
    <p:sldLayoutId id="2147490438" r:id="rId8"/>
    <p:sldLayoutId id="2147490439" r:id="rId9"/>
    <p:sldLayoutId id="2147490440" r:id="rId10"/>
    <p:sldLayoutId id="2147490441" r:id="rId11"/>
    <p:sldLayoutId id="2147490442" r:id="rId12"/>
    <p:sldLayoutId id="2147490443" r:id="rId13"/>
    <p:sldLayoutId id="2147490444" r:id="rId14"/>
    <p:sldLayoutId id="2147490445" r:id="rId15"/>
    <p:sldLayoutId id="2147490446" r:id="rId16"/>
    <p:sldLayoutId id="2147490447" r:id="rId17"/>
    <p:sldLayoutId id="2147490448" r:id="rId18"/>
    <p:sldLayoutId id="2147490449"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10" descr="http://mariashriver.com/wp-content/uploads/2013/09/BeginningEnd.jpg?15eb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76400" y="2438400"/>
            <a:ext cx="5715000" cy="523875"/>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zh-TW" altLang="en-US" sz="2800" b="1" dirty="0"/>
              <a:t>以賽亞書</a:t>
            </a:r>
            <a:r>
              <a:rPr lang="en-US" sz="2800" b="1" dirty="0"/>
              <a:t>40:1-2</a:t>
            </a:r>
            <a:r>
              <a:rPr lang="zh-TW" altLang="en-US" sz="2800" b="1" dirty="0"/>
              <a:t>，</a:t>
            </a:r>
            <a:r>
              <a:rPr lang="zh-TW" altLang="en-US" sz="2800" b="1" dirty="0"/>
              <a:t>馬太福音</a:t>
            </a:r>
            <a:r>
              <a:rPr lang="en-US" sz="2800" b="1" dirty="0"/>
              <a:t>1:18-23</a:t>
            </a:r>
            <a:endParaRPr lang="en-US" sz="2800" dirty="0">
              <a:latin typeface="AR Kaiti Medium Big5" pitchFamily="49" charset="-120"/>
              <a:ea typeface="AR Kaiti Medium Big5" pitchFamily="49" charset="-120"/>
            </a:endParaRPr>
          </a:p>
        </p:txBody>
      </p:sp>
      <p:sp>
        <p:nvSpPr>
          <p:cNvPr id="8" name="Rectangle 7"/>
          <p:cNvSpPr/>
          <p:nvPr/>
        </p:nvSpPr>
        <p:spPr>
          <a:xfrm>
            <a:off x="685800" y="914400"/>
            <a:ext cx="7848600" cy="1200329"/>
          </a:xfrm>
          <a:prstGeom prst="rect">
            <a:avLst/>
          </a:prstGeom>
        </p:spPr>
        <p:txBody>
          <a:bodyPr>
            <a:spAutoFit/>
          </a:bodyPr>
          <a:lstStyle/>
          <a:p>
            <a:pPr algn="ctr">
              <a:defRPr/>
            </a:pPr>
            <a:r>
              <a:rPr lang="zh-TW" alt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Maokai Heavy Big5" pitchFamily="49" charset="-120"/>
                <a:ea typeface="AR Maokai Heavy Big5" pitchFamily="49" charset="-120"/>
              </a:rPr>
              <a:t>請來，以馬內利</a:t>
            </a:r>
            <a:endParaRPr lang="en-US" alt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 Maokai Heavy Big5" pitchFamily="49" charset="-120"/>
              <a:ea typeface="AR Maokai Heavy Big5"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ttp://www.john-howe.com/blog/wp-content/uploads/2011/12/WAVES5-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 y="4191000"/>
            <a:ext cx="8305800" cy="2308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zh-TW" altLang="en-US" sz="3600" b="1" dirty="0">
                <a:latin typeface="AR Kaiti Medium Big5" pitchFamily="49" charset="-120"/>
                <a:ea typeface="AR Kaiti Medium Big5" pitchFamily="49" charset="-120"/>
              </a:rPr>
              <a:t>有時咱經過美麗清靜河墘，樹木真青翠的路邊；有時咱遇著大憂悶流目屎，若經過大風湧的苦海，免煩惱，心平安；偎靠主免煩惱，心平安。</a:t>
            </a:r>
            <a:endParaRPr lang="en-US" altLang="zh-TW" sz="3600" b="1" dirty="0">
              <a:latin typeface="AR Kaiti Medium Big5" pitchFamily="49" charset="-120"/>
              <a:ea typeface="AR Kaiti Medium Big5"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memory.loc.gov/pnp/ppmsca/18400/18413/00006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3243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5638800" y="762000"/>
            <a:ext cx="3281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b="1" i="1"/>
              <a:t>Bertha Spafford</a:t>
            </a:r>
          </a:p>
        </p:txBody>
      </p:sp>
      <p:sp>
        <p:nvSpPr>
          <p:cNvPr id="31748" name="Rectangle 5"/>
          <p:cNvSpPr>
            <a:spLocks noChangeArrowheads="1"/>
          </p:cNvSpPr>
          <p:nvPr/>
        </p:nvSpPr>
        <p:spPr bwMode="auto">
          <a:xfrm>
            <a:off x="228600" y="5334000"/>
            <a:ext cx="3144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b="1" i="1"/>
              <a:t>Grace Spafford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2771" name="Content Placeholder 2"/>
          <p:cNvSpPr>
            <a:spLocks noGrp="1"/>
          </p:cNvSpPr>
          <p:nvPr>
            <p:ph idx="1"/>
          </p:nvPr>
        </p:nvSpPr>
        <p:spPr/>
        <p:txBody>
          <a:bodyPr/>
          <a:lstStyle/>
          <a:p>
            <a:endParaRPr lang="en-US" altLang="en-US" smtClean="0"/>
          </a:p>
        </p:txBody>
      </p:sp>
      <p:pic>
        <p:nvPicPr>
          <p:cNvPr id="32772" name="Picture 2" descr="http://lcweb2.loc.gov/service/pnp/matpc/13900/13968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3795" name="Content Placeholder 2"/>
          <p:cNvSpPr>
            <a:spLocks noGrp="1"/>
          </p:cNvSpPr>
          <p:nvPr>
            <p:ph idx="1"/>
          </p:nvPr>
        </p:nvSpPr>
        <p:spPr/>
        <p:txBody>
          <a:bodyPr/>
          <a:lstStyle/>
          <a:p>
            <a:endParaRPr lang="en-US" altLang="en-US" smtClean="0"/>
          </a:p>
        </p:txBody>
      </p:sp>
      <p:pic>
        <p:nvPicPr>
          <p:cNvPr id="33796" name="Picture 2" descr="And so it goes. . . .This picture is from 1938. It shows a nurse from the Anna Spafford Baby Home in Jerusalem handing out bread in the city to old people during the Arab Siege of that year. The city was under attack and just about shut down, and these nurses brought great comfort and relief to many residents of the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ttp://lcweb2.loc.gov/service/pnp/ppmsca/18400/18415/00001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85800" y="4953000"/>
            <a:ext cx="8153400" cy="144621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zh-TW" altLang="en-US" sz="4400" dirty="0">
                <a:latin typeface="AR Heiti Bold Big5" pitchFamily="49" charset="-120"/>
                <a:ea typeface="AR Heiti Bold Big5" pitchFamily="49" charset="-120"/>
              </a:rPr>
              <a:t>以馬內利的迴響，一代傳過一代，繼續安慰失喪與困苦的人。</a:t>
            </a:r>
            <a:endParaRPr lang="en-US" sz="4400" dirty="0">
              <a:latin typeface="AR Heiti Bold Big5" pitchFamily="49" charset="-120"/>
              <a:ea typeface="AR Heiti Bold Big5" pitchFamily="49"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457200"/>
            <a:ext cx="1570038" cy="64611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zh-TW" altLang="en-US" sz="3600" dirty="0"/>
              <a:t>結論：</a:t>
            </a:r>
            <a:endParaRPr lang="en-US" altLang="en-US" sz="3600" dirty="0"/>
          </a:p>
        </p:txBody>
      </p:sp>
      <p:graphicFrame>
        <p:nvGraphicFramePr>
          <p:cNvPr id="6" name="Diagram 5"/>
          <p:cNvGraphicFramePr/>
          <p:nvPr/>
        </p:nvGraphicFramePr>
        <p:xfrm>
          <a:off x="457200" y="1447800"/>
          <a:ext cx="8153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0651363-9F0E-43A7-8301-60FC347439C2}"/>
                                            </p:graphicEl>
                                          </p:spTgt>
                                        </p:tgtEl>
                                        <p:attrNameLst>
                                          <p:attrName>style.visibility</p:attrName>
                                        </p:attrNameLst>
                                      </p:cBhvr>
                                      <p:to>
                                        <p:strVal val="visible"/>
                                      </p:to>
                                    </p:set>
                                    <p:animEffect transition="in" filter="fade">
                                      <p:cBhvr>
                                        <p:cTn id="7" dur="2000"/>
                                        <p:tgtEl>
                                          <p:spTgt spid="6">
                                            <p:graphicEl>
                                              <a:dgm id="{10651363-9F0E-43A7-8301-60FC347439C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E3A53C6C-5BE9-4633-8653-26370785BB5B}"/>
                                            </p:graphicEl>
                                          </p:spTgt>
                                        </p:tgtEl>
                                        <p:attrNameLst>
                                          <p:attrName>style.visibility</p:attrName>
                                        </p:attrNameLst>
                                      </p:cBhvr>
                                      <p:to>
                                        <p:strVal val="visible"/>
                                      </p:to>
                                    </p:set>
                                    <p:animEffect transition="in" filter="fade">
                                      <p:cBhvr>
                                        <p:cTn id="10" dur="2000"/>
                                        <p:tgtEl>
                                          <p:spTgt spid="6">
                                            <p:graphicEl>
                                              <a:dgm id="{E3A53C6C-5BE9-4633-8653-26370785BB5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654C92D7-35A3-43BC-8DDC-A0CE22B55228}"/>
                                            </p:graphicEl>
                                          </p:spTgt>
                                        </p:tgtEl>
                                        <p:attrNameLst>
                                          <p:attrName>style.visibility</p:attrName>
                                        </p:attrNameLst>
                                      </p:cBhvr>
                                      <p:to>
                                        <p:strVal val="visible"/>
                                      </p:to>
                                    </p:set>
                                    <p:animEffect transition="in" filter="fade">
                                      <p:cBhvr>
                                        <p:cTn id="15" dur="2000"/>
                                        <p:tgtEl>
                                          <p:spTgt spid="6">
                                            <p:graphicEl>
                                              <a:dgm id="{654C92D7-35A3-43BC-8DDC-A0CE22B5522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A8CF5505-193E-4576-BE58-2B7FB66792A0}"/>
                                            </p:graphicEl>
                                          </p:spTgt>
                                        </p:tgtEl>
                                        <p:attrNameLst>
                                          <p:attrName>style.visibility</p:attrName>
                                        </p:attrNameLst>
                                      </p:cBhvr>
                                      <p:to>
                                        <p:strVal val="visible"/>
                                      </p:to>
                                    </p:set>
                                    <p:animEffect transition="in" filter="fade">
                                      <p:cBhvr>
                                        <p:cTn id="18" dur="2000"/>
                                        <p:tgtEl>
                                          <p:spTgt spid="6">
                                            <p:graphicEl>
                                              <a:dgm id="{A8CF5505-193E-4576-BE58-2B7FB66792A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9344AB5C-DE43-49F9-BEC5-CBB7E1518E41}"/>
                                            </p:graphicEl>
                                          </p:spTgt>
                                        </p:tgtEl>
                                        <p:attrNameLst>
                                          <p:attrName>style.visibility</p:attrName>
                                        </p:attrNameLst>
                                      </p:cBhvr>
                                      <p:to>
                                        <p:strVal val="visible"/>
                                      </p:to>
                                    </p:set>
                                    <p:animEffect transition="in" filter="fade">
                                      <p:cBhvr>
                                        <p:cTn id="23" dur="2000"/>
                                        <p:tgtEl>
                                          <p:spTgt spid="6">
                                            <p:graphicEl>
                                              <a:dgm id="{9344AB5C-DE43-49F9-BEC5-CBB7E1518E41}"/>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F2DAD882-CE31-484A-ABA8-6D92781A4694}"/>
                                            </p:graphicEl>
                                          </p:spTgt>
                                        </p:tgtEl>
                                        <p:attrNameLst>
                                          <p:attrName>style.visibility</p:attrName>
                                        </p:attrNameLst>
                                      </p:cBhvr>
                                      <p:to>
                                        <p:strVal val="visible"/>
                                      </p:to>
                                    </p:set>
                                    <p:animEffect transition="in" filter="fade">
                                      <p:cBhvr>
                                        <p:cTn id="26" dur="2000"/>
                                        <p:tgtEl>
                                          <p:spTgt spid="6">
                                            <p:graphicEl>
                                              <a:dgm id="{F2DAD882-CE31-484A-ABA8-6D92781A46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530" name="Picture 5" descr="http://www.truthdig.com/images/avboothuploads/ChrisAbani00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33800" y="6096000"/>
            <a:ext cx="2111375" cy="58420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defRPr/>
            </a:pPr>
            <a:r>
              <a:rPr lang="en-US" sz="3200" dirty="0"/>
              <a:t>Chris </a:t>
            </a:r>
            <a:r>
              <a:rPr lang="en-US" sz="3200" dirty="0" err="1"/>
              <a:t>Abani</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6" name="Picture 4" descr="Chris Abani with his mother, Daphne Mae Hunt"/>
          <p:cNvPicPr>
            <a:picLocks noChangeAspect="1" noChangeArrowheads="1"/>
          </p:cNvPicPr>
          <p:nvPr/>
        </p:nvPicPr>
        <p:blipFill>
          <a:blip r:embed="rId2"/>
          <a:srcRect/>
          <a:stretch>
            <a:fillRect/>
          </a:stretch>
        </p:blipFill>
        <p:spPr bwMode="auto">
          <a:xfrm>
            <a:off x="1600200" y="228600"/>
            <a:ext cx="3124200" cy="3092450"/>
          </a:xfrm>
          <a:prstGeom prst="rect">
            <a:avLst/>
          </a:prstGeom>
          <a:ln>
            <a:noFill/>
          </a:ln>
          <a:effectLst>
            <a:outerShdw blurRad="292100" dist="139700" dir="2700000" algn="tl" rotWithShape="0">
              <a:srgbClr val="333333">
                <a:alpha val="65000"/>
              </a:srgbClr>
            </a:outerShdw>
          </a:effectLst>
        </p:spPr>
      </p:pic>
      <p:sp>
        <p:nvSpPr>
          <p:cNvPr id="23555" name="Rectangle 3"/>
          <p:cNvSpPr>
            <a:spLocks noChangeArrowheads="1"/>
          </p:cNvSpPr>
          <p:nvPr/>
        </p:nvSpPr>
        <p:spPr bwMode="auto">
          <a:xfrm>
            <a:off x="4648200" y="609600"/>
            <a:ext cx="396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en-US" altLang="en-US" sz="3200"/>
              <a:t>Daphne Mae Hunt </a:t>
            </a:r>
          </a:p>
          <a:p>
            <a:pPr algn="ctr" eaLnBrk="1" hangingPunct="1"/>
            <a:r>
              <a:rPr lang="en-US" altLang="en-US" sz="3200"/>
              <a:t>and Chris Abani</a:t>
            </a:r>
            <a:r>
              <a:rPr lang="zh-TW" altLang="en-US" sz="3200"/>
              <a:t> </a:t>
            </a:r>
            <a:endParaRPr lang="en-US" altLang="en-US" sz="3200"/>
          </a:p>
        </p:txBody>
      </p:sp>
      <p:sp>
        <p:nvSpPr>
          <p:cNvPr id="5" name="Rectangle 4"/>
          <p:cNvSpPr/>
          <p:nvPr/>
        </p:nvSpPr>
        <p:spPr>
          <a:xfrm>
            <a:off x="304800" y="3581400"/>
            <a:ext cx="8534400" cy="3046413"/>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sz="3200" dirty="0"/>
              <a:t>“You know, you can steel your heart against any kind of trouble, any kind of horror. But the simple act of kindness from a complete stranger will unstitch you.”</a:t>
            </a:r>
            <a:r>
              <a:rPr lang="zh-TW" altLang="en-US" sz="3200" dirty="0"/>
              <a:t>  你可以用鋼鐵般的心志，面對任何的困難及懼怕，但面對一個陌生人單純的關心時，卻能打開（融化）你的心。</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76993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marL="742950" indent="-742950">
              <a:defRPr/>
            </a:pPr>
            <a:r>
              <a:rPr lang="zh-TW" altLang="en-US" sz="4400" b="1" dirty="0"/>
              <a:t>一、</a:t>
            </a:r>
            <a:r>
              <a:rPr lang="zh-TW" altLang="en-US" sz="4400" b="1" dirty="0"/>
              <a:t>以馬內利的呼聲</a:t>
            </a:r>
            <a:r>
              <a:rPr lang="en-US" sz="4400" b="1" dirty="0"/>
              <a:t>—</a:t>
            </a:r>
            <a:r>
              <a:rPr lang="zh-TW" altLang="en-US" sz="4400" b="1" dirty="0"/>
              <a:t>安慰的呼召</a:t>
            </a:r>
            <a:endParaRPr lang="en-US" altLang="zh-TW" sz="4400" b="1" dirty="0"/>
          </a:p>
        </p:txBody>
      </p:sp>
      <p:pic>
        <p:nvPicPr>
          <p:cNvPr id="26631" name="Picture 7" descr="http://wildgoosechasing.files.wordpress.com/2011/11/lonely-girl.jpg"/>
          <p:cNvPicPr>
            <a:picLocks noChangeAspect="1" noChangeArrowheads="1"/>
          </p:cNvPicPr>
          <p:nvPr/>
        </p:nvPicPr>
        <p:blipFill>
          <a:blip r:embed="rId2" cstate="print"/>
          <a:srcRect/>
          <a:stretch>
            <a:fillRect/>
          </a:stretch>
        </p:blipFill>
        <p:spPr bwMode="auto">
          <a:xfrm>
            <a:off x="990600" y="1371600"/>
            <a:ext cx="7051325"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458200" cy="113877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zh-TW" altLang="en-US" sz="3400" b="1" dirty="0">
                <a:latin typeface="AR Kaiti Medium Big5" pitchFamily="49" charset="-120"/>
                <a:ea typeface="AR Kaiti Medium Big5" pitchFamily="49" charset="-120"/>
              </a:rPr>
              <a:t>「你們的神說：你們要安慰，安慰我的百姓！</a:t>
            </a:r>
            <a:r>
              <a:rPr lang="en-US" sz="3400" b="1" dirty="0">
                <a:latin typeface="AR Kaiti Medium Big5" pitchFamily="49" charset="-120"/>
                <a:ea typeface="AR Kaiti Medium Big5" pitchFamily="49" charset="-120"/>
              </a:rPr>
              <a:t> </a:t>
            </a:r>
            <a:r>
              <a:rPr lang="zh-TW" altLang="en-US" sz="3400" b="1" dirty="0">
                <a:latin typeface="AR Kaiti Medium Big5" pitchFamily="49" charset="-120"/>
                <a:ea typeface="AR Kaiti Medium Big5" pitchFamily="49" charset="-120"/>
              </a:rPr>
              <a:t>」（賽</a:t>
            </a:r>
            <a:r>
              <a:rPr lang="en-US" sz="3400" b="1" dirty="0">
                <a:latin typeface="AR Kaiti Medium Big5" pitchFamily="49" charset="-120"/>
                <a:ea typeface="AR Kaiti Medium Big5" pitchFamily="49" charset="-120"/>
              </a:rPr>
              <a:t>40:1</a:t>
            </a:r>
            <a:r>
              <a:rPr lang="zh-TW" altLang="en-US" sz="3400" b="1" dirty="0">
                <a:latin typeface="AR Kaiti Medium Big5" pitchFamily="49" charset="-120"/>
                <a:ea typeface="AR Kaiti Medium Big5" pitchFamily="49" charset="-120"/>
              </a:rPr>
              <a:t>）</a:t>
            </a:r>
            <a:endParaRPr lang="en-US" sz="3400" dirty="0">
              <a:latin typeface="AR Kaiti Medium Big5" pitchFamily="49" charset="-120"/>
              <a:ea typeface="AR Kaiti Medium Big5" pitchFamily="49" charset="-120"/>
            </a:endParaRPr>
          </a:p>
        </p:txBody>
      </p:sp>
      <p:sp>
        <p:nvSpPr>
          <p:cNvPr id="27653" name="Rectangle 5"/>
          <p:cNvSpPr>
            <a:spLocks noChangeArrowheads="1"/>
          </p:cNvSpPr>
          <p:nvPr/>
        </p:nvSpPr>
        <p:spPr bwMode="auto">
          <a:xfrm>
            <a:off x="381000" y="1793875"/>
            <a:ext cx="8458200" cy="4800600"/>
          </a:xfrm>
          <a:prstGeom prst="rect">
            <a:avLst/>
          </a:prstGeom>
          <a:solidFill>
            <a:schemeClr val="accent6">
              <a:lumMod val="20000"/>
              <a:lumOff val="80000"/>
            </a:schemeClr>
          </a:solidFill>
          <a:ln>
            <a:headEnd/>
            <a:tailEnd/>
          </a:ln>
        </p:spPr>
        <p:style>
          <a:lnRef idx="1">
            <a:schemeClr val="accent4"/>
          </a:lnRef>
          <a:fillRef idx="2">
            <a:schemeClr val="accent4"/>
          </a:fillRef>
          <a:effectRef idx="1">
            <a:schemeClr val="accent4"/>
          </a:effectRef>
          <a:fontRef idx="minor">
            <a:schemeClr val="dk1"/>
          </a:fontRef>
        </p:style>
        <p:txBody>
          <a:bodyPr anchor="ctr">
            <a:spAutoFit/>
          </a:bodyPr>
          <a:lstStyle/>
          <a:p>
            <a:pPr eaLnBrk="0" hangingPunct="0">
              <a:defRPr/>
            </a:pPr>
            <a:r>
              <a:rPr lang="zh-TW" altLang="en-US" sz="3400" b="1" dirty="0">
                <a:latin typeface="AR Kaiti Medium Big5" pitchFamily="49" charset="-120"/>
                <a:ea typeface="AR Kaiti Medium Big5" pitchFamily="49" charset="-120"/>
              </a:rPr>
              <a:t>「</a:t>
            </a:r>
            <a:r>
              <a:rPr lang="en-US" altLang="zh-TW" sz="3400" b="1" dirty="0">
                <a:latin typeface="AR Kaiti Medium Big5" pitchFamily="49" charset="-120"/>
                <a:ea typeface="AR Kaiti Medium Big5" pitchFamily="49" charset="-120"/>
              </a:rPr>
              <a:t>20</a:t>
            </a:r>
            <a:r>
              <a:rPr lang="zh-TW" altLang="en-US" sz="3400" b="1" dirty="0">
                <a:latin typeface="AR Kaiti Medium Big5" pitchFamily="49" charset="-120"/>
                <a:ea typeface="AR Kaiti Medium Big5" pitchFamily="49" charset="-120"/>
              </a:rPr>
              <a:t>正思念這事的時候、有主的使者向他夢中顯現、說、大衛的子孫約瑟、不要怕、只管娶過你的妻子馬利亞來，因他所懷的孕、是從聖靈來的。</a:t>
            </a:r>
            <a:r>
              <a:rPr lang="en-US" altLang="zh-TW" sz="3400" b="1" dirty="0">
                <a:latin typeface="AR Kaiti Medium Big5" pitchFamily="49" charset="-120"/>
                <a:ea typeface="AR Kaiti Medium Big5" pitchFamily="49" charset="-120"/>
              </a:rPr>
              <a:t>21</a:t>
            </a:r>
            <a:r>
              <a:rPr lang="zh-TW" altLang="en-US" sz="3400" b="1" dirty="0">
                <a:latin typeface="AR Kaiti Medium Big5" pitchFamily="49" charset="-120"/>
                <a:ea typeface="AR Kaiti Medium Big5" pitchFamily="49" charset="-120"/>
              </a:rPr>
              <a:t>他將要生一個兒子，你要給他起名叫耶穌，因他要將自己的百姓從罪惡裏救出來。</a:t>
            </a:r>
            <a:r>
              <a:rPr lang="en-US" altLang="zh-TW" sz="3400" b="1" dirty="0">
                <a:latin typeface="AR Kaiti Medium Big5" pitchFamily="49" charset="-120"/>
                <a:ea typeface="AR Kaiti Medium Big5" pitchFamily="49" charset="-120"/>
              </a:rPr>
              <a:t>22</a:t>
            </a:r>
            <a:r>
              <a:rPr lang="zh-TW" altLang="en-US" sz="3400" b="1" dirty="0">
                <a:latin typeface="AR Kaiti Medium Big5" pitchFamily="49" charset="-120"/>
                <a:ea typeface="AR Kaiti Medium Big5" pitchFamily="49" charset="-120"/>
              </a:rPr>
              <a:t>這一切的事成就、是要應驗主藉先知所說的話、</a:t>
            </a:r>
            <a:r>
              <a:rPr lang="en-US" altLang="zh-TW" sz="3400" b="1" dirty="0">
                <a:latin typeface="AR Kaiti Medium Big5" pitchFamily="49" charset="-120"/>
                <a:ea typeface="AR Kaiti Medium Big5" pitchFamily="49" charset="-120"/>
              </a:rPr>
              <a:t>23</a:t>
            </a:r>
            <a:r>
              <a:rPr lang="zh-TW" altLang="en-US" sz="3400" b="1" dirty="0">
                <a:latin typeface="AR Kaiti Medium Big5" pitchFamily="49" charset="-120"/>
                <a:ea typeface="AR Kaiti Medium Big5" pitchFamily="49" charset="-120"/>
              </a:rPr>
              <a:t>說、</a:t>
            </a:r>
            <a:r>
              <a:rPr lang="en-US" altLang="zh-TW" sz="3400" b="1" dirty="0">
                <a:latin typeface="AR Kaiti Medium Big5" pitchFamily="49" charset="-120"/>
                <a:ea typeface="AR Kaiti Medium Big5" pitchFamily="49" charset="-120"/>
              </a:rPr>
              <a:t>『</a:t>
            </a:r>
            <a:r>
              <a:rPr lang="zh-TW" altLang="en-US" sz="3400" b="1" dirty="0">
                <a:latin typeface="AR Kaiti Medium Big5" pitchFamily="49" charset="-120"/>
                <a:ea typeface="AR Kaiti Medium Big5" pitchFamily="49" charset="-120"/>
              </a:rPr>
              <a:t>必有童女、懷孕生子、人要稱他的名為以馬內利。</a:t>
            </a:r>
            <a:r>
              <a:rPr lang="en-US" altLang="zh-TW" sz="3400" b="1" dirty="0">
                <a:latin typeface="AR Kaiti Medium Big5" pitchFamily="49" charset="-120"/>
                <a:ea typeface="AR Kaiti Medium Big5" pitchFamily="49" charset="-120"/>
              </a:rPr>
              <a:t>』</a:t>
            </a:r>
            <a:r>
              <a:rPr lang="zh-TW" altLang="en-US" sz="3400" b="1" dirty="0">
                <a:latin typeface="AR Kaiti Medium Big5" pitchFamily="49" charset="-120"/>
                <a:ea typeface="AR Kaiti Medium Big5" pitchFamily="49" charset="-120"/>
              </a:rPr>
              <a:t>，以馬內利繙出來、就是神與我們同在。」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3"/>
                                        </p:tgtEl>
                                        <p:attrNameLst>
                                          <p:attrName>style.visibility</p:attrName>
                                        </p:attrNameLst>
                                      </p:cBhvr>
                                      <p:to>
                                        <p:strVal val="visible"/>
                                      </p:to>
                                    </p:set>
                                    <p:animEffect transition="in" filter="fade">
                                      <p:cBhvr>
                                        <p:cTn id="14" dur="1000"/>
                                        <p:tgtEl>
                                          <p:spTgt spid="27653"/>
                                        </p:tgtEl>
                                      </p:cBhvr>
                                    </p:animEffect>
                                    <p:anim calcmode="lin" valueType="num">
                                      <p:cBhvr>
                                        <p:cTn id="15" dur="1000" fill="hold"/>
                                        <p:tgtEl>
                                          <p:spTgt spid="27653"/>
                                        </p:tgtEl>
                                        <p:attrNameLst>
                                          <p:attrName>ppt_x</p:attrName>
                                        </p:attrNameLst>
                                      </p:cBhvr>
                                      <p:tavLst>
                                        <p:tav tm="0">
                                          <p:val>
                                            <p:strVal val="#ppt_x"/>
                                          </p:val>
                                        </p:tav>
                                        <p:tav tm="100000">
                                          <p:val>
                                            <p:strVal val="#ppt_x"/>
                                          </p:val>
                                        </p:tav>
                                      </p:tavLst>
                                    </p:anim>
                                    <p:anim calcmode="lin" valueType="num">
                                      <p:cBhvr>
                                        <p:cTn id="16" dur="1000" fill="hold"/>
                                        <p:tgtEl>
                                          <p:spTgt spid="276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3" name="Picture 11" descr="http://3.bp.blogspot.com/-KgVIdmvvOD4/U1l8HsuxepI/AAAAAAAABv0/v25j4C7IyqI/s1600/w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6294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048000" y="5715000"/>
            <a:ext cx="3262313" cy="70802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zh-TW" altLang="en-US" sz="4000" b="1" dirty="0">
                <a:latin typeface="AR Kaiti Medium Big5" pitchFamily="49" charset="-120"/>
                <a:ea typeface="AR Kaiti Medium Big5" pitchFamily="49" charset="-120"/>
              </a:rPr>
              <a:t>患血漏的女人</a:t>
            </a:r>
            <a:endParaRPr lang="en-US" sz="4000" b="1" dirty="0">
              <a:latin typeface="AR Kaiti Medium Big5" pitchFamily="49" charset="-120"/>
              <a:ea typeface="AR Kaiti Medium Big5" pitchFamily="49" charset="-120"/>
            </a:endParaRPr>
          </a:p>
        </p:txBody>
      </p:sp>
      <p:sp>
        <p:nvSpPr>
          <p:cNvPr id="28684" name="Rectangle 12"/>
          <p:cNvSpPr>
            <a:spLocks noChangeArrowheads="1"/>
          </p:cNvSpPr>
          <p:nvPr/>
        </p:nvSpPr>
        <p:spPr bwMode="auto">
          <a:xfrm>
            <a:off x="228600" y="381000"/>
            <a:ext cx="8648700" cy="76993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spAutoFit/>
          </a:bodyPr>
          <a:lstStyle/>
          <a:p>
            <a:pPr eaLnBrk="0" hangingPunct="0">
              <a:defRPr/>
            </a:pPr>
            <a:r>
              <a:rPr lang="zh-TW" altLang="en-US" sz="4400" dirty="0">
                <a:solidFill>
                  <a:schemeClr val="tx1"/>
                </a:solidFill>
                <a:latin typeface="AR Heiti Bold Big5" pitchFamily="49" charset="-120"/>
                <a:ea typeface="AR Heiti Bold Big5" pitchFamily="49" charset="-120"/>
                <a:cs typeface="Times New Roman" pitchFamily="18" charset="0"/>
              </a:rPr>
              <a:t>二、以馬內利的行動</a:t>
            </a:r>
            <a:r>
              <a:rPr lang="en-US" altLang="zh-TW" sz="4400" dirty="0">
                <a:solidFill>
                  <a:schemeClr val="tx1"/>
                </a:solidFill>
                <a:latin typeface="AR Heiti Bold Big5" pitchFamily="49" charset="-120"/>
                <a:ea typeface="AR Heiti Bold Big5" pitchFamily="49" charset="-120"/>
                <a:cs typeface="Times New Roman" pitchFamily="18" charset="0"/>
              </a:rPr>
              <a:t>—</a:t>
            </a:r>
            <a:r>
              <a:rPr lang="zh-TW" altLang="en-US" sz="4400" dirty="0">
                <a:solidFill>
                  <a:schemeClr val="tx1"/>
                </a:solidFill>
                <a:latin typeface="AR Heiti Bold Big5" pitchFamily="49" charset="-120"/>
                <a:ea typeface="AR Heiti Bold Big5" pitchFamily="49" charset="-120"/>
                <a:cs typeface="Times New Roman" pitchFamily="18" charset="0"/>
              </a:rPr>
              <a:t>耶穌安慰我</a:t>
            </a:r>
            <a:endParaRPr lang="zh-TW" altLang="en-US" sz="4400" dirty="0">
              <a:solidFill>
                <a:schemeClr val="tx1"/>
              </a:solidFill>
              <a:latin typeface="AR Heiti Bold Big5" pitchFamily="49" charset="-120"/>
              <a:ea typeface="AR Heiti Bold Big5"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1000"/>
                                        <p:tgtEl>
                                          <p:spTgt spid="28683"/>
                                        </p:tgtEl>
                                      </p:cBhvr>
                                    </p:animEffect>
                                    <p:anim calcmode="lin" valueType="num">
                                      <p:cBhvr>
                                        <p:cTn id="8" dur="1000" fill="hold"/>
                                        <p:tgtEl>
                                          <p:spTgt spid="28683"/>
                                        </p:tgtEl>
                                        <p:attrNameLst>
                                          <p:attrName>ppt_x</p:attrName>
                                        </p:attrNameLst>
                                      </p:cBhvr>
                                      <p:tavLst>
                                        <p:tav tm="0">
                                          <p:val>
                                            <p:strVal val="#ppt_x"/>
                                          </p:val>
                                        </p:tav>
                                        <p:tav tm="100000">
                                          <p:val>
                                            <p:strVal val="#ppt_x"/>
                                          </p:val>
                                        </p:tav>
                                      </p:tavLst>
                                    </p:anim>
                                    <p:anim calcmode="lin" valueType="num">
                                      <p:cBhvr>
                                        <p:cTn id="9" dur="1000" fill="hold"/>
                                        <p:tgtEl>
                                          <p:spTgt spid="286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http://worshiphousemedia.s3.amazonaws.com/images/main/s/mo/cmg/mo/adventfourh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0010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609600"/>
            <a:ext cx="8802688" cy="73818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zh-TW" altLang="en-US" sz="4200" b="1" dirty="0"/>
              <a:t>三、以馬內利的迴響</a:t>
            </a:r>
            <a:r>
              <a:rPr lang="en-US" altLang="zh-TW" sz="4200" b="1" dirty="0"/>
              <a:t>—</a:t>
            </a:r>
            <a:r>
              <a:rPr lang="zh-TW" altLang="en-US" sz="4200" b="1" dirty="0"/>
              <a:t>讓我能安慰人</a:t>
            </a:r>
            <a:endParaRPr lang="en-US" sz="4200" b="1" dirty="0"/>
          </a:p>
        </p:txBody>
      </p:sp>
      <p:pic>
        <p:nvPicPr>
          <p:cNvPr id="30727" name="Picture 7" descr="http://image2.findagrave.com/photos/2011/187/13842045_131006936920.jpg"/>
          <p:cNvPicPr>
            <a:picLocks noChangeAspect="1" noChangeArrowheads="1"/>
          </p:cNvPicPr>
          <p:nvPr/>
        </p:nvPicPr>
        <p:blipFill>
          <a:blip r:embed="rId2" cstate="print"/>
          <a:srcRect/>
          <a:stretch>
            <a:fillRect/>
          </a:stretch>
        </p:blipFill>
        <p:spPr bwMode="auto">
          <a:xfrm>
            <a:off x="5486400" y="1981200"/>
            <a:ext cx="2133600" cy="3539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a:spLocks noChangeArrowheads="1"/>
          </p:cNvSpPr>
          <p:nvPr/>
        </p:nvSpPr>
        <p:spPr bwMode="auto">
          <a:xfrm>
            <a:off x="4827588" y="5715000"/>
            <a:ext cx="3706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Horatio G. Spafford</a:t>
            </a:r>
          </a:p>
        </p:txBody>
      </p:sp>
      <p:pic>
        <p:nvPicPr>
          <p:cNvPr id="30729" name="Picture 9" descr="http://upload.wikimedia.org/wikipedia/commons/d/db/Mrs_Anna_Spafford.jpg"/>
          <p:cNvPicPr>
            <a:picLocks noChangeAspect="1" noChangeArrowheads="1"/>
          </p:cNvPicPr>
          <p:nvPr/>
        </p:nvPicPr>
        <p:blipFill>
          <a:blip r:embed="rId3" cstate="print"/>
          <a:srcRect/>
          <a:stretch>
            <a:fillRect/>
          </a:stretch>
        </p:blipFill>
        <p:spPr bwMode="auto">
          <a:xfrm>
            <a:off x="1729735" y="2006025"/>
            <a:ext cx="2286000" cy="3550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a:spLocks noChangeArrowheads="1"/>
          </p:cNvSpPr>
          <p:nvPr/>
        </p:nvSpPr>
        <p:spPr bwMode="auto">
          <a:xfrm>
            <a:off x="1447800" y="5740400"/>
            <a:ext cx="2797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Anna Spafford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1000"/>
                                        <p:tgtEl>
                                          <p:spTgt spid="30727"/>
                                        </p:tgtEl>
                                      </p:cBhvr>
                                    </p:animEffect>
                                    <p:anim calcmode="lin" valueType="num">
                                      <p:cBhvr>
                                        <p:cTn id="8" dur="1000" fill="hold"/>
                                        <p:tgtEl>
                                          <p:spTgt spid="30727"/>
                                        </p:tgtEl>
                                        <p:attrNameLst>
                                          <p:attrName>ppt_x</p:attrName>
                                        </p:attrNameLst>
                                      </p:cBhvr>
                                      <p:tavLst>
                                        <p:tav tm="0">
                                          <p:val>
                                            <p:strVal val="#ppt_x"/>
                                          </p:val>
                                        </p:tav>
                                        <p:tav tm="100000">
                                          <p:val>
                                            <p:strVal val="#ppt_x"/>
                                          </p:val>
                                        </p:tav>
                                      </p:tavLst>
                                    </p:anim>
                                    <p:anim calcmode="lin" valueType="num">
                                      <p:cBhvr>
                                        <p:cTn id="9" dur="1000" fill="hold"/>
                                        <p:tgtEl>
                                          <p:spTgt spid="307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0729"/>
                                        </p:tgtEl>
                                        <p:attrNameLst>
                                          <p:attrName>style.visibility</p:attrName>
                                        </p:attrNameLst>
                                      </p:cBhvr>
                                      <p:to>
                                        <p:strVal val="visible"/>
                                      </p:to>
                                    </p:set>
                                    <p:animEffect transition="in" filter="fade">
                                      <p:cBhvr>
                                        <p:cTn id="19" dur="1000"/>
                                        <p:tgtEl>
                                          <p:spTgt spid="30729"/>
                                        </p:tgtEl>
                                      </p:cBhvr>
                                    </p:animEffect>
                                    <p:anim calcmode="lin" valueType="num">
                                      <p:cBhvr>
                                        <p:cTn id="20" dur="1000" fill="hold"/>
                                        <p:tgtEl>
                                          <p:spTgt spid="30729"/>
                                        </p:tgtEl>
                                        <p:attrNameLst>
                                          <p:attrName>ppt_x</p:attrName>
                                        </p:attrNameLst>
                                      </p:cBhvr>
                                      <p:tavLst>
                                        <p:tav tm="0">
                                          <p:val>
                                            <p:strVal val="#ppt_x"/>
                                          </p:val>
                                        </p:tav>
                                        <p:tav tm="100000">
                                          <p:val>
                                            <p:strVal val="#ppt_x"/>
                                          </p:val>
                                        </p:tav>
                                      </p:tavLst>
                                    </p:anim>
                                    <p:anim calcmode="lin" valueType="num">
                                      <p:cBhvr>
                                        <p:cTn id="21" dur="1000" fill="hold"/>
                                        <p:tgtEl>
                                          <p:spTgt spid="307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4648200"/>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a:t>"Saved alone what shall I do. Mrs Goodwin, Children, Willie Culver lost go with Lorriaux until answer reply Porclain 64 Rue Abouckir Paris Spafford"</a:t>
            </a:r>
          </a:p>
        </p:txBody>
      </p:sp>
      <p:pic>
        <p:nvPicPr>
          <p:cNvPr id="29699" name="Picture 5" descr="Graphic Spafford Tele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58102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56294</TotalTime>
  <Words>446</Words>
  <Application>Microsoft Office PowerPoint</Application>
  <PresentationFormat>On-screen Show (4:3)</PresentationFormat>
  <Paragraphs>23</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DFPBiaoKaiShu-B5</vt:lpstr>
      <vt:lpstr>Gill Sans MT</vt:lpstr>
      <vt:lpstr>Wingdings 2</vt:lpstr>
      <vt:lpstr>Verdana</vt:lpstr>
      <vt:lpstr>Calibri</vt:lpstr>
      <vt:lpstr>Microsoft JhengHei</vt:lpstr>
      <vt:lpstr>AR Kaiti Medium Big5</vt:lpstr>
      <vt:lpstr>AR Heiti Bold Big5</vt:lpstr>
      <vt:lpstr>Times New Roman</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3594</cp:revision>
  <dcterms:created xsi:type="dcterms:W3CDTF">2010-02-20T00:55:59Z</dcterms:created>
  <dcterms:modified xsi:type="dcterms:W3CDTF">2014-12-01T01:14:41Z</dcterms:modified>
</cp:coreProperties>
</file>