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5"/>
  </p:notesMasterIdLst>
  <p:handoutMasterIdLst>
    <p:handoutMasterId r:id="rId16"/>
  </p:handoutMasterIdLst>
  <p:sldIdLst>
    <p:sldId id="601" r:id="rId2"/>
    <p:sldId id="722" r:id="rId3"/>
    <p:sldId id="713" r:id="rId4"/>
    <p:sldId id="723" r:id="rId5"/>
    <p:sldId id="705" r:id="rId6"/>
    <p:sldId id="721" r:id="rId7"/>
    <p:sldId id="709" r:id="rId8"/>
    <p:sldId id="715" r:id="rId9"/>
    <p:sldId id="724" r:id="rId10"/>
    <p:sldId id="687" r:id="rId11"/>
    <p:sldId id="729" r:id="rId12"/>
    <p:sldId id="730" r:id="rId13"/>
    <p:sldId id="731" r:id="rId1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4EE00"/>
    <a:srgbClr val="692F03"/>
    <a:srgbClr val="1C240A"/>
    <a:srgbClr val="A50021"/>
    <a:srgbClr val="669900"/>
    <a:srgbClr val="1F196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0" autoAdjust="0"/>
    <p:restoredTop sz="94524" autoAdjust="0"/>
  </p:normalViewPr>
  <p:slideViewPr>
    <p:cSldViewPr>
      <p:cViewPr>
        <p:scale>
          <a:sx n="66" d="100"/>
          <a:sy n="66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8F0F6-ED80-4B53-880F-88D698030D3F}" type="doc">
      <dgm:prSet loTypeId="urn:microsoft.com/office/officeart/2005/8/layout/vList3#2" loCatId="list" qsTypeId="urn:microsoft.com/office/officeart/2005/8/quickstyle/simple1" qsCatId="simple" csTypeId="urn:microsoft.com/office/officeart/2005/8/colors/colorful1#2" csCatId="colorful" phldr="1"/>
      <dgm:spPr/>
    </dgm:pt>
    <dgm:pt modelId="{90766E26-AF3C-4688-B8A2-BE649643A3FA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1.</a:t>
          </a:r>
          <a:r>
            <a:rPr lang="zh-TW" sz="36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上帝本為善</a:t>
          </a:r>
          <a:endParaRPr lang="en-US" altLang="zh-TW" sz="3600" b="1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en-US" sz="3600" b="1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God is good</a:t>
          </a:r>
          <a:endParaRPr lang="en-US" sz="3600" b="1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9FA91A5-89A0-4788-A494-40420C326B56}" type="parTrans" cxnId="{3AE54849-1670-4312-A8BD-9A9098DA0CEE}">
      <dgm:prSet/>
      <dgm:spPr/>
      <dgm:t>
        <a:bodyPr/>
        <a:lstStyle/>
        <a:p>
          <a:endParaRPr lang="en-US" sz="3600"/>
        </a:p>
      </dgm:t>
    </dgm:pt>
    <dgm:pt modelId="{4380D7B3-DA35-4531-8454-5B8F616AF2F9}" type="sibTrans" cxnId="{3AE54849-1670-4312-A8BD-9A9098DA0CEE}">
      <dgm:prSet/>
      <dgm:spPr/>
      <dgm:t>
        <a:bodyPr/>
        <a:lstStyle/>
        <a:p>
          <a:endParaRPr lang="en-US" sz="3600"/>
        </a:p>
      </dgm:t>
    </dgm:pt>
    <dgm:pt modelId="{40E764F7-D98B-4DB3-BE2F-BAC46CBB11D2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2.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祂的慈愛</a:t>
          </a:r>
          <a:endParaRPr lang="en-US" altLang="zh-TW" sz="3600" b="1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kindness of him</a:t>
          </a:r>
        </a:p>
      </dgm:t>
    </dgm:pt>
    <dgm:pt modelId="{E168818E-1ABD-4DA5-9570-BEA265E8E87F}" type="parTrans" cxnId="{A6BD697B-BCAA-44CC-B305-99A25A6F60BC}">
      <dgm:prSet/>
      <dgm:spPr/>
      <dgm:t>
        <a:bodyPr/>
        <a:lstStyle/>
        <a:p>
          <a:endParaRPr lang="en-US" sz="3600"/>
        </a:p>
      </dgm:t>
    </dgm:pt>
    <dgm:pt modelId="{DE2578E6-9875-4E93-9DDC-749AADE89FC7}" type="sibTrans" cxnId="{A6BD697B-BCAA-44CC-B305-99A25A6F60BC}">
      <dgm:prSet/>
      <dgm:spPr/>
      <dgm:t>
        <a:bodyPr/>
        <a:lstStyle/>
        <a:p>
          <a:endParaRPr lang="en-US" sz="3600"/>
        </a:p>
      </dgm:t>
    </dgm:pt>
    <dgm:pt modelId="{9B6E76C2-AB2B-4712-A428-CDA8086E85D4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3.</a:t>
          </a:r>
          <a:r>
            <a:rPr lang="zh-TW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祂的信實</a:t>
          </a:r>
          <a:r>
            <a:rPr lang="en-US" sz="3600" b="1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faithfulness of him</a:t>
          </a:r>
        </a:p>
      </dgm:t>
    </dgm:pt>
    <dgm:pt modelId="{758E680F-8D64-485D-A9C6-B79C09522186}" type="parTrans" cxnId="{DCDCF076-0020-4045-A489-E71ED7AF826F}">
      <dgm:prSet/>
      <dgm:spPr/>
      <dgm:t>
        <a:bodyPr/>
        <a:lstStyle/>
        <a:p>
          <a:endParaRPr lang="en-US" sz="3600"/>
        </a:p>
      </dgm:t>
    </dgm:pt>
    <dgm:pt modelId="{855F0D9D-4040-4165-9C4F-A95E1F262D50}" type="sibTrans" cxnId="{DCDCF076-0020-4045-A489-E71ED7AF826F}">
      <dgm:prSet/>
      <dgm:spPr/>
      <dgm:t>
        <a:bodyPr/>
        <a:lstStyle/>
        <a:p>
          <a:endParaRPr lang="en-US" sz="3600"/>
        </a:p>
      </dgm:t>
    </dgm:pt>
    <dgm:pt modelId="{23BF1968-98AD-4FF0-AD12-31FD9CBFF278}" type="pres">
      <dgm:prSet presAssocID="{F178F0F6-ED80-4B53-880F-88D698030D3F}" presName="linearFlow" presStyleCnt="0">
        <dgm:presLayoutVars>
          <dgm:dir/>
          <dgm:resizeHandles val="exact"/>
        </dgm:presLayoutVars>
      </dgm:prSet>
      <dgm:spPr/>
    </dgm:pt>
    <dgm:pt modelId="{686EE839-B4A5-485F-A245-5CEE1B904DCA}" type="pres">
      <dgm:prSet presAssocID="{90766E26-AF3C-4688-B8A2-BE649643A3FA}" presName="composite" presStyleCnt="0"/>
      <dgm:spPr/>
    </dgm:pt>
    <dgm:pt modelId="{10651363-9F0E-43A7-8301-60FC347439C2}" type="pres">
      <dgm:prSet presAssocID="{90766E26-AF3C-4688-B8A2-BE649643A3FA}" presName="imgShp" presStyleLbl="fgImgPlace1" presStyleIdx="0" presStyleCnt="3" custLinFactNeighborX="-48256"/>
      <dgm:spPr/>
    </dgm:pt>
    <dgm:pt modelId="{E3A53C6C-5BE9-4633-8653-26370785BB5B}" type="pres">
      <dgm:prSet presAssocID="{90766E26-AF3C-4688-B8A2-BE649643A3FA}" presName="txShp" presStyleLbl="node1" presStyleIdx="0" presStyleCnt="3" custScaleX="119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F60F1-A179-4FF2-A11F-69B84FA97A4B}" type="pres">
      <dgm:prSet presAssocID="{4380D7B3-DA35-4531-8454-5B8F616AF2F9}" presName="spacing" presStyleCnt="0"/>
      <dgm:spPr/>
    </dgm:pt>
    <dgm:pt modelId="{4F0C99F6-0AC2-406A-8646-30EC3545FD4E}" type="pres">
      <dgm:prSet presAssocID="{40E764F7-D98B-4DB3-BE2F-BAC46CBB11D2}" presName="composite" presStyleCnt="0"/>
      <dgm:spPr/>
    </dgm:pt>
    <dgm:pt modelId="{654C92D7-35A3-43BC-8DDC-A0CE22B55228}" type="pres">
      <dgm:prSet presAssocID="{40E764F7-D98B-4DB3-BE2F-BAC46CBB11D2}" presName="imgShp" presStyleLbl="fgImgPlace1" presStyleIdx="1" presStyleCnt="3" custLinFactNeighborX="-48256"/>
      <dgm:spPr/>
    </dgm:pt>
    <dgm:pt modelId="{A8CF5505-193E-4576-BE58-2B7FB66792A0}" type="pres">
      <dgm:prSet presAssocID="{40E764F7-D98B-4DB3-BE2F-BAC46CBB11D2}" presName="txShp" presStyleLbl="node1" presStyleIdx="1" presStyleCnt="3" custScaleX="119284" custLinFactNeighborX="278" custLinFactNeighborY="-1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63183-004A-43AC-B07C-75184A29989D}" type="pres">
      <dgm:prSet presAssocID="{DE2578E6-9875-4E93-9DDC-749AADE89FC7}" presName="spacing" presStyleCnt="0"/>
      <dgm:spPr/>
    </dgm:pt>
    <dgm:pt modelId="{48E09FFB-AC33-40D7-A817-905ECB662C8F}" type="pres">
      <dgm:prSet presAssocID="{9B6E76C2-AB2B-4712-A428-CDA8086E85D4}" presName="composite" presStyleCnt="0"/>
      <dgm:spPr/>
    </dgm:pt>
    <dgm:pt modelId="{9344AB5C-DE43-49F9-BEC5-CBB7E1518E41}" type="pres">
      <dgm:prSet presAssocID="{9B6E76C2-AB2B-4712-A428-CDA8086E85D4}" presName="imgShp" presStyleLbl="fgImgPlace1" presStyleIdx="2" presStyleCnt="3" custLinFactNeighborX="-48256"/>
      <dgm:spPr/>
    </dgm:pt>
    <dgm:pt modelId="{F2DAD882-CE31-484A-ABA8-6D92781A4694}" type="pres">
      <dgm:prSet presAssocID="{9B6E76C2-AB2B-4712-A428-CDA8086E85D4}" presName="txShp" presStyleLbl="node1" presStyleIdx="2" presStyleCnt="3" custScaleX="119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DCF076-0020-4045-A489-E71ED7AF826F}" srcId="{F178F0F6-ED80-4B53-880F-88D698030D3F}" destId="{9B6E76C2-AB2B-4712-A428-CDA8086E85D4}" srcOrd="2" destOrd="0" parTransId="{758E680F-8D64-485D-A9C6-B79C09522186}" sibTransId="{855F0D9D-4040-4165-9C4F-A95E1F262D50}"/>
    <dgm:cxn modelId="{061170A5-4C64-46F0-B947-3592C223F9A5}" type="presOf" srcId="{9B6E76C2-AB2B-4712-A428-CDA8086E85D4}" destId="{F2DAD882-CE31-484A-ABA8-6D92781A4694}" srcOrd="0" destOrd="0" presId="urn:microsoft.com/office/officeart/2005/8/layout/vList3#2"/>
    <dgm:cxn modelId="{422BFF88-65C5-4FB0-AAAC-209FF1E4506F}" type="presOf" srcId="{40E764F7-D98B-4DB3-BE2F-BAC46CBB11D2}" destId="{A8CF5505-193E-4576-BE58-2B7FB66792A0}" srcOrd="0" destOrd="0" presId="urn:microsoft.com/office/officeart/2005/8/layout/vList3#2"/>
    <dgm:cxn modelId="{3AE54849-1670-4312-A8BD-9A9098DA0CEE}" srcId="{F178F0F6-ED80-4B53-880F-88D698030D3F}" destId="{90766E26-AF3C-4688-B8A2-BE649643A3FA}" srcOrd="0" destOrd="0" parTransId="{D9FA91A5-89A0-4788-A494-40420C326B56}" sibTransId="{4380D7B3-DA35-4531-8454-5B8F616AF2F9}"/>
    <dgm:cxn modelId="{A6BD697B-BCAA-44CC-B305-99A25A6F60BC}" srcId="{F178F0F6-ED80-4B53-880F-88D698030D3F}" destId="{40E764F7-D98B-4DB3-BE2F-BAC46CBB11D2}" srcOrd="1" destOrd="0" parTransId="{E168818E-1ABD-4DA5-9570-BEA265E8E87F}" sibTransId="{DE2578E6-9875-4E93-9DDC-749AADE89FC7}"/>
    <dgm:cxn modelId="{7704BBDC-960C-4F01-A5C5-09E0A5E4EC15}" type="presOf" srcId="{90766E26-AF3C-4688-B8A2-BE649643A3FA}" destId="{E3A53C6C-5BE9-4633-8653-26370785BB5B}" srcOrd="0" destOrd="0" presId="urn:microsoft.com/office/officeart/2005/8/layout/vList3#2"/>
    <dgm:cxn modelId="{437E75B6-391A-4DF5-B960-013DE2BD3C58}" type="presOf" srcId="{F178F0F6-ED80-4B53-880F-88D698030D3F}" destId="{23BF1968-98AD-4FF0-AD12-31FD9CBFF278}" srcOrd="0" destOrd="0" presId="urn:microsoft.com/office/officeart/2005/8/layout/vList3#2"/>
    <dgm:cxn modelId="{ADEAF232-EEB9-4A0C-8D41-4383994B86C5}" type="presParOf" srcId="{23BF1968-98AD-4FF0-AD12-31FD9CBFF278}" destId="{686EE839-B4A5-485F-A245-5CEE1B904DCA}" srcOrd="0" destOrd="0" presId="urn:microsoft.com/office/officeart/2005/8/layout/vList3#2"/>
    <dgm:cxn modelId="{4EABF588-49C8-4927-BDE3-F8FEAA046263}" type="presParOf" srcId="{686EE839-B4A5-485F-A245-5CEE1B904DCA}" destId="{10651363-9F0E-43A7-8301-60FC347439C2}" srcOrd="0" destOrd="0" presId="urn:microsoft.com/office/officeart/2005/8/layout/vList3#2"/>
    <dgm:cxn modelId="{DD35DEDA-7F31-4DF7-88A1-5F4A78ABFFA1}" type="presParOf" srcId="{686EE839-B4A5-485F-A245-5CEE1B904DCA}" destId="{E3A53C6C-5BE9-4633-8653-26370785BB5B}" srcOrd="1" destOrd="0" presId="urn:microsoft.com/office/officeart/2005/8/layout/vList3#2"/>
    <dgm:cxn modelId="{502C5C8A-15DF-4BD6-B926-EC99CB52B7E1}" type="presParOf" srcId="{23BF1968-98AD-4FF0-AD12-31FD9CBFF278}" destId="{ABEF60F1-A179-4FF2-A11F-69B84FA97A4B}" srcOrd="1" destOrd="0" presId="urn:microsoft.com/office/officeart/2005/8/layout/vList3#2"/>
    <dgm:cxn modelId="{561F9146-99EC-4F33-A0ED-8456513CB7B5}" type="presParOf" srcId="{23BF1968-98AD-4FF0-AD12-31FD9CBFF278}" destId="{4F0C99F6-0AC2-406A-8646-30EC3545FD4E}" srcOrd="2" destOrd="0" presId="urn:microsoft.com/office/officeart/2005/8/layout/vList3#2"/>
    <dgm:cxn modelId="{4C3165A0-F85B-4297-8914-44361B3F16D8}" type="presParOf" srcId="{4F0C99F6-0AC2-406A-8646-30EC3545FD4E}" destId="{654C92D7-35A3-43BC-8DDC-A0CE22B55228}" srcOrd="0" destOrd="0" presId="urn:microsoft.com/office/officeart/2005/8/layout/vList3#2"/>
    <dgm:cxn modelId="{A86864F0-A400-4D63-B692-AA2B09EA75F0}" type="presParOf" srcId="{4F0C99F6-0AC2-406A-8646-30EC3545FD4E}" destId="{A8CF5505-193E-4576-BE58-2B7FB66792A0}" srcOrd="1" destOrd="0" presId="urn:microsoft.com/office/officeart/2005/8/layout/vList3#2"/>
    <dgm:cxn modelId="{16E38A15-F0CA-40D7-954E-3F047BC844FA}" type="presParOf" srcId="{23BF1968-98AD-4FF0-AD12-31FD9CBFF278}" destId="{EDE63183-004A-43AC-B07C-75184A29989D}" srcOrd="3" destOrd="0" presId="urn:microsoft.com/office/officeart/2005/8/layout/vList3#2"/>
    <dgm:cxn modelId="{1146D1D2-2DB5-4C71-8833-19A61605DD6D}" type="presParOf" srcId="{23BF1968-98AD-4FF0-AD12-31FD9CBFF278}" destId="{48E09FFB-AC33-40D7-A817-905ECB662C8F}" srcOrd="4" destOrd="0" presId="urn:microsoft.com/office/officeart/2005/8/layout/vList3#2"/>
    <dgm:cxn modelId="{54B59BB1-1A81-43BE-A148-905D89F4AE3F}" type="presParOf" srcId="{48E09FFB-AC33-40D7-A817-905ECB662C8F}" destId="{9344AB5C-DE43-49F9-BEC5-CBB7E1518E41}" srcOrd="0" destOrd="0" presId="urn:microsoft.com/office/officeart/2005/8/layout/vList3#2"/>
    <dgm:cxn modelId="{5470829B-2C6D-49C6-AEAF-BC2AC00DDF4C}" type="presParOf" srcId="{48E09FFB-AC33-40D7-A817-905ECB662C8F}" destId="{F2DAD882-CE31-484A-ABA8-6D92781A469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53C6C-5BE9-4633-8653-26370785BB5B}">
      <dsp:nvSpPr>
        <dsp:cNvPr id="0" name=""/>
        <dsp:cNvSpPr/>
      </dsp:nvSpPr>
      <dsp:spPr>
        <a:xfrm rot="10800000">
          <a:off x="876756" y="1601"/>
          <a:ext cx="5984033" cy="135490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7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1.</a:t>
          </a:r>
          <a:r>
            <a:rPr lang="zh-TW" sz="36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上帝本為善</a:t>
          </a:r>
          <a:endParaRPr lang="en-US" altLang="zh-TW" sz="3600" b="1" kern="1200" dirty="0" smtClean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AR Kaiti Medium Big5" pitchFamily="49" charset="-120"/>
              <a:ea typeface="AR Kaiti Medium Big5" pitchFamily="49" charset="-120"/>
            </a:rPr>
            <a:t>God is good</a:t>
          </a:r>
          <a:endParaRPr lang="en-US" sz="3600" b="1" kern="1200" dirty="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sp:txBody>
      <dsp:txXfrm rot="10800000">
        <a:off x="1215481" y="1601"/>
        <a:ext cx="5645308" cy="1354900"/>
      </dsp:txXfrm>
    </dsp:sp>
    <dsp:sp modelId="{10651363-9F0E-43A7-8301-60FC347439C2}">
      <dsp:nvSpPr>
        <dsp:cNvPr id="0" name=""/>
        <dsp:cNvSpPr/>
      </dsp:nvSpPr>
      <dsp:spPr>
        <a:xfrm>
          <a:off x="29189" y="1601"/>
          <a:ext cx="1354900" cy="1354900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F5505-193E-4576-BE58-2B7FB66792A0}">
      <dsp:nvSpPr>
        <dsp:cNvPr id="0" name=""/>
        <dsp:cNvSpPr/>
      </dsp:nvSpPr>
      <dsp:spPr>
        <a:xfrm rot="10800000">
          <a:off x="890703" y="1758497"/>
          <a:ext cx="5984033" cy="135490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7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2.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祂的慈愛</a:t>
          </a:r>
          <a:endParaRPr lang="en-US" altLang="zh-TW" sz="3600" b="1" kern="1200" dirty="0" smtClean="0">
            <a:solidFill>
              <a:schemeClr val="bg1"/>
            </a:solidFill>
            <a:latin typeface="AR Kaiti Medium Big5" pitchFamily="49" charset="-120"/>
            <a:ea typeface="AR Kaiti Medium Big5" pitchFamily="49" charset="-12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kindness of him</a:t>
          </a:r>
        </a:p>
      </dsp:txBody>
      <dsp:txXfrm rot="10800000">
        <a:off x="1229428" y="1758497"/>
        <a:ext cx="5645308" cy="1354900"/>
      </dsp:txXfrm>
    </dsp:sp>
    <dsp:sp modelId="{654C92D7-35A3-43BC-8DDC-A0CE22B55228}">
      <dsp:nvSpPr>
        <dsp:cNvPr id="0" name=""/>
        <dsp:cNvSpPr/>
      </dsp:nvSpPr>
      <dsp:spPr>
        <a:xfrm>
          <a:off x="29189" y="1760949"/>
          <a:ext cx="1354900" cy="13549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AD882-CE31-484A-ABA8-6D92781A4694}">
      <dsp:nvSpPr>
        <dsp:cNvPr id="0" name=""/>
        <dsp:cNvSpPr/>
      </dsp:nvSpPr>
      <dsp:spPr>
        <a:xfrm rot="10800000">
          <a:off x="876756" y="3520298"/>
          <a:ext cx="5984033" cy="135490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473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3.</a:t>
          </a:r>
          <a:r>
            <a:rPr lang="zh-TW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祂的信實</a:t>
          </a:r>
          <a:r>
            <a:rPr lang="en-US" sz="3600" b="1" kern="1200" dirty="0" smtClean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rPr>
            <a:t>faithfulness of him</a:t>
          </a:r>
        </a:p>
      </dsp:txBody>
      <dsp:txXfrm rot="10800000">
        <a:off x="1215481" y="3520298"/>
        <a:ext cx="5645308" cy="1354900"/>
      </dsp:txXfrm>
    </dsp:sp>
    <dsp:sp modelId="{9344AB5C-DE43-49F9-BEC5-CBB7E1518E41}">
      <dsp:nvSpPr>
        <dsp:cNvPr id="0" name=""/>
        <dsp:cNvSpPr/>
      </dsp:nvSpPr>
      <dsp:spPr>
        <a:xfrm>
          <a:off x="29189" y="3520298"/>
          <a:ext cx="1354900" cy="135490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1DB70D-2518-4205-925B-A8C206FFF08A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CB63EF-E746-4E8A-B302-1765B434E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7D5F7B1-2CB4-4738-925E-A902ECAC9E5F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5BCF8C-0C35-4A51-AF54-25B1EAA8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8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37CFCC-C4AC-4626-A226-E58F7412764B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DBB8F-5064-467E-88D7-57336D2A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3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203B-6F66-46A3-B8C2-19804027A432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7524-E73F-47B0-8166-AF34C8CB4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4DDC3-1CC2-4A62-9824-80F841026279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80648-DAFA-4349-B3B2-6E6DDF7DF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638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6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40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6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83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4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91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8B328-6394-4EAE-9A1A-E75A6F2083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9783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67B835-742B-475F-8BC1-24397591F9E8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E636DA-F36C-4418-AE9E-C0A7195D7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5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8EE17-F08F-4D7E-8FF5-577156B5932A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1719-BB83-4333-97C5-886D269CC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1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F3E82-78AA-4436-8437-B1BA19570ACA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C6C7C5-4941-4C9D-A5E2-733A64F1C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1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1E6A-56C5-4B75-97A0-A889C48BC282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AD26-6542-46E1-B7AA-FB07B4701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2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A47FA2-705E-47CD-85FD-C89BB9885FCA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8C85AD-F0F1-4707-9E16-1C105E269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3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4AEEA3-8C2A-4F9A-AC85-DDA5B2E2629E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8D8333-F44A-46F1-9938-D7C6359A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1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446247-9E31-4EE5-A73A-3BEE569438D6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649C78-E23B-40DF-AEF1-57CB670FC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1028" name="Donut 10"/>
          <p:cNvGrpSpPr>
            <a:grpSpLocks/>
          </p:cNvGrpSpPr>
          <p:nvPr/>
        </p:nvGrpSpPr>
        <p:grpSpPr bwMode="auto">
          <a:xfrm>
            <a:off x="165100" y="1036638"/>
            <a:ext cx="1169988" cy="1169987"/>
            <a:chOff x="104" y="653"/>
            <a:chExt cx="737" cy="737"/>
          </a:xfrm>
        </p:grpSpPr>
        <p:sp>
          <p:nvSpPr>
            <p:cNvPr id="1036" name="Donut 10"/>
            <p:cNvSpPr>
              <a:spLocks noChangeArrowheads="1"/>
            </p:cNvSpPr>
            <p:nvPr/>
          </p:nvSpPr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 rot="2315674">
              <a:off x="219" y="766"/>
              <a:ext cx="50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Gill Sans MT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AECD26C-2EE3-4C04-A73B-63DC39D64B06}" type="datetimeFigureOut">
              <a:rPr lang="en-US"/>
              <a:pPr>
                <a:defRPr/>
              </a:pPr>
              <a:t>11/23/2014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6F48862B-DAED-4B8F-B2E4-F34EB3E81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393" r:id="rId1"/>
    <p:sldLayoutId id="2147490394" r:id="rId2"/>
    <p:sldLayoutId id="2147490395" r:id="rId3"/>
    <p:sldLayoutId id="2147490396" r:id="rId4"/>
    <p:sldLayoutId id="2147490397" r:id="rId5"/>
    <p:sldLayoutId id="2147490398" r:id="rId6"/>
    <p:sldLayoutId id="2147490399" r:id="rId7"/>
    <p:sldLayoutId id="2147490400" r:id="rId8"/>
    <p:sldLayoutId id="2147490401" r:id="rId9"/>
    <p:sldLayoutId id="2147490402" r:id="rId10"/>
    <p:sldLayoutId id="2147490403" r:id="rId11"/>
    <p:sldLayoutId id="2147490404" r:id="rId12"/>
    <p:sldLayoutId id="2147490405" r:id="rId13"/>
    <p:sldLayoutId id="2147490406" r:id="rId14"/>
    <p:sldLayoutId id="2147490407" r:id="rId15"/>
    <p:sldLayoutId id="2147490408" r:id="rId16"/>
    <p:sldLayoutId id="2147490409" r:id="rId17"/>
    <p:sldLayoutId id="2147490410" r:id="rId18"/>
    <p:sldLayoutId id="2147490411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" descr="http://mariashriver.com/wp-content/uploads/2013/09/BeginningEnd.jpg?15eb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95600" y="5791200"/>
            <a:ext cx="3429000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 dirty="0"/>
              <a:t>詩篇</a:t>
            </a:r>
            <a:r>
              <a:rPr lang="en-US" altLang="zh-TW" sz="2800" b="1" dirty="0"/>
              <a:t>Psalms </a:t>
            </a:r>
            <a:r>
              <a:rPr lang="en-US" sz="2800" b="1" dirty="0"/>
              <a:t>100:1-5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914400"/>
            <a:ext cx="78486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蒙神祝福的開始</a:t>
            </a:r>
            <a:endParaRPr lang="en-US" altLang="zh-TW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en-US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The Beginning of Blessings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533400"/>
            <a:ext cx="3675063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/>
              <a:t>D. </a:t>
            </a:r>
            <a:r>
              <a:rPr lang="zh-TW" altLang="en-US" sz="3600" dirty="0"/>
              <a:t>認識</a:t>
            </a:r>
            <a:r>
              <a:rPr lang="en-US" altLang="en-US" sz="3600" dirty="0"/>
              <a:t>Know-you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1752600"/>
            <a:ext cx="8458200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我兒所羅門哪，你當認識耶和華你父的神，誠心樂意地事奉他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…』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（代上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28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  <a:p>
            <a:pPr>
              <a:defRPr/>
            </a:pP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 </a:t>
            </a:r>
          </a:p>
          <a:p>
            <a:pPr>
              <a:defRPr/>
            </a:pP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9 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“And you, my son Solomon, acknowledge the God of your father, and serve him with wholehearted devotion and with a willing mind...”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(1 Chronicles 28:9)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3460750" cy="646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/>
              <a:t>E. </a:t>
            </a:r>
            <a:r>
              <a:rPr lang="zh-TW" altLang="en-US" sz="3600" dirty="0"/>
              <a:t>進入</a:t>
            </a:r>
            <a:r>
              <a:rPr lang="en-US" altLang="en-US" sz="3600" dirty="0"/>
              <a:t>Enter-you </a:t>
            </a:r>
          </a:p>
        </p:txBody>
      </p:sp>
      <p:pic>
        <p:nvPicPr>
          <p:cNvPr id="82946" name="Picture 2" descr="http://upload.wikimedia.org/wikipedia/commons/3/30/City_Gate_of_old_Champaner_c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371600"/>
            <a:ext cx="7086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3883025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/>
              <a:t>F. </a:t>
            </a:r>
            <a:r>
              <a:rPr lang="zh-TW" altLang="en-US" sz="3600" dirty="0"/>
              <a:t>感謝 </a:t>
            </a:r>
            <a:r>
              <a:rPr lang="en-US" altLang="en-US" sz="3600" dirty="0"/>
              <a:t>acclaim-you </a:t>
            </a:r>
          </a:p>
        </p:txBody>
      </p:sp>
      <p:pic>
        <p:nvPicPr>
          <p:cNvPr id="83970" name="Picture 2" descr="http://www.robynterry.com/wp-content/uploads/2013/11/Give-Thanks.jpg"/>
          <p:cNvPicPr>
            <a:picLocks noChangeAspect="1" noChangeArrowheads="1"/>
          </p:cNvPicPr>
          <p:nvPr/>
        </p:nvPicPr>
        <p:blipFill>
          <a:blip r:embed="rId2" cstate="print"/>
          <a:srcRect l="24445"/>
          <a:stretch>
            <a:fillRect/>
          </a:stretch>
        </p:blipFill>
        <p:spPr bwMode="auto">
          <a:xfrm>
            <a:off x="1981200" y="1447800"/>
            <a:ext cx="51816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457200"/>
            <a:ext cx="3525838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/>
              <a:t>G. </a:t>
            </a:r>
            <a:r>
              <a:rPr lang="zh-TW" altLang="en-US" sz="3600" dirty="0"/>
              <a:t>稱頌</a:t>
            </a:r>
            <a:r>
              <a:rPr lang="en-US" altLang="en-US" sz="3600" dirty="0"/>
              <a:t>Bless-you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1066800" y="1447800"/>
          <a:ext cx="7543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651363-9F0E-43A7-8301-60FC34743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10651363-9F0E-43A7-8301-60FC34743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A53C6C-5BE9-4633-8653-26370785B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E3A53C6C-5BE9-4633-8653-26370785B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4C92D7-35A3-43BC-8DDC-A0CE22B55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654C92D7-35A3-43BC-8DDC-A0CE22B55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CF5505-193E-4576-BE58-2B7FB6679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A8CF5505-193E-4576-BE58-2B7FB6679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44AB5C-DE43-49F9-BEC5-CBB7E1518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9344AB5C-DE43-49F9-BEC5-CBB7E1518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DAD882-CE31-484A-ABA8-6D92781A46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F2DAD882-CE31-484A-ABA8-6D92781A46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anirenicon.files.wordpress.com/2012/09/ste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75275" y="381000"/>
            <a:ext cx="2957513" cy="1077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3200" dirty="0"/>
              <a:t>上行之詩</a:t>
            </a:r>
            <a:endParaRPr lang="en-US" altLang="zh-TW" sz="3200" dirty="0"/>
          </a:p>
          <a:p>
            <a:pPr algn="ctr">
              <a:defRPr/>
            </a:pPr>
            <a:r>
              <a:rPr lang="en-US" sz="3200" dirty="0"/>
              <a:t>Psalms of Ascent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http://1.bp.blogspot.com/-o7QpgHvo2Vs/TnMTFPLG8nI/AAAAAAAAACE/MWd08X4aIBI/s1600/IMG_1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http://www.wnd.com/images/B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457200"/>
            <a:ext cx="6186488" cy="584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/>
              <a:t>Million Man March: Stand in the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http://media3.washingtonpost.com/wp-srv/photo/gallery/100826/GAL-10Aug26-5545/media/PHO-10Aug26-247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" r="5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400" cy="6461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indent="-742950">
              <a:buFontTx/>
              <a:buAutoNum type="alphaUcPeriod"/>
              <a:defRPr/>
            </a:pPr>
            <a:r>
              <a:rPr lang="zh-TW" altLang="en-US" sz="3600" dirty="0"/>
              <a:t>歡呼 </a:t>
            </a:r>
            <a:r>
              <a:rPr lang="en-US" sz="3600" dirty="0"/>
              <a:t>raise-a-shout-you </a:t>
            </a:r>
            <a:endParaRPr lang="en-US" altLang="zh-TW" sz="3600" dirty="0"/>
          </a:p>
        </p:txBody>
      </p:sp>
      <p:pic>
        <p:nvPicPr>
          <p:cNvPr id="26629" name="Picture 5" descr="http://bloximages.newyork1.vip.townnews.com/stltoday.com/content/tncms/assets/v3/editorial/c/71/c7134db8-2383-5c62-be34-0f16c9465871/5434886d695ee.preview-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286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04800"/>
            <a:ext cx="3433763" cy="646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42950" indent="-742950">
              <a:defRPr/>
            </a:pPr>
            <a:r>
              <a:rPr lang="en-US" altLang="en-US" sz="3600" dirty="0"/>
              <a:t>B.</a:t>
            </a:r>
            <a:r>
              <a:rPr lang="zh-TW" altLang="en-US" sz="3600" dirty="0"/>
              <a:t>事奉 </a:t>
            </a:r>
            <a:r>
              <a:rPr lang="en-US" altLang="en-US" sz="3600" dirty="0"/>
              <a:t>serve-you</a:t>
            </a:r>
          </a:p>
        </p:txBody>
      </p:sp>
      <p:pic>
        <p:nvPicPr>
          <p:cNvPr id="27652" name="Picture 4" descr="C:\Users\Chou\Dropbox\Camera Uploads\2014-11-13 07.08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14800" y="5791200"/>
            <a:ext cx="3775075" cy="5238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dirty="0">
                <a:latin typeface="AR Kaiti Medium Big5" pitchFamily="49" charset="-120"/>
                <a:ea typeface="AR Kaiti Medium Big5" pitchFamily="49" charset="-120"/>
              </a:rPr>
              <a:t>台東興昌基督長老教會</a:t>
            </a:r>
            <a:endParaRPr lang="en-US" sz="28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C:\Users\Chou\Dropbox\Camera Uploads\2014-11-14 11.39.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Chou\Dropbox\Camera Uploads\2014-11-14 12.58.10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Chou\Dropbox\Camera Uploads\2014-11-14 12.36.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Chou\Dropbox\Camera Uploads\2014-11-15 13.01.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81000" y="304800"/>
            <a:ext cx="312738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Gill Sans MT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34400" y="304800"/>
            <a:ext cx="300038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Gill Sans MT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962400"/>
            <a:ext cx="300038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Gill Sans MT" pitchFamily="3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600" y="3810000"/>
            <a:ext cx="300038" cy="3698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Gill Sans MT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57200"/>
            <a:ext cx="3538538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3600" dirty="0"/>
              <a:t>C.  </a:t>
            </a:r>
            <a:r>
              <a:rPr lang="zh-TW" altLang="en-US" sz="3600" dirty="0"/>
              <a:t>來 </a:t>
            </a:r>
            <a:r>
              <a:rPr lang="en-US" altLang="en-US" sz="3600" dirty="0"/>
              <a:t>Come-you </a:t>
            </a:r>
          </a:p>
        </p:txBody>
      </p:sp>
      <p:pic>
        <p:nvPicPr>
          <p:cNvPr id="30724" name="Picture 4" descr="http://www.ocbf.ca/2012/sites/default/files/img/devotion/0419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6608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56187</TotalTime>
  <Words>142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DFPBiaoKaiShu-B5</vt:lpstr>
      <vt:lpstr>Gill Sans MT</vt:lpstr>
      <vt:lpstr>Wingdings 2</vt:lpstr>
      <vt:lpstr>Verdana</vt:lpstr>
      <vt:lpstr>Calibri</vt:lpstr>
      <vt:lpstr>Microsoft JhengHei</vt:lpstr>
      <vt:lpstr>AR Kaiti Medium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3583</cp:revision>
  <dcterms:created xsi:type="dcterms:W3CDTF">2010-02-20T00:55:59Z</dcterms:created>
  <dcterms:modified xsi:type="dcterms:W3CDTF">2014-11-23T15:54:15Z</dcterms:modified>
</cp:coreProperties>
</file>