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601" r:id="rId2"/>
    <p:sldId id="713" r:id="rId3"/>
    <p:sldId id="729" r:id="rId4"/>
    <p:sldId id="705" r:id="rId5"/>
    <p:sldId id="730" r:id="rId6"/>
    <p:sldId id="687" r:id="rId7"/>
    <p:sldId id="731" r:id="rId8"/>
    <p:sldId id="697" r:id="rId9"/>
    <p:sldId id="722" r:id="rId10"/>
    <p:sldId id="721" r:id="rId11"/>
    <p:sldId id="723" r:id="rId12"/>
    <p:sldId id="709" r:id="rId13"/>
    <p:sldId id="715" r:id="rId14"/>
    <p:sldId id="702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1C240A"/>
    <a:srgbClr val="A50021"/>
    <a:srgbClr val="669900"/>
    <a:srgbClr val="1F196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5E6ABE-3273-4CBC-9E22-6AF641260960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136FF9-FDC3-4FF3-9CCB-922D5EF90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8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2CE81E-953B-429A-B079-C6AFDAA770E8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595FC7-70DF-4637-809A-441DA0D4E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9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A598E5-1D39-4310-9CA5-E5D64B2061A2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DFDC8F-FF57-4DD6-B4FC-C7882E71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4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EA21-D111-4B18-9802-4D7B6E5157F8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5C98-011F-4707-8C31-69F177E7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5DBF-0B7C-4B75-A984-0C5C859F941F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6693-C64A-4666-9BA1-513AF7F2B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36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8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0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64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5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5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89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556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66273-3D27-4AEB-9B2A-53AE31F0FF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243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E59AF0-7786-4F4F-BCE0-2737CBAB1E6D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7CD66-03FF-447E-AE3E-0DF2F61C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9B30-CFCD-4D9F-9E1C-AA3C87A840C3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4141-1557-44E6-A8B4-C37FEE23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7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6B71EA-CCB9-4CCD-ACCA-AC66F77EF54A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0A8B33-5F24-48FB-9D20-05F8E7B32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1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08D2-B781-4C6D-AFD4-FAD73894E649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DF80-4304-4918-9AA9-B304BDE8F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5CD424-0ABA-49CB-918D-124E89E2528B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5617EF-41B8-4657-8EA9-047460CC9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750681-80D3-426F-9A00-975FE75A445D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36FD39-7AE4-4B04-A895-273F1470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75E21C-3860-48F3-9862-C39FAE1D4A0C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A5651D-BE5A-435E-AB19-C69D1654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0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38F400E9-1A04-49A7-825C-970F43504A49}" type="datetimeFigureOut">
              <a:rPr lang="en-US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4717EF9-EBC6-4022-8D0D-A8E4F77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55" r:id="rId1"/>
    <p:sldLayoutId id="2147490356" r:id="rId2"/>
    <p:sldLayoutId id="2147490357" r:id="rId3"/>
    <p:sldLayoutId id="2147490358" r:id="rId4"/>
    <p:sldLayoutId id="2147490359" r:id="rId5"/>
    <p:sldLayoutId id="2147490360" r:id="rId6"/>
    <p:sldLayoutId id="2147490361" r:id="rId7"/>
    <p:sldLayoutId id="2147490362" r:id="rId8"/>
    <p:sldLayoutId id="2147490363" r:id="rId9"/>
    <p:sldLayoutId id="2147490364" r:id="rId10"/>
    <p:sldLayoutId id="2147490365" r:id="rId11"/>
    <p:sldLayoutId id="2147490366" r:id="rId12"/>
    <p:sldLayoutId id="2147490367" r:id="rId13"/>
    <p:sldLayoutId id="2147490368" r:id="rId14"/>
    <p:sldLayoutId id="2147490369" r:id="rId15"/>
    <p:sldLayoutId id="2147490370" r:id="rId16"/>
    <p:sldLayoutId id="2147490371" r:id="rId17"/>
    <p:sldLayoutId id="2147490372" r:id="rId18"/>
    <p:sldLayoutId id="214749037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assets.i4cp.com/images/image_uploads/0000/0620/road-to-fu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5638800"/>
            <a:ext cx="24384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/>
              <a:t>彌迦書</a:t>
            </a:r>
            <a:r>
              <a:rPr lang="en-US" sz="2800" b="1" dirty="0"/>
              <a:t>3:5-12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371600" y="4114800"/>
            <a:ext cx="664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7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嚮往美好的未來</a:t>
            </a:r>
            <a:endParaRPr lang="en-US" altLang="en-US" sz="72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http://classicalwisdom.com/wp-content/uploads/2013/04/Diogenes-and-Alex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648200"/>
            <a:ext cx="5257800" cy="1754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我什麼都不要，只希望你閃到一邊去，不要擋住我的陽光！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ttp://upload.wikimedia.org/wikipedia/commons/b/b6/Diogenes_looking_for_a_man_-_attributed_to_JHW_Tischb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5334000"/>
            <a:ext cx="5724525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Kaiti Medium Big5" pitchFamily="49" charset="-120"/>
                <a:ea typeface="AR Kaiti Medium Big5" pitchFamily="49" charset="-120"/>
              </a:rPr>
              <a:t>我在找一個誠實的人</a:t>
            </a:r>
            <a:endParaRPr lang="en-US" sz="48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://claudemariottini.files.wordpress.com/2013/12/micha-the-prophet.jpg"/>
          <p:cNvPicPr>
            <a:picLocks noChangeAspect="1" noChangeArrowheads="1"/>
          </p:cNvPicPr>
          <p:nvPr/>
        </p:nvPicPr>
        <p:blipFill>
          <a:blip r:embed="rId2" cstate="print"/>
          <a:srcRect l="12195" t="17713" r="14634" b="22063"/>
          <a:stretch>
            <a:fillRect/>
          </a:stretch>
        </p:blipFill>
        <p:spPr bwMode="auto">
          <a:xfrm>
            <a:off x="1371600" y="2286000"/>
            <a:ext cx="3083859" cy="349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752600" y="5943600"/>
            <a:ext cx="249237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彌迦 </a:t>
            </a:r>
            <a:r>
              <a:rPr lang="en-US" altLang="zh-TW" sz="3600" dirty="0">
                <a:latin typeface="AR Kaiti Medium Big5" pitchFamily="49" charset="-120"/>
                <a:ea typeface="AR Kaiti Medium Big5" pitchFamily="49" charset="-120"/>
              </a:rPr>
              <a:t>Micah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400"/>
            <a:ext cx="7570788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72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有誰像上帝一樣？</a:t>
            </a:r>
            <a:endParaRPr lang="en-US" sz="72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0600" y="2362200"/>
            <a:ext cx="396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至於我，我藉耶和華的靈，滿有力量、公平、才能，可以向雅各說明他的過犯，向以色列指出他的罪惡。</a:t>
            </a:r>
            <a:r>
              <a:rPr lang="zh-TW" altLang="en-US" sz="36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altLang="en-US" sz="36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33400" y="838200"/>
            <a:ext cx="7315200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54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1.</a:t>
            </a:r>
            <a:r>
              <a:rPr lang="zh-TW" altLang="en-US" sz="54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找不到誠實正直的人</a:t>
            </a:r>
            <a:endParaRPr lang="zh-TW" altLang="en-US" sz="5400" b="1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4267200"/>
            <a:ext cx="8077200" cy="17541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54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2.</a:t>
            </a:r>
            <a:r>
              <a:rPr lang="zh-TW" altLang="en-US" sz="54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神的愛永不改變，祂耐心等候我們改變</a:t>
            </a:r>
            <a:endParaRPr lang="zh-TW" altLang="en-US" sz="5400" b="1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213360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在這塊土地上，所有誠實正直的人都死了，對上帝忠心的人連一個都沒有，人人在陷害自己的同胞。（彌迦書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7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：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2, 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現中）</a:t>
            </a:r>
            <a:r>
              <a:rPr lang="zh-TW" altLang="en-US" sz="36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5" grpId="0" animBg="1"/>
      <p:bldP spid="286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http://www.hdwallpapers.in/download/future_fantasy_city-1920x1200.jpg"/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381000" y="762000"/>
            <a:ext cx="18774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ahoma" pitchFamily="34" charset="0"/>
              </a:rPr>
              <a:t>結論：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905000"/>
            <a:ext cx="6553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親愛的弟兄姊妹，我們中間有誰願意像上帝一樣，柑縣教會將因為一個人的改變，美好的未來指日可待，關鍵就在你我的身上，我們都深深嚮往著美好的未來。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ttp://www.youhuaaa.com/UploadFiles/images/Painting_Pic_Big/49/24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81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henewslens.com/wp-content/uploads/2014/10/%E7%83%8F%E8%B3%8A%E6%88%B0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57200" y="381000"/>
            <a:ext cx="7110413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一</a:t>
            </a:r>
            <a:r>
              <a:rPr lang="zh-TW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、官</a:t>
            </a:r>
            <a:r>
              <a:rPr lang="zh-TW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商勾</a:t>
            </a:r>
            <a:r>
              <a:rPr lang="zh-TW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結自古有之</a:t>
            </a:r>
            <a:endParaRPr lang="zh-TW" altLang="en-US" sz="5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New Gulim" charset="-127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1600200"/>
            <a:ext cx="8610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aseline="30000">
                <a:latin typeface="AR Kaiti Medium Big5" pitchFamily="49" charset="-120"/>
                <a:ea typeface="AR Kaiti Medium Big5" pitchFamily="49" charset="-120"/>
              </a:rPr>
              <a:t>1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我說：雅各的首領，以色列家的官長啊，你們要聽！你們不當知道公平嗎？</a:t>
            </a:r>
            <a:r>
              <a:rPr lang="en-US" altLang="en-US" sz="3600" baseline="30000">
                <a:latin typeface="AR Kaiti Medium Big5" pitchFamily="49" charset="-120"/>
                <a:ea typeface="AR Kaiti Medium Big5" pitchFamily="49" charset="-120"/>
              </a:rPr>
              <a:t> 2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你們惡善好惡，從人身上剝皮，從人骨頭上剔肉。</a:t>
            </a:r>
            <a:r>
              <a:rPr lang="en-US" altLang="en-US" sz="3600" baseline="30000">
                <a:latin typeface="AR Kaiti Medium Big5" pitchFamily="49" charset="-120"/>
                <a:ea typeface="AR Kaiti Medium Big5" pitchFamily="49" charset="-120"/>
              </a:rPr>
              <a:t> 3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吃我民的肉，剝他們的皮，打折他們的骨頭，分成塊子像要下鍋，又像釜中的肉。</a:t>
            </a:r>
            <a:r>
              <a:rPr lang="en-US" altLang="en-US" sz="3600" baseline="30000">
                <a:latin typeface="AR Kaiti Medium Big5" pitchFamily="49" charset="-120"/>
                <a:ea typeface="AR Kaiti Medium Big5" pitchFamily="49" charset="-120"/>
              </a:rPr>
              <a:t> 4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到了遭災的時候，這些人必哀求耶和華，他卻不應允他們。那時他必照他們所行的惡事，向他們掩面。」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                       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彌迦書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3:1-4)</a:t>
            </a:r>
            <a:endParaRPr lang="en-US" alt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unchline.asia/wp-content/uploads/2014/10/UPLOAD-FILES-6FE10F67-6A3A-4105-B71C-805F14D2210F-2014100918371107-1024x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r="14563" b="6717"/>
          <a:stretch>
            <a:fillRect/>
          </a:stretch>
        </p:blipFill>
        <p:spPr bwMode="auto">
          <a:xfrm>
            <a:off x="6096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28600" y="381000"/>
            <a:ext cx="8494713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二</a:t>
            </a:r>
            <a:r>
              <a:rPr lang="zh-TW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、</a:t>
            </a:r>
            <a:r>
              <a:rPr lang="zh-TW" altLang="en-US" sz="5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違背真理的人必要羞愧</a:t>
            </a:r>
            <a:endParaRPr lang="en-US" altLang="en-US" sz="5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PMingLiU" pitchFamily="18" charset="-120"/>
            </a:endParaRPr>
          </a:p>
        </p:txBody>
      </p:sp>
      <p:pic>
        <p:nvPicPr>
          <p:cNvPr id="26627" name="Picture 5" descr="http://media.licdn.com/mpr/mpr/p/1/000/203/368/321ef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00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81000" y="838200"/>
            <a:ext cx="8534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 5 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論到使我民走差路的先知，他們牙齒有所嚼的，他們就呼喊說「平安了！」，凡不供給他們吃的，他們就預備攻擊他。耶和華如此說：</a:t>
            </a:r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 6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你們必遭遇黑夜，以致不見異象；又必遭遇幽暗，以致不能占卜。日頭必向你們沉落，白晝變為黑暗。</a:t>
            </a:r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 7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先見必抱愧，占卜的必蒙羞，都必摀著嘴唇，因為神不應允他們。」           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</a:rPr>
              <a:t>                    (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彌迦書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</a:rPr>
              <a:t>3:5-7)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304800" y="533400"/>
            <a:ext cx="7110413" cy="9239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三</a:t>
            </a: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、</a:t>
            </a: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有</a:t>
            </a: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誰像上帝一</a:t>
            </a: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  <a:cs typeface="New Gulim" charset="-127"/>
              </a:rPr>
              <a:t>樣？</a:t>
            </a:r>
            <a:endParaRPr lang="en-US" altLang="en-US" sz="5400" dirty="0">
              <a:latin typeface="AR Maokai Heavy Big5" pitchFamily="49" charset="-120"/>
              <a:ea typeface="AR Maokai Heavy Big5" pitchFamily="49" charset="-120"/>
              <a:cs typeface="New Gulim" charset="-127"/>
            </a:endParaRP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990600" y="2514600"/>
            <a:ext cx="746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至於我，我藉耶和華的靈，滿有力量、公平、才能，可以向雅各說明他的過犯，向以色列指出他的罪惡。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（彌迦書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</a:rPr>
              <a:t>3:8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upload.wikimedia.org/wikipedia/commons/thumb/b/b1/Jean-L%C3%A9on_G%C3%A9r%C3%B4me_-_Diogenes_-_Walters_37131.jpg/1280px-Jean-L%C3%A9on_G%C3%A9r%C3%B4me_-_Diogenes_-_Walters_37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381000"/>
            <a:ext cx="3408363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200" dirty="0"/>
              <a:t>狄奧根尼</a:t>
            </a:r>
            <a:endParaRPr lang="en-US" altLang="zh-TW" sz="3200" dirty="0"/>
          </a:p>
          <a:p>
            <a:pPr algn="ctr">
              <a:defRPr/>
            </a:pPr>
            <a:r>
              <a:rPr lang="en-US" sz="3200" dirty="0"/>
              <a:t>Diogenes of </a:t>
            </a:r>
            <a:r>
              <a:rPr lang="en-US" sz="3200" dirty="0" err="1"/>
              <a:t>Sinope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57053</TotalTime>
  <Words>344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DFPBiaoKaiShu-B5</vt:lpstr>
      <vt:lpstr>Gill Sans MT</vt:lpstr>
      <vt:lpstr>Wingdings 2</vt:lpstr>
      <vt:lpstr>Verdana</vt:lpstr>
      <vt:lpstr>Calibri</vt:lpstr>
      <vt:lpstr>Microsoft JhengHei</vt:lpstr>
      <vt:lpstr>AR Kaiti Medium Big5</vt:lpstr>
      <vt:lpstr>AR Maokai Heavy Big5</vt:lpstr>
      <vt:lpstr>New Gulim</vt:lpstr>
      <vt:lpstr>PMingLiU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3624</cp:revision>
  <dcterms:created xsi:type="dcterms:W3CDTF">2010-02-20T00:55:59Z</dcterms:created>
  <dcterms:modified xsi:type="dcterms:W3CDTF">2014-11-07T06:05:26Z</dcterms:modified>
</cp:coreProperties>
</file>