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handoutMasterIdLst>
    <p:handoutMasterId r:id="rId20"/>
  </p:handoutMasterIdLst>
  <p:sldIdLst>
    <p:sldId id="601" r:id="rId2"/>
    <p:sldId id="713" r:id="rId3"/>
    <p:sldId id="722" r:id="rId4"/>
    <p:sldId id="723" r:id="rId5"/>
    <p:sldId id="705" r:id="rId6"/>
    <p:sldId id="721" r:id="rId7"/>
    <p:sldId id="709" r:id="rId8"/>
    <p:sldId id="715" r:id="rId9"/>
    <p:sldId id="708" r:id="rId10"/>
    <p:sldId id="724" r:id="rId11"/>
    <p:sldId id="687" r:id="rId12"/>
    <p:sldId id="725" r:id="rId13"/>
    <p:sldId id="727" r:id="rId14"/>
    <p:sldId id="697" r:id="rId15"/>
    <p:sldId id="728" r:id="rId16"/>
    <p:sldId id="714" r:id="rId17"/>
    <p:sldId id="702" r:id="rId1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1C240A"/>
    <a:srgbClr val="A50021"/>
    <a:srgbClr val="669900"/>
    <a:srgbClr val="1F196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3A374-CB2D-4F0B-AC17-220AB8FAD96C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3EEFFB3-35A1-4FD9-83E7-B0E6ECD52E6B}">
      <dgm:prSet phldrT="[Text]" custT="1"/>
      <dgm:spPr/>
      <dgm:t>
        <a:bodyPr/>
        <a:lstStyle/>
        <a:p>
          <a:r>
            <a:rPr lang="zh-TW" altLang="en-US" sz="44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洞察力的眼睛</a:t>
          </a:r>
          <a:endParaRPr lang="en-US" sz="44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69A491B6-4ED7-4AAD-A292-D36AB25D4B56}" type="parTrans" cxnId="{0EB399DD-CBB1-4862-86B2-1DC6DCB9E14C}">
      <dgm:prSet/>
      <dgm:spPr/>
      <dgm:t>
        <a:bodyPr/>
        <a:lstStyle/>
        <a:p>
          <a:endParaRPr lang="en-US" sz="4400" b="1">
            <a:latin typeface="AR Kaiti Medium Big5" pitchFamily="49" charset="-120"/>
            <a:ea typeface="AR Kaiti Medium Big5" pitchFamily="49" charset="-120"/>
          </a:endParaRPr>
        </a:p>
      </dgm:t>
    </dgm:pt>
    <dgm:pt modelId="{08AAB8BA-F4DE-4130-B8D1-46BDA35FBAB6}" type="sibTrans" cxnId="{0EB399DD-CBB1-4862-86B2-1DC6DCB9E14C}">
      <dgm:prSet/>
      <dgm:spPr/>
      <dgm:t>
        <a:bodyPr/>
        <a:lstStyle/>
        <a:p>
          <a:endParaRPr lang="en-US" sz="4400" b="1">
            <a:latin typeface="AR Kaiti Medium Big5" pitchFamily="49" charset="-120"/>
            <a:ea typeface="AR Kaiti Medium Big5" pitchFamily="49" charset="-120"/>
          </a:endParaRPr>
        </a:p>
      </dgm:t>
    </dgm:pt>
    <dgm:pt modelId="{E0E74BE2-D20F-4DB9-A787-137978F1A08B}">
      <dgm:prSet phldrT="[Text]" custT="1"/>
      <dgm:spPr/>
      <dgm:t>
        <a:bodyPr/>
        <a:lstStyle/>
        <a:p>
          <a:r>
            <a:rPr lang="zh-TW" altLang="en-US" sz="4400" b="1" dirty="0" smtClean="0">
              <a:latin typeface="AR Kaiti Medium Big5" pitchFamily="49" charset="-120"/>
              <a:ea typeface="AR Kaiti Medium Big5" pitchFamily="49" charset="-120"/>
            </a:rPr>
            <a:t>敏銳感受的心</a:t>
          </a:r>
          <a:endParaRPr lang="en-US" sz="44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6FC10E98-4A04-49EE-9CF2-AC4D734CFAE3}" type="parTrans" cxnId="{39A509BD-FE43-41B3-9901-0E10A56C9E40}">
      <dgm:prSet/>
      <dgm:spPr/>
      <dgm:t>
        <a:bodyPr/>
        <a:lstStyle/>
        <a:p>
          <a:endParaRPr lang="en-US" sz="4400" b="1">
            <a:latin typeface="AR Kaiti Medium Big5" pitchFamily="49" charset="-120"/>
            <a:ea typeface="AR Kaiti Medium Big5" pitchFamily="49" charset="-120"/>
          </a:endParaRPr>
        </a:p>
      </dgm:t>
    </dgm:pt>
    <dgm:pt modelId="{E1DBF804-F033-4838-B0E2-E42BDA3E8986}" type="sibTrans" cxnId="{39A509BD-FE43-41B3-9901-0E10A56C9E40}">
      <dgm:prSet/>
      <dgm:spPr/>
      <dgm:t>
        <a:bodyPr/>
        <a:lstStyle/>
        <a:p>
          <a:endParaRPr lang="en-US" sz="4400" b="1">
            <a:latin typeface="AR Kaiti Medium Big5" pitchFamily="49" charset="-120"/>
            <a:ea typeface="AR Kaiti Medium Big5" pitchFamily="49" charset="-120"/>
          </a:endParaRPr>
        </a:p>
      </dgm:t>
    </dgm:pt>
    <dgm:pt modelId="{D201A335-D1F5-4C3E-8730-9BB05BD0B19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sz="4000" b="1" dirty="0" smtClean="0">
              <a:latin typeface="AR Kaiti Medium Big5" pitchFamily="49" charset="-120"/>
              <a:ea typeface="AR Kaiti Medium Big5" pitchFamily="49" charset="-120"/>
            </a:rPr>
            <a:t>殷勤不懈的雙手</a:t>
          </a:r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0B3845F1-AC42-43D3-A5B4-25450B6CBF1B}" type="parTrans" cxnId="{1C96A44E-8C03-45A8-B916-D81C62074635}">
      <dgm:prSet/>
      <dgm:spPr/>
      <dgm:t>
        <a:bodyPr/>
        <a:lstStyle/>
        <a:p>
          <a:endParaRPr lang="en-US" sz="4400" b="1">
            <a:latin typeface="AR Kaiti Medium Big5" pitchFamily="49" charset="-120"/>
            <a:ea typeface="AR Kaiti Medium Big5" pitchFamily="49" charset="-120"/>
          </a:endParaRPr>
        </a:p>
      </dgm:t>
    </dgm:pt>
    <dgm:pt modelId="{15816A13-897C-4C86-B2C3-D3F376B30311}" type="sibTrans" cxnId="{1C96A44E-8C03-45A8-B916-D81C62074635}">
      <dgm:prSet/>
      <dgm:spPr/>
      <dgm:t>
        <a:bodyPr/>
        <a:lstStyle/>
        <a:p>
          <a:endParaRPr lang="en-US" sz="4400" b="1">
            <a:latin typeface="AR Kaiti Medium Big5" pitchFamily="49" charset="-120"/>
            <a:ea typeface="AR Kaiti Medium Big5" pitchFamily="49" charset="-120"/>
          </a:endParaRPr>
        </a:p>
      </dgm:t>
    </dgm:pt>
    <dgm:pt modelId="{C19636B5-D3F5-4C67-9FD7-ED89DFBD85D5}" type="pres">
      <dgm:prSet presAssocID="{E5B3A374-CB2D-4F0B-AC17-220AB8FAD96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E40E01-680A-4B3B-84A9-89F80794FC0F}" type="pres">
      <dgm:prSet presAssocID="{23EEFFB3-35A1-4FD9-83E7-B0E6ECD52E6B}" presName="horFlow" presStyleCnt="0"/>
      <dgm:spPr/>
    </dgm:pt>
    <dgm:pt modelId="{598AF3C9-2C1A-4867-A1B5-4AF11DF89422}" type="pres">
      <dgm:prSet presAssocID="{23EEFFB3-35A1-4FD9-83E7-B0E6ECD52E6B}" presName="bigChev" presStyleLbl="node1" presStyleIdx="0" presStyleCnt="3" custScaleX="172391"/>
      <dgm:spPr/>
      <dgm:t>
        <a:bodyPr/>
        <a:lstStyle/>
        <a:p>
          <a:endParaRPr lang="en-US"/>
        </a:p>
      </dgm:t>
    </dgm:pt>
    <dgm:pt modelId="{C8E04499-923A-410B-BC7F-080A37C65755}" type="pres">
      <dgm:prSet presAssocID="{23EEFFB3-35A1-4FD9-83E7-B0E6ECD52E6B}" presName="vSp" presStyleCnt="0"/>
      <dgm:spPr/>
    </dgm:pt>
    <dgm:pt modelId="{33DC48F8-C588-4860-803F-C27585D7F360}" type="pres">
      <dgm:prSet presAssocID="{E0E74BE2-D20F-4DB9-A787-137978F1A08B}" presName="horFlow" presStyleCnt="0"/>
      <dgm:spPr/>
    </dgm:pt>
    <dgm:pt modelId="{BCB3949D-DA11-4CE1-BB21-B85AA7F7D650}" type="pres">
      <dgm:prSet presAssocID="{E0E74BE2-D20F-4DB9-A787-137978F1A08B}" presName="bigChev" presStyleLbl="node1" presStyleIdx="1" presStyleCnt="3" custScaleX="172391"/>
      <dgm:spPr/>
      <dgm:t>
        <a:bodyPr/>
        <a:lstStyle/>
        <a:p>
          <a:endParaRPr lang="en-US"/>
        </a:p>
      </dgm:t>
    </dgm:pt>
    <dgm:pt modelId="{1C9AFCE1-C20C-4738-A0C8-3B0EDF8375F9}" type="pres">
      <dgm:prSet presAssocID="{E0E74BE2-D20F-4DB9-A787-137978F1A08B}" presName="vSp" presStyleCnt="0"/>
      <dgm:spPr/>
    </dgm:pt>
    <dgm:pt modelId="{C718A83F-8EA2-4414-A453-CEE1948D3873}" type="pres">
      <dgm:prSet presAssocID="{D201A335-D1F5-4C3E-8730-9BB05BD0B19A}" presName="horFlow" presStyleCnt="0"/>
      <dgm:spPr/>
    </dgm:pt>
    <dgm:pt modelId="{DE1285C2-66E9-4C03-A0D4-6DFCF6B6BE9D}" type="pres">
      <dgm:prSet presAssocID="{D201A335-D1F5-4C3E-8730-9BB05BD0B19A}" presName="bigChev" presStyleLbl="node1" presStyleIdx="2" presStyleCnt="3" custScaleX="172391"/>
      <dgm:spPr/>
      <dgm:t>
        <a:bodyPr/>
        <a:lstStyle/>
        <a:p>
          <a:endParaRPr lang="en-US"/>
        </a:p>
      </dgm:t>
    </dgm:pt>
  </dgm:ptLst>
  <dgm:cxnLst>
    <dgm:cxn modelId="{185BFA9C-920F-4BCE-998F-AE572A085BFC}" type="presOf" srcId="{23EEFFB3-35A1-4FD9-83E7-B0E6ECD52E6B}" destId="{598AF3C9-2C1A-4867-A1B5-4AF11DF89422}" srcOrd="0" destOrd="0" presId="urn:microsoft.com/office/officeart/2005/8/layout/lProcess3"/>
    <dgm:cxn modelId="{0EB399DD-CBB1-4862-86B2-1DC6DCB9E14C}" srcId="{E5B3A374-CB2D-4F0B-AC17-220AB8FAD96C}" destId="{23EEFFB3-35A1-4FD9-83E7-B0E6ECD52E6B}" srcOrd="0" destOrd="0" parTransId="{69A491B6-4ED7-4AAD-A292-D36AB25D4B56}" sibTransId="{08AAB8BA-F4DE-4130-B8D1-46BDA35FBAB6}"/>
    <dgm:cxn modelId="{9FFB37E7-EFD8-448C-90E3-0B6CFBA84261}" type="presOf" srcId="{E0E74BE2-D20F-4DB9-A787-137978F1A08B}" destId="{BCB3949D-DA11-4CE1-BB21-B85AA7F7D650}" srcOrd="0" destOrd="0" presId="urn:microsoft.com/office/officeart/2005/8/layout/lProcess3"/>
    <dgm:cxn modelId="{39A509BD-FE43-41B3-9901-0E10A56C9E40}" srcId="{E5B3A374-CB2D-4F0B-AC17-220AB8FAD96C}" destId="{E0E74BE2-D20F-4DB9-A787-137978F1A08B}" srcOrd="1" destOrd="0" parTransId="{6FC10E98-4A04-49EE-9CF2-AC4D734CFAE3}" sibTransId="{E1DBF804-F033-4838-B0E2-E42BDA3E8986}"/>
    <dgm:cxn modelId="{F39DA75B-52FA-4696-AEA1-321506667AF1}" type="presOf" srcId="{E5B3A374-CB2D-4F0B-AC17-220AB8FAD96C}" destId="{C19636B5-D3F5-4C67-9FD7-ED89DFBD85D5}" srcOrd="0" destOrd="0" presId="urn:microsoft.com/office/officeart/2005/8/layout/lProcess3"/>
    <dgm:cxn modelId="{50D31582-0510-4D46-81BC-DDDF0A2CD6F8}" type="presOf" srcId="{D201A335-D1F5-4C3E-8730-9BB05BD0B19A}" destId="{DE1285C2-66E9-4C03-A0D4-6DFCF6B6BE9D}" srcOrd="0" destOrd="0" presId="urn:microsoft.com/office/officeart/2005/8/layout/lProcess3"/>
    <dgm:cxn modelId="{1C96A44E-8C03-45A8-B916-D81C62074635}" srcId="{E5B3A374-CB2D-4F0B-AC17-220AB8FAD96C}" destId="{D201A335-D1F5-4C3E-8730-9BB05BD0B19A}" srcOrd="2" destOrd="0" parTransId="{0B3845F1-AC42-43D3-A5B4-25450B6CBF1B}" sibTransId="{15816A13-897C-4C86-B2C3-D3F376B30311}"/>
    <dgm:cxn modelId="{E7A448F9-A369-4E9A-9514-BA45F12DC10D}" type="presParOf" srcId="{C19636B5-D3F5-4C67-9FD7-ED89DFBD85D5}" destId="{33E40E01-680A-4B3B-84A9-89F80794FC0F}" srcOrd="0" destOrd="0" presId="urn:microsoft.com/office/officeart/2005/8/layout/lProcess3"/>
    <dgm:cxn modelId="{E175D777-A852-4988-B65E-1F355370A8F7}" type="presParOf" srcId="{33E40E01-680A-4B3B-84A9-89F80794FC0F}" destId="{598AF3C9-2C1A-4867-A1B5-4AF11DF89422}" srcOrd="0" destOrd="0" presId="urn:microsoft.com/office/officeart/2005/8/layout/lProcess3"/>
    <dgm:cxn modelId="{C8B3AD4F-333D-4837-B564-BDDFF60A3B20}" type="presParOf" srcId="{C19636B5-D3F5-4C67-9FD7-ED89DFBD85D5}" destId="{C8E04499-923A-410B-BC7F-080A37C65755}" srcOrd="1" destOrd="0" presId="urn:microsoft.com/office/officeart/2005/8/layout/lProcess3"/>
    <dgm:cxn modelId="{B1BE69F2-DE0F-453B-A433-089463F5FC91}" type="presParOf" srcId="{C19636B5-D3F5-4C67-9FD7-ED89DFBD85D5}" destId="{33DC48F8-C588-4860-803F-C27585D7F360}" srcOrd="2" destOrd="0" presId="urn:microsoft.com/office/officeart/2005/8/layout/lProcess3"/>
    <dgm:cxn modelId="{0F009BAE-778F-48A1-B6AC-0CF35D8D383A}" type="presParOf" srcId="{33DC48F8-C588-4860-803F-C27585D7F360}" destId="{BCB3949D-DA11-4CE1-BB21-B85AA7F7D650}" srcOrd="0" destOrd="0" presId="urn:microsoft.com/office/officeart/2005/8/layout/lProcess3"/>
    <dgm:cxn modelId="{DC4DBADF-0403-4130-9929-A1EA34B06F27}" type="presParOf" srcId="{C19636B5-D3F5-4C67-9FD7-ED89DFBD85D5}" destId="{1C9AFCE1-C20C-4738-A0C8-3B0EDF8375F9}" srcOrd="3" destOrd="0" presId="urn:microsoft.com/office/officeart/2005/8/layout/lProcess3"/>
    <dgm:cxn modelId="{79199A1F-C293-459B-A4FE-99796C38F915}" type="presParOf" srcId="{C19636B5-D3F5-4C67-9FD7-ED89DFBD85D5}" destId="{C718A83F-8EA2-4414-A453-CEE1948D3873}" srcOrd="4" destOrd="0" presId="urn:microsoft.com/office/officeart/2005/8/layout/lProcess3"/>
    <dgm:cxn modelId="{D97FC56B-8301-474B-BA79-57C3E675FA50}" type="presParOf" srcId="{C718A83F-8EA2-4414-A453-CEE1948D3873}" destId="{DE1285C2-66E9-4C03-A0D4-6DFCF6B6BE9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47E2B-2977-436C-B8DF-FB36E1B7BF02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93F2C93-9C9B-4C3B-AD6A-EFFC5ED6F9AD}">
      <dgm:prSet phldrT="[Text]" phldr="1"/>
      <dgm:spPr/>
      <dgm:t>
        <a:bodyPr/>
        <a:lstStyle/>
        <a:p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4EA07004-70FF-4F99-BF42-DE02FABD61D4}" type="parTrans" cxnId="{A714EF67-316E-4BD6-9F2A-D9886579BE5D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39F39CB1-01E3-451D-87E6-FD108C61AC36}" type="sibTrans" cxnId="{A714EF67-316E-4BD6-9F2A-D9886579BE5D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251A419F-F1F3-4B78-AF0A-4863F78B611C}">
      <dgm:prSet phldrT="[Text]"/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洞察力的眼睛</a:t>
          </a:r>
          <a:r>
            <a:rPr lang="en-US" dirty="0" smtClean="0">
              <a:latin typeface="AR Maokai Heavy Big5" pitchFamily="49" charset="-120"/>
              <a:ea typeface="AR Maokai Heavy Big5" pitchFamily="49" charset="-120"/>
            </a:rPr>
            <a:t>  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DF856CCF-A13C-4A70-B20D-01D51FB135C4}" type="parTrans" cxnId="{DC09A52E-0B45-4EE1-8A00-9951A5DD8245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48A4BB60-32EE-4B9D-BF04-6C1180BABB0B}" type="sibTrans" cxnId="{DC09A52E-0B45-4EE1-8A00-9951A5DD8245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77E11DE2-A817-4EFD-B0B6-BECF452CBD3F}">
      <dgm:prSet phldrT="[Text]" phldr="1"/>
      <dgm:spPr/>
      <dgm:t>
        <a:bodyPr/>
        <a:lstStyle/>
        <a:p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5C72D46E-F7AB-40E2-8D1B-0B8377A1A5AB}" type="parTrans" cxnId="{29DFF4F3-4B8A-49F7-A696-404B78B17623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3C7F02D0-D4AF-4313-B680-1E016DD3368A}" type="sibTrans" cxnId="{29DFF4F3-4B8A-49F7-A696-404B78B17623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99542AA1-3EC1-475E-AB12-F79CD38F69C2}">
      <dgm:prSet phldrT="[Text]"/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敏銳感受的心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F118DEEC-26F4-43E7-B715-3EDBDB4F3DD8}" type="parTrans" cxnId="{84BAA688-19AC-4A88-B9EA-0AA44C30A09F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ABB0D04C-1E27-41EF-B49F-49A3D42D5D5B}" type="sibTrans" cxnId="{84BAA688-19AC-4A88-B9EA-0AA44C30A09F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2BACE3D6-3CD3-4AA5-84AF-F575C86FBE21}">
      <dgm:prSet phldrT="[Text]" phldr="1"/>
      <dgm:spPr/>
      <dgm:t>
        <a:bodyPr/>
        <a:lstStyle/>
        <a:p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C0632FCE-059F-4C48-A137-C74AE7D93707}" type="parTrans" cxnId="{686A537B-1AEB-4C86-97B3-D39815698C90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8DCD8933-0BB6-44B4-9DD6-63DA6A8B6EB3}" type="sibTrans" cxnId="{686A537B-1AEB-4C86-97B3-D39815698C90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2609FEE9-7E11-499C-9F8E-817D60B83714}">
      <dgm:prSet phldrT="[Text]"/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謙卑及甘心奉獻的雙手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1E8C3CD5-4788-4C74-B78F-3A4921C2AFEA}" type="parTrans" cxnId="{5291D3D8-E699-46CD-8D55-0AD1FACC9A67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A58EFDC2-49D4-4C03-93CC-EF2777F55C1F}" type="sibTrans" cxnId="{5291D3D8-E699-46CD-8D55-0AD1FACC9A67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8D5B2F35-5670-4862-A1AC-993B35D11EB4}" type="pres">
      <dgm:prSet presAssocID="{8F047E2B-2977-436C-B8DF-FB36E1B7BF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DEE8FB-91FF-443D-A668-A6604DD35894}" type="pres">
      <dgm:prSet presAssocID="{D93F2C93-9C9B-4C3B-AD6A-EFFC5ED6F9AD}" presName="composite" presStyleCnt="0"/>
      <dgm:spPr/>
    </dgm:pt>
    <dgm:pt modelId="{A2F51C0C-F37A-469F-8AD7-9EC0906B7A55}" type="pres">
      <dgm:prSet presAssocID="{D93F2C93-9C9B-4C3B-AD6A-EFFC5ED6F9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B18EF-816E-4577-B567-E5753E629662}" type="pres">
      <dgm:prSet presAssocID="{D93F2C93-9C9B-4C3B-AD6A-EFFC5ED6F9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C43D8-C313-4506-A763-4E08E83E7705}" type="pres">
      <dgm:prSet presAssocID="{39F39CB1-01E3-451D-87E6-FD108C61AC36}" presName="sp" presStyleCnt="0"/>
      <dgm:spPr/>
    </dgm:pt>
    <dgm:pt modelId="{C0CE21BD-4EAD-46A3-B22B-D942FF520912}" type="pres">
      <dgm:prSet presAssocID="{77E11DE2-A817-4EFD-B0B6-BECF452CBD3F}" presName="composite" presStyleCnt="0"/>
      <dgm:spPr/>
    </dgm:pt>
    <dgm:pt modelId="{29F34BFE-EB62-4BC2-A633-6E7B8D03F548}" type="pres">
      <dgm:prSet presAssocID="{77E11DE2-A817-4EFD-B0B6-BECF452CBD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E1F82-2BC2-44D6-A3B9-AB180548EF0D}" type="pres">
      <dgm:prSet presAssocID="{77E11DE2-A817-4EFD-B0B6-BECF452CBD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1860E-EC68-46E8-B790-B1D65445E50F}" type="pres">
      <dgm:prSet presAssocID="{3C7F02D0-D4AF-4313-B680-1E016DD3368A}" presName="sp" presStyleCnt="0"/>
      <dgm:spPr/>
    </dgm:pt>
    <dgm:pt modelId="{FF6FC79A-ADE4-489C-87D1-6B2298695C17}" type="pres">
      <dgm:prSet presAssocID="{2BACE3D6-3CD3-4AA5-84AF-F575C86FBE21}" presName="composite" presStyleCnt="0"/>
      <dgm:spPr/>
    </dgm:pt>
    <dgm:pt modelId="{4E7C510F-ACC8-44AC-9252-B2996C89925F}" type="pres">
      <dgm:prSet presAssocID="{2BACE3D6-3CD3-4AA5-84AF-F575C86FBE2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2DA46-A07D-465B-871E-91D8399F334B}" type="pres">
      <dgm:prSet presAssocID="{2BACE3D6-3CD3-4AA5-84AF-F575C86FBE2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AA688-19AC-4A88-B9EA-0AA44C30A09F}" srcId="{77E11DE2-A817-4EFD-B0B6-BECF452CBD3F}" destId="{99542AA1-3EC1-475E-AB12-F79CD38F69C2}" srcOrd="0" destOrd="0" parTransId="{F118DEEC-26F4-43E7-B715-3EDBDB4F3DD8}" sibTransId="{ABB0D04C-1E27-41EF-B49F-49A3D42D5D5B}"/>
    <dgm:cxn modelId="{29DFF4F3-4B8A-49F7-A696-404B78B17623}" srcId="{8F047E2B-2977-436C-B8DF-FB36E1B7BF02}" destId="{77E11DE2-A817-4EFD-B0B6-BECF452CBD3F}" srcOrd="1" destOrd="0" parTransId="{5C72D46E-F7AB-40E2-8D1B-0B8377A1A5AB}" sibTransId="{3C7F02D0-D4AF-4313-B680-1E016DD3368A}"/>
    <dgm:cxn modelId="{82DB96D2-8ECB-4F92-8472-4A07991B5CAB}" type="presOf" srcId="{D93F2C93-9C9B-4C3B-AD6A-EFFC5ED6F9AD}" destId="{A2F51C0C-F37A-469F-8AD7-9EC0906B7A55}" srcOrd="0" destOrd="0" presId="urn:microsoft.com/office/officeart/2005/8/layout/chevron2"/>
    <dgm:cxn modelId="{2EFE811D-A294-45A8-8832-0D364B6B0116}" type="presOf" srcId="{8F047E2B-2977-436C-B8DF-FB36E1B7BF02}" destId="{8D5B2F35-5670-4862-A1AC-993B35D11EB4}" srcOrd="0" destOrd="0" presId="urn:microsoft.com/office/officeart/2005/8/layout/chevron2"/>
    <dgm:cxn modelId="{C261E619-A404-4C2D-B7B6-6D83B102F44E}" type="presOf" srcId="{99542AA1-3EC1-475E-AB12-F79CD38F69C2}" destId="{09FE1F82-2BC2-44D6-A3B9-AB180548EF0D}" srcOrd="0" destOrd="0" presId="urn:microsoft.com/office/officeart/2005/8/layout/chevron2"/>
    <dgm:cxn modelId="{1D6C50CC-9003-424D-BD7A-F2CEB055D720}" type="presOf" srcId="{77E11DE2-A817-4EFD-B0B6-BECF452CBD3F}" destId="{29F34BFE-EB62-4BC2-A633-6E7B8D03F548}" srcOrd="0" destOrd="0" presId="urn:microsoft.com/office/officeart/2005/8/layout/chevron2"/>
    <dgm:cxn modelId="{B33706F0-CCCB-4C6D-BB42-0AC05139D762}" type="presOf" srcId="{2BACE3D6-3CD3-4AA5-84AF-F575C86FBE21}" destId="{4E7C510F-ACC8-44AC-9252-B2996C89925F}" srcOrd="0" destOrd="0" presId="urn:microsoft.com/office/officeart/2005/8/layout/chevron2"/>
    <dgm:cxn modelId="{79A9D314-C4C9-45C1-87BE-6F4571949CCA}" type="presOf" srcId="{251A419F-F1F3-4B78-AF0A-4863F78B611C}" destId="{E61B18EF-816E-4577-B567-E5753E629662}" srcOrd="0" destOrd="0" presId="urn:microsoft.com/office/officeart/2005/8/layout/chevron2"/>
    <dgm:cxn modelId="{DC09A52E-0B45-4EE1-8A00-9951A5DD8245}" srcId="{D93F2C93-9C9B-4C3B-AD6A-EFFC5ED6F9AD}" destId="{251A419F-F1F3-4B78-AF0A-4863F78B611C}" srcOrd="0" destOrd="0" parTransId="{DF856CCF-A13C-4A70-B20D-01D51FB135C4}" sibTransId="{48A4BB60-32EE-4B9D-BF04-6C1180BABB0B}"/>
    <dgm:cxn modelId="{686A537B-1AEB-4C86-97B3-D39815698C90}" srcId="{8F047E2B-2977-436C-B8DF-FB36E1B7BF02}" destId="{2BACE3D6-3CD3-4AA5-84AF-F575C86FBE21}" srcOrd="2" destOrd="0" parTransId="{C0632FCE-059F-4C48-A137-C74AE7D93707}" sibTransId="{8DCD8933-0BB6-44B4-9DD6-63DA6A8B6EB3}"/>
    <dgm:cxn modelId="{A714EF67-316E-4BD6-9F2A-D9886579BE5D}" srcId="{8F047E2B-2977-436C-B8DF-FB36E1B7BF02}" destId="{D93F2C93-9C9B-4C3B-AD6A-EFFC5ED6F9AD}" srcOrd="0" destOrd="0" parTransId="{4EA07004-70FF-4F99-BF42-DE02FABD61D4}" sibTransId="{39F39CB1-01E3-451D-87E6-FD108C61AC36}"/>
    <dgm:cxn modelId="{E2584C31-6CB9-4790-8C47-63DB25775FD6}" type="presOf" srcId="{2609FEE9-7E11-499C-9F8E-817D60B83714}" destId="{3BB2DA46-A07D-465B-871E-91D8399F334B}" srcOrd="0" destOrd="0" presId="urn:microsoft.com/office/officeart/2005/8/layout/chevron2"/>
    <dgm:cxn modelId="{5291D3D8-E699-46CD-8D55-0AD1FACC9A67}" srcId="{2BACE3D6-3CD3-4AA5-84AF-F575C86FBE21}" destId="{2609FEE9-7E11-499C-9F8E-817D60B83714}" srcOrd="0" destOrd="0" parTransId="{1E8C3CD5-4788-4C74-B78F-3A4921C2AFEA}" sibTransId="{A58EFDC2-49D4-4C03-93CC-EF2777F55C1F}"/>
    <dgm:cxn modelId="{993174AA-D15E-4946-9FCA-818231885CAE}" type="presParOf" srcId="{8D5B2F35-5670-4862-A1AC-993B35D11EB4}" destId="{5CDEE8FB-91FF-443D-A668-A6604DD35894}" srcOrd="0" destOrd="0" presId="urn:microsoft.com/office/officeart/2005/8/layout/chevron2"/>
    <dgm:cxn modelId="{A697A89D-381C-4793-A57A-76BB73B2A718}" type="presParOf" srcId="{5CDEE8FB-91FF-443D-A668-A6604DD35894}" destId="{A2F51C0C-F37A-469F-8AD7-9EC0906B7A55}" srcOrd="0" destOrd="0" presId="urn:microsoft.com/office/officeart/2005/8/layout/chevron2"/>
    <dgm:cxn modelId="{1F0486D9-F2DB-42E1-A697-F36FB1BA2E85}" type="presParOf" srcId="{5CDEE8FB-91FF-443D-A668-A6604DD35894}" destId="{E61B18EF-816E-4577-B567-E5753E629662}" srcOrd="1" destOrd="0" presId="urn:microsoft.com/office/officeart/2005/8/layout/chevron2"/>
    <dgm:cxn modelId="{BCC0FDB3-2A88-4B59-AD61-1BC306D7025A}" type="presParOf" srcId="{8D5B2F35-5670-4862-A1AC-993B35D11EB4}" destId="{465C43D8-C313-4506-A763-4E08E83E7705}" srcOrd="1" destOrd="0" presId="urn:microsoft.com/office/officeart/2005/8/layout/chevron2"/>
    <dgm:cxn modelId="{DD7E7F08-E78B-4BC7-AA3C-0DA33E95CA0B}" type="presParOf" srcId="{8D5B2F35-5670-4862-A1AC-993B35D11EB4}" destId="{C0CE21BD-4EAD-46A3-B22B-D942FF520912}" srcOrd="2" destOrd="0" presId="urn:microsoft.com/office/officeart/2005/8/layout/chevron2"/>
    <dgm:cxn modelId="{239909E6-324D-4F9F-85E1-4CCB4961B81B}" type="presParOf" srcId="{C0CE21BD-4EAD-46A3-B22B-D942FF520912}" destId="{29F34BFE-EB62-4BC2-A633-6E7B8D03F548}" srcOrd="0" destOrd="0" presId="urn:microsoft.com/office/officeart/2005/8/layout/chevron2"/>
    <dgm:cxn modelId="{3BF84FFF-8AD5-43B4-A9AF-A355A2CD81A8}" type="presParOf" srcId="{C0CE21BD-4EAD-46A3-B22B-D942FF520912}" destId="{09FE1F82-2BC2-44D6-A3B9-AB180548EF0D}" srcOrd="1" destOrd="0" presId="urn:microsoft.com/office/officeart/2005/8/layout/chevron2"/>
    <dgm:cxn modelId="{34E78E42-00F3-41AA-BC05-7B9A37CB7128}" type="presParOf" srcId="{8D5B2F35-5670-4862-A1AC-993B35D11EB4}" destId="{B401860E-EC68-46E8-B790-B1D65445E50F}" srcOrd="3" destOrd="0" presId="urn:microsoft.com/office/officeart/2005/8/layout/chevron2"/>
    <dgm:cxn modelId="{365A8BA9-F1A2-4215-8230-FFC4DDB87A31}" type="presParOf" srcId="{8D5B2F35-5670-4862-A1AC-993B35D11EB4}" destId="{FF6FC79A-ADE4-489C-87D1-6B2298695C17}" srcOrd="4" destOrd="0" presId="urn:microsoft.com/office/officeart/2005/8/layout/chevron2"/>
    <dgm:cxn modelId="{584A2656-C80D-40F2-8C9B-DA2D5E6F306A}" type="presParOf" srcId="{FF6FC79A-ADE4-489C-87D1-6B2298695C17}" destId="{4E7C510F-ACC8-44AC-9252-B2996C89925F}" srcOrd="0" destOrd="0" presId="urn:microsoft.com/office/officeart/2005/8/layout/chevron2"/>
    <dgm:cxn modelId="{6210BDE0-0729-41C6-85C6-9F5A93ED9A65}" type="presParOf" srcId="{FF6FC79A-ADE4-489C-87D1-6B2298695C17}" destId="{3BB2DA46-A07D-465B-871E-91D8399F33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AF3C9-2C1A-4867-A1B5-4AF11DF89422}">
      <dsp:nvSpPr>
        <dsp:cNvPr id="0" name=""/>
        <dsp:cNvSpPr/>
      </dsp:nvSpPr>
      <dsp:spPr>
        <a:xfrm>
          <a:off x="74141" y="2370"/>
          <a:ext cx="5033317" cy="11678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洞察力的眼睛</a:t>
          </a:r>
          <a:endParaRPr lang="en-US" sz="44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658083" y="2370"/>
        <a:ext cx="3865433" cy="1167884"/>
      </dsp:txXfrm>
    </dsp:sp>
    <dsp:sp modelId="{BCB3949D-DA11-4CE1-BB21-B85AA7F7D650}">
      <dsp:nvSpPr>
        <dsp:cNvPr id="0" name=""/>
        <dsp:cNvSpPr/>
      </dsp:nvSpPr>
      <dsp:spPr>
        <a:xfrm>
          <a:off x="74141" y="1333757"/>
          <a:ext cx="5033317" cy="11678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AR Kaiti Medium Big5" pitchFamily="49" charset="-120"/>
              <a:ea typeface="AR Kaiti Medium Big5" pitchFamily="49" charset="-120"/>
            </a:rPr>
            <a:t>敏銳感受的心</a:t>
          </a:r>
          <a:endParaRPr lang="en-US" sz="44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658083" y="1333757"/>
        <a:ext cx="3865433" cy="1167884"/>
      </dsp:txXfrm>
    </dsp:sp>
    <dsp:sp modelId="{DE1285C2-66E9-4C03-A0D4-6DFCF6B6BE9D}">
      <dsp:nvSpPr>
        <dsp:cNvPr id="0" name=""/>
        <dsp:cNvSpPr/>
      </dsp:nvSpPr>
      <dsp:spPr>
        <a:xfrm>
          <a:off x="74141" y="2665145"/>
          <a:ext cx="5033317" cy="1167884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AR Kaiti Medium Big5" pitchFamily="49" charset="-120"/>
              <a:ea typeface="AR Kaiti Medium Big5" pitchFamily="49" charset="-120"/>
            </a:rPr>
            <a:t>殷勤不懈的雙手</a:t>
          </a: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658083" y="2665145"/>
        <a:ext cx="3865433" cy="1167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1C0C-F37A-469F-8AD7-9EC0906B7A55}">
      <dsp:nvSpPr>
        <dsp:cNvPr id="0" name=""/>
        <dsp:cNvSpPr/>
      </dsp:nvSpPr>
      <dsp:spPr>
        <a:xfrm rot="5400000">
          <a:off x="-259133" y="260866"/>
          <a:ext cx="1727559" cy="12092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2" y="606378"/>
        <a:ext cx="1209291" cy="518268"/>
      </dsp:txXfrm>
    </dsp:sp>
    <dsp:sp modelId="{E61B18EF-816E-4577-B567-E5753E629662}">
      <dsp:nvSpPr>
        <dsp:cNvPr id="0" name=""/>
        <dsp:cNvSpPr/>
      </dsp:nvSpPr>
      <dsp:spPr>
        <a:xfrm rot="5400000">
          <a:off x="4310388" y="-3099365"/>
          <a:ext cx="1122913" cy="7325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4900" kern="1200" dirty="0" smtClean="0">
              <a:latin typeface="AR Maokai Heavy Big5" pitchFamily="49" charset="-120"/>
              <a:ea typeface="AR Maokai Heavy Big5" pitchFamily="49" charset="-120"/>
            </a:rPr>
            <a:t>洞察力的眼睛</a:t>
          </a:r>
          <a:r>
            <a:rPr lang="en-US" sz="4900" kern="1200" dirty="0" smtClean="0">
              <a:latin typeface="AR Maokai Heavy Big5" pitchFamily="49" charset="-120"/>
              <a:ea typeface="AR Maokai Heavy Big5" pitchFamily="49" charset="-120"/>
            </a:rPr>
            <a:t>  </a:t>
          </a:r>
          <a:endParaRPr lang="en-US" sz="49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209291" y="56548"/>
        <a:ext cx="7270292" cy="1013281"/>
      </dsp:txXfrm>
    </dsp:sp>
    <dsp:sp modelId="{29F34BFE-EB62-4BC2-A633-6E7B8D03F548}">
      <dsp:nvSpPr>
        <dsp:cNvPr id="0" name=""/>
        <dsp:cNvSpPr/>
      </dsp:nvSpPr>
      <dsp:spPr>
        <a:xfrm rot="5400000">
          <a:off x="-259133" y="1795654"/>
          <a:ext cx="1727559" cy="12092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2" y="2141166"/>
        <a:ext cx="1209291" cy="518268"/>
      </dsp:txXfrm>
    </dsp:sp>
    <dsp:sp modelId="{09FE1F82-2BC2-44D6-A3B9-AB180548EF0D}">
      <dsp:nvSpPr>
        <dsp:cNvPr id="0" name=""/>
        <dsp:cNvSpPr/>
      </dsp:nvSpPr>
      <dsp:spPr>
        <a:xfrm rot="5400000">
          <a:off x="4310388" y="-1564577"/>
          <a:ext cx="1122913" cy="7325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4900" kern="1200" dirty="0" smtClean="0">
              <a:latin typeface="AR Maokai Heavy Big5" pitchFamily="49" charset="-120"/>
              <a:ea typeface="AR Maokai Heavy Big5" pitchFamily="49" charset="-120"/>
            </a:rPr>
            <a:t>敏銳感受的心</a:t>
          </a:r>
          <a:endParaRPr lang="en-US" sz="49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209291" y="1591336"/>
        <a:ext cx="7270292" cy="1013281"/>
      </dsp:txXfrm>
    </dsp:sp>
    <dsp:sp modelId="{4E7C510F-ACC8-44AC-9252-B2996C89925F}">
      <dsp:nvSpPr>
        <dsp:cNvPr id="0" name=""/>
        <dsp:cNvSpPr/>
      </dsp:nvSpPr>
      <dsp:spPr>
        <a:xfrm rot="5400000">
          <a:off x="-259133" y="3330442"/>
          <a:ext cx="1727559" cy="12092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2" y="3675954"/>
        <a:ext cx="1209291" cy="518268"/>
      </dsp:txXfrm>
    </dsp:sp>
    <dsp:sp modelId="{3BB2DA46-A07D-465B-871E-91D8399F334B}">
      <dsp:nvSpPr>
        <dsp:cNvPr id="0" name=""/>
        <dsp:cNvSpPr/>
      </dsp:nvSpPr>
      <dsp:spPr>
        <a:xfrm rot="5400000">
          <a:off x="4310388" y="-29788"/>
          <a:ext cx="1122913" cy="7325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4900" kern="1200" dirty="0" smtClean="0">
              <a:latin typeface="AR Maokai Heavy Big5" pitchFamily="49" charset="-120"/>
              <a:ea typeface="AR Maokai Heavy Big5" pitchFamily="49" charset="-120"/>
            </a:rPr>
            <a:t>謙卑及甘心奉獻的雙手</a:t>
          </a:r>
          <a:endParaRPr lang="en-US" sz="49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209291" y="3126125"/>
        <a:ext cx="7270292" cy="1013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D74088-2637-4F12-8C6C-035B5CD6B738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C46D86-0027-449F-9AC5-E64B9801B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13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F77422-3A25-479D-B11C-21658CE1FB3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7454EA-A792-4922-A895-07BBD19A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56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7A4D7C-6967-4078-BE98-BA72E8D6201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EFD87B-6B33-4405-A0E7-279BCCEB7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1130-6F5A-405A-9795-33339FFE12E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45BA-2D0E-45AB-BB04-591BCF19A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E3A0-6B03-4E94-8DFD-40BD1DE1A37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DF23-BFAE-49B4-BF81-7908C2726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2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50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0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2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4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39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3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86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B30DA7-90D7-4262-88AD-DCC93DE58B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907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D41796-00DE-4A27-9A6E-7D187FC90E39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45302F-06AA-48CC-B568-37E2C0C20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A04BA-0251-4048-BA68-BBB37FF56B12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143B-D27D-4EE8-AC27-42E51CC44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36627A-C290-4A9B-B31D-4D27987E350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BA6246-3C1D-4CB1-9F02-25D73ACE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692A-5390-4FC8-8D0A-0C5EC5297DE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6DEA-1ED6-4234-A9EF-CB063B68E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ADE731-994B-4A3A-A86D-CFAA03F9D862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565FED-4D2E-4C07-8885-CA44A9A3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4D187-8F3E-42A7-8196-2ABCB60079F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9BF0B-F71D-439B-A59C-681147442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7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36D7AC-8C9F-43E1-A36D-D61D545B597D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35533-A8EC-409F-8A5D-C52E366A4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6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36F669A-32BA-439D-8272-291641B076A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675C095-EDBD-4510-A46F-C40009B3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  <p:sldLayoutId id="2147490329" r:id="rId13"/>
    <p:sldLayoutId id="2147490330" r:id="rId14"/>
    <p:sldLayoutId id="2147490331" r:id="rId15"/>
    <p:sldLayoutId id="2147490332" r:id="rId16"/>
    <p:sldLayoutId id="2147490333" r:id="rId17"/>
    <p:sldLayoutId id="2147490334" r:id="rId18"/>
    <p:sldLayoutId id="214749033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6600" y="5638800"/>
            <a:ext cx="28956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/>
              <a:t>馬太福音</a:t>
            </a:r>
            <a:r>
              <a:rPr lang="en-US" sz="2800" b="1" dirty="0"/>
              <a:t>9:35-38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1295400" y="4267200"/>
            <a:ext cx="664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7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教會領袖的特質</a:t>
            </a:r>
            <a:endParaRPr lang="en-US" altLang="en-US" sz="72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1508" name="Picture 6" descr="http://www.bcc.org/uploads/web_leadership_head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57200" y="609600"/>
            <a:ext cx="8153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800">
                <a:latin typeface="AR Maokai Heavy Big5" pitchFamily="49" charset="-120"/>
                <a:ea typeface="AR Maokai Heavy Big5" pitchFamily="49" charset="-120"/>
              </a:rPr>
              <a:t>教會事工最重要的是</a:t>
            </a:r>
            <a:endParaRPr lang="en-US" altLang="zh-TW" sz="4800"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4800">
                <a:latin typeface="AR Maokai Heavy Big5" pitchFamily="49" charset="-120"/>
                <a:ea typeface="AR Maokai Heavy Big5" pitchFamily="49" charset="-120"/>
              </a:rPr>
              <a:t>    </a:t>
            </a:r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「忠心回應上帝呼召」</a:t>
            </a:r>
            <a:endParaRPr lang="en-US" altLang="zh-TW" sz="48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endParaRPr lang="en-US" altLang="zh-TW" sz="4800"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4800">
                <a:latin typeface="AR Maokai Heavy Big5" pitchFamily="49" charset="-120"/>
                <a:ea typeface="AR Maokai Heavy Big5" pitchFamily="49" charset="-120"/>
              </a:rPr>
              <a:t>教會事工最要緊的是</a:t>
            </a:r>
            <a:endParaRPr lang="en-US" altLang="zh-TW" sz="4800"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4800">
                <a:latin typeface="AR Maokai Heavy Big5" pitchFamily="49" charset="-120"/>
                <a:ea typeface="AR Maokai Heavy Big5" pitchFamily="49" charset="-120"/>
              </a:rPr>
              <a:t>    </a:t>
            </a:r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「心裡有上帝、尊主為大」</a:t>
            </a:r>
            <a:endParaRPr lang="en-US" altLang="zh-TW" sz="48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endParaRPr lang="en-US" altLang="zh-TW" sz="4800"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4800">
                <a:latin typeface="AR Maokai Heavy Big5" pitchFamily="49" charset="-120"/>
                <a:ea typeface="AR Maokai Heavy Big5" pitchFamily="49" charset="-120"/>
              </a:rPr>
              <a:t>教會事工的中心是</a:t>
            </a:r>
            <a:endParaRPr lang="en-US" altLang="zh-TW" sz="4800"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4800">
                <a:latin typeface="AR Maokai Heavy Big5" pitchFamily="49" charset="-120"/>
                <a:ea typeface="AR Maokai Heavy Big5" pitchFamily="49" charset="-120"/>
              </a:rPr>
              <a:t>    </a:t>
            </a:r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「單純回應上帝的聲音」</a:t>
            </a:r>
            <a:endParaRPr lang="en-US" altLang="en-US" sz="48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762000" y="609600"/>
            <a:ext cx="5724525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二、敏銳感受的心</a:t>
            </a:r>
            <a:endParaRPr lang="en-US" altLang="en-US" sz="5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PMingLiU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514600"/>
            <a:ext cx="7315200" cy="1754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……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就憐憫他們；因為他們困苦流離，如同羊沒有牧人一般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。」</a:t>
            </a:r>
            <a:endParaRPr lang="en-US" altLang="zh-TW" sz="36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                   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馬太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9:36b)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ewlife.id.au/wp-content/uploads/Jesus-disci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37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2" descr="http://v.i.uol.com.br/album/36h_nyt_puebla_f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6667" b="15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304800" y="533400"/>
            <a:ext cx="8494713" cy="9239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三、謙卑及甘心奉獻的雙手</a:t>
            </a:r>
            <a:endParaRPr lang="en-US" altLang="en-US" sz="5400" dirty="0">
              <a:latin typeface="AR Maokai Heavy Big5" pitchFamily="49" charset="-120"/>
              <a:ea typeface="AR Maokai Heavy Big5" pitchFamily="49" charset="-120"/>
              <a:cs typeface="New Gulim" charset="-127"/>
            </a:endParaRPr>
          </a:p>
        </p:txBody>
      </p:sp>
      <p:pic>
        <p:nvPicPr>
          <p:cNvPr id="36869" name="Picture 5" descr="http://takaoclub.com/consulate/maxw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265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556260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馬雅各醫生</a:t>
            </a:r>
            <a:endParaRPr lang="en-US" altLang="zh-TW" sz="2800" b="1">
              <a:latin typeface="AR Kaiti Medium Big5" pitchFamily="49" charset="-120"/>
              <a:ea typeface="AR Kaiti Medium Big5" pitchFamily="49" charset="-120"/>
            </a:endParaRPr>
          </a:p>
          <a:p>
            <a:pPr algn="ctr" eaLnBrk="1" hangingPunct="1"/>
            <a:r>
              <a:rPr lang="en-US" altLang="en-US" sz="2800" b="1">
                <a:latin typeface="AR Kaiti Medium Big5" pitchFamily="49" charset="-120"/>
                <a:ea typeface="AR Kaiti Medium Big5" pitchFamily="49" charset="-120"/>
              </a:rPr>
              <a:t>Dr. James Maxwell</a:t>
            </a:r>
          </a:p>
        </p:txBody>
      </p:sp>
      <p:pic>
        <p:nvPicPr>
          <p:cNvPr id="36871" name="Picture 7" descr="http://enews-pctpress.org/home/images/stories/2013_Q4/3220/3220-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30775" y="5562600"/>
            <a:ext cx="3595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巴克禮牧師</a:t>
            </a:r>
            <a:endParaRPr lang="en-US" altLang="zh-TW" sz="2800" b="1">
              <a:latin typeface="AR Kaiti Medium Big5" pitchFamily="49" charset="-120"/>
              <a:ea typeface="AR Kaiti Medium Big5" pitchFamily="49" charset="-120"/>
            </a:endParaRPr>
          </a:p>
          <a:p>
            <a:pPr algn="ctr" eaLnBrk="1" hangingPunct="1"/>
            <a:r>
              <a:rPr lang="en-US" altLang="en-US" sz="2800" b="1">
                <a:latin typeface="AR Kaiti Medium Big5" pitchFamily="49" charset="-120"/>
                <a:ea typeface="AR Kaiti Medium Big5" pitchFamily="49" charset="-120"/>
              </a:rPr>
              <a:t>Rev.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en-US" altLang="en-US" sz="2800" b="1">
                <a:latin typeface="AR Kaiti Medium Big5" pitchFamily="49" charset="-120"/>
                <a:ea typeface="AR Kaiti Medium Big5" pitchFamily="49" charset="-120"/>
              </a:rPr>
              <a:t>Thomas Barclay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4" name="Picture 2" descr="http://upload.wikimedia.org/wikipedia/commons/f/f6/%E5%8F%B0%E5%8D%97%E7%A5%9E%E5%AD%B8%E9%99%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4600" y="5715000"/>
            <a:ext cx="249237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台南神學校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590800" y="304800"/>
            <a:ext cx="43402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玉山神學院綜合大樓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6868" name="Picture 7" descr="http://www.aidsummer.net/aidsummer/school/203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533400" y="228600"/>
            <a:ext cx="2262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r>
              <a:rPr lang="zh-TW" altLang="en-US" sz="5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ahoma" pitchFamily="34" charset="0"/>
              </a:rPr>
              <a:t>結論：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4478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334000"/>
            <a:ext cx="4030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en-US" altLang="en-US" sz="3200" b="1"/>
              <a:t>Antonio Rossellino</a:t>
            </a:r>
            <a:r>
              <a:rPr lang="en-US" altLang="en-US" sz="3200"/>
              <a:t> </a:t>
            </a:r>
          </a:p>
          <a:p>
            <a:pPr algn="ctr" eaLnBrk="1" hangingPunct="1"/>
            <a:r>
              <a:rPr lang="en-US" altLang="en-US" sz="3200" b="1" i="1"/>
              <a:t>1427-1479</a:t>
            </a:r>
          </a:p>
        </p:txBody>
      </p:sp>
      <p:pic>
        <p:nvPicPr>
          <p:cNvPr id="22531" name="Picture 13" descr="http://rustyhein.com/ARH/wp-content/gallery/ren-exam-2-part-1/thumbs/thumbs_giovanni-chellini-antonio-rossell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34290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5" descr="http://s1.djyimg.com/i6/1301310029361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3" b="8881"/>
          <a:stretch>
            <a:fillRect/>
          </a:stretch>
        </p:blipFill>
        <p:spPr bwMode="auto">
          <a:xfrm>
            <a:off x="4876800" y="609600"/>
            <a:ext cx="350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5638800" y="5334000"/>
            <a:ext cx="2236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/>
              <a:t>米開蘭基羅</a:t>
            </a:r>
            <a:endParaRPr lang="en-US" altLang="zh-TW" sz="3200" b="1"/>
          </a:p>
          <a:p>
            <a:pPr eaLnBrk="1" hangingPunct="1"/>
            <a:r>
              <a:rPr lang="en-US" altLang="en-US" sz="3200" b="1" i="1"/>
              <a:t>1475-1564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2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0.att.hudong.com/33/26/01300001389655134191261091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marymaryquitecontrary.org.uk/cms/wp-content/uploads/2010/03/john_rus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600200"/>
            <a:ext cx="2438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90500" y="4953000"/>
            <a:ext cx="3467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詩人兼藝術評論家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algn="ctr" eaLnBrk="1" hangingPunct="1"/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John Ruskin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581400" y="1524000"/>
          <a:ext cx="51816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8AF3C9-2C1A-4867-A1B5-4AF11DF89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598AF3C9-2C1A-4867-A1B5-4AF11DF89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B3949D-DA11-4CE1-BB21-B85AA7F7D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BCB3949D-DA11-4CE1-BB21-B85AA7F7D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1285C2-66E9-4C03-A0D4-6DFCF6B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DE1285C2-66E9-4C03-A0D4-6DFCF6B6B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762000" y="533400"/>
            <a:ext cx="6070600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一、洞察力的眼睛</a:t>
            </a:r>
            <a:r>
              <a:rPr lang="en-US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 </a:t>
            </a:r>
            <a:endParaRPr lang="zh-TW" altLang="en-US" sz="5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New Gulim" charset="-127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2286000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 baseline="3000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35</a:t>
            </a:r>
            <a:r>
              <a:rPr lang="zh-TW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耶穌走遍各城各鄉，在會堂裏教訓人，宣講天國的福音，又醫治各樣的病症。</a:t>
            </a:r>
            <a:r>
              <a:rPr lang="en-US" altLang="en-US" sz="3600" b="1" baseline="3000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36</a:t>
            </a:r>
            <a:r>
              <a:rPr lang="zh-TW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他看見許多的人</a:t>
            </a:r>
            <a:r>
              <a:rPr lang="en-US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……</a:t>
            </a:r>
            <a:endParaRPr lang="en-US" altLang="zh-TW" sz="3600" b="1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                  (</a:t>
            </a:r>
            <a:r>
              <a:rPr lang="zh-TW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馬太</a:t>
            </a:r>
            <a:r>
              <a:rPr lang="en-US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9:35-36a)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www.rich-family.com.tw/images/abou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一張機票玩6國：943的神奇跳蚤旅行法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330708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5791200"/>
            <a:ext cx="52959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zh-TW" sz="3600">
                <a:solidFill>
                  <a:srgbClr val="FFFFFF"/>
                </a:solidFill>
                <a:latin typeface="Aegean" pitchFamily="34" charset="0"/>
              </a:rPr>
              <a:t>Grace Presbyterian Church</a:t>
            </a:r>
            <a:endParaRPr lang="en-US" altLang="en-US" sz="3600">
              <a:solidFill>
                <a:srgbClr val="FFFFFF"/>
              </a:solidFill>
              <a:latin typeface="Aegean" pitchFamily="34" charset="0"/>
            </a:endParaRPr>
          </a:p>
        </p:txBody>
      </p:sp>
      <p:pic>
        <p:nvPicPr>
          <p:cNvPr id="27651" name="Picture 5" descr="http://www.layman.org/wp-content/uploads/2013/09/veg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33400" y="990600"/>
            <a:ext cx="8001000" cy="15700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4800" dirty="0"/>
              <a:t>Preach the Gospel at all times and when necessary use words.</a:t>
            </a:r>
            <a:endParaRPr lang="zh-TW" altLang="en-US" sz="48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410200" y="5029200"/>
            <a:ext cx="3055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en-US" altLang="en-US" sz="3200"/>
              <a:t>Francis of Assis</a:t>
            </a:r>
          </a:p>
          <a:p>
            <a:pPr algn="ctr" eaLnBrk="1" hangingPunct="1"/>
            <a:r>
              <a:rPr lang="zh-TW" altLang="en-US" sz="3200"/>
              <a:t>聖法蘭西斯</a:t>
            </a:r>
            <a:r>
              <a:rPr lang="en-US" altLang="en-US" sz="3200"/>
              <a:t> </a:t>
            </a:r>
          </a:p>
        </p:txBody>
      </p:sp>
      <p:pic>
        <p:nvPicPr>
          <p:cNvPr id="27654" name="Picture 6" descr="http://ancientwisdom4ustoday.org/wp-content/uploads/2012/03/saint-francis-of-ass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2365375" cy="319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3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www.insidesocal.com/sgvcrime/files/2014/04/2014-04-13-11.47.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56069</TotalTime>
  <Words>286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DFPBiaoKaiShu-B5</vt:lpstr>
      <vt:lpstr>Gill Sans MT</vt:lpstr>
      <vt:lpstr>Wingdings 2</vt:lpstr>
      <vt:lpstr>Verdana</vt:lpstr>
      <vt:lpstr>Calibri</vt:lpstr>
      <vt:lpstr>Microsoft JhengHei</vt:lpstr>
      <vt:lpstr>AR Kaiti Medium Big5</vt:lpstr>
      <vt:lpstr>AR Maokai Heavy Big5</vt:lpstr>
      <vt:lpstr>New Gulim</vt:lpstr>
      <vt:lpstr>Aegean</vt:lpstr>
      <vt:lpstr>PMingLiU</vt:lpstr>
      <vt:lpstr>Tahoma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3570</cp:revision>
  <dcterms:created xsi:type="dcterms:W3CDTF">2010-02-20T00:55:59Z</dcterms:created>
  <dcterms:modified xsi:type="dcterms:W3CDTF">2014-10-28T03:39:24Z</dcterms:modified>
</cp:coreProperties>
</file>