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0"/>
  </p:notesMasterIdLst>
  <p:handoutMasterIdLst>
    <p:handoutMasterId r:id="rId21"/>
  </p:handoutMasterIdLst>
  <p:sldIdLst>
    <p:sldId id="601" r:id="rId2"/>
    <p:sldId id="713" r:id="rId3"/>
    <p:sldId id="705" r:id="rId4"/>
    <p:sldId id="714" r:id="rId5"/>
    <p:sldId id="709" r:id="rId6"/>
    <p:sldId id="715" r:id="rId7"/>
    <p:sldId id="708" r:id="rId8"/>
    <p:sldId id="716" r:id="rId9"/>
    <p:sldId id="687" r:id="rId10"/>
    <p:sldId id="710" r:id="rId11"/>
    <p:sldId id="717" r:id="rId12"/>
    <p:sldId id="712" r:id="rId13"/>
    <p:sldId id="718" r:id="rId14"/>
    <p:sldId id="707" r:id="rId15"/>
    <p:sldId id="697" r:id="rId16"/>
    <p:sldId id="702" r:id="rId17"/>
    <p:sldId id="719" r:id="rId18"/>
    <p:sldId id="720" r:id="rId19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1C240A"/>
    <a:srgbClr val="A50021"/>
    <a:srgbClr val="669900"/>
    <a:srgbClr val="1F196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CF1075-90BB-49C7-ACD1-F6AB9BC3A7BF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BCE188-DA4F-4567-B2F7-5A9AFEA8F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6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10E0CB-B478-44DC-A227-8D324D1D0FD0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F718AD-C0ED-46D7-B956-021D03D4B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1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A589F-2DF7-4145-9ECA-189B41513A96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4877B1-EC1E-41A0-814D-C57EB7E3D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C22A-5C7C-44EB-8AA3-62F6BC9E622C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7B47-A4D6-4099-B85C-18412246E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3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AE16-5DBD-486C-BB41-6711CAF61A85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5620-A53D-4B4D-A1BD-BADCDD4C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70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45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1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7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12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8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73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675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04BB9B-1433-4D63-8EA1-3DD4296FA8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272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73FB57-C1B3-4037-AF6A-5F645351DCBD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763A12-64D6-41FB-8383-D098544E6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FE30-A8A5-46DF-97FC-7362032ED26B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C4C5-CC92-4880-88C3-D513B2860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B0D60E-E0F4-4884-96A2-CC4A04CDDB28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F7D82A-D3AC-41E5-BA3B-D282C390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9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3C11-8443-44AF-A4D3-F54B3291F371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527C-A44F-4F18-881E-98860A045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5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83B70C-559D-40E5-BD52-77FB2C742931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BCC401-2BE9-4F4D-A9E9-513FE1E4F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764B3C-E5E6-464B-B098-113A705F1858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C000D9-C664-4884-A2BD-B7030E543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6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9E764C-7C31-4FC2-ACAB-358CD4173D33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A8E868-3921-4AB5-9A40-671D9F34B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FC0117C7-D3B2-43AC-B802-AA7F7608EDB0}" type="datetimeFigureOut">
              <a:rPr lang="en-US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416BCD89-1159-454D-8E20-C2A518F26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41" r:id="rId1"/>
    <p:sldLayoutId id="2147490242" r:id="rId2"/>
    <p:sldLayoutId id="2147490243" r:id="rId3"/>
    <p:sldLayoutId id="2147490244" r:id="rId4"/>
    <p:sldLayoutId id="2147490245" r:id="rId5"/>
    <p:sldLayoutId id="2147490246" r:id="rId6"/>
    <p:sldLayoutId id="2147490247" r:id="rId7"/>
    <p:sldLayoutId id="2147490248" r:id="rId8"/>
    <p:sldLayoutId id="2147490249" r:id="rId9"/>
    <p:sldLayoutId id="2147490250" r:id="rId10"/>
    <p:sldLayoutId id="2147490251" r:id="rId11"/>
    <p:sldLayoutId id="2147490252" r:id="rId12"/>
    <p:sldLayoutId id="2147490253" r:id="rId13"/>
    <p:sldLayoutId id="2147490254" r:id="rId14"/>
    <p:sldLayoutId id="2147490255" r:id="rId15"/>
    <p:sldLayoutId id="2147490256" r:id="rId16"/>
    <p:sldLayoutId id="2147490257" r:id="rId17"/>
    <p:sldLayoutId id="2147490258" r:id="rId18"/>
    <p:sldLayoutId id="2147490259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2514600"/>
            <a:ext cx="25908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/>
              <a:t>腓立比書</a:t>
            </a:r>
            <a:r>
              <a:rPr lang="en-US" sz="2800" b="1" dirty="0"/>
              <a:t>4:1-9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914400" y="685800"/>
            <a:ext cx="7570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9600">
                <a:latin typeface="AR Maokai Heavy Big5" pitchFamily="49" charset="-120"/>
                <a:ea typeface="AR Maokai Heavy Big5" pitchFamily="49" charset="-120"/>
              </a:rPr>
              <a:t>同享勝利冠冕</a:t>
            </a:r>
            <a:endParaRPr lang="en-US" altLang="en-US" sz="960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1510" name="Picture 6" descr="http://media.santabanta.com/gal/sports/olympic2004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90800"/>
            <a:ext cx="4176991" cy="356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4.bp.blogspot.com/-bmlQuItFYZw/UrMqsUWcrVI/AAAAAAAAMHE/Mt0-9PNJKTc/s1600/340D-Image+Circle+Wag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2499"/>
          <a:stretch>
            <a:fillRect/>
          </a:stretch>
        </p:blipFill>
        <p:spPr bwMode="auto">
          <a:xfrm>
            <a:off x="0" y="1447800"/>
            <a:ext cx="9144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457200"/>
            <a:ext cx="4800600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latin typeface="AR Kaiti Medium Big5" pitchFamily="49" charset="-120"/>
                <a:ea typeface="AR Kaiti Medium Big5" pitchFamily="49" charset="-120"/>
              </a:rPr>
              <a:t>「同著磨</a:t>
            </a:r>
            <a:r>
              <a:rPr lang="en-US" sz="4000" b="1" dirty="0" err="1">
                <a:latin typeface="AR Kaiti Medium Big5" pitchFamily="49" charset="-120"/>
                <a:ea typeface="AR Kaiti Medium Big5" pitchFamily="49" charset="-120"/>
              </a:rPr>
              <a:t>synergon</a:t>
            </a:r>
            <a:r>
              <a:rPr lang="zh-TW" altLang="en-US" sz="4000" b="1" dirty="0"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sz="40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ews.bbc.co.uk/media/images/56200000/jpg/_56200353_johnzves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57200" y="6149975"/>
            <a:ext cx="832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4000"/>
              <a:t>Philippi: The city crowned with 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thumb/b/ba/Mural_crowns.svg/1700px-Mural_crow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360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847850"/>
            <a:ext cx="4340225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「冕旒」是圓的王冠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725738"/>
            <a:ext cx="664845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「腓立比城」被城牆圍成王冠狀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600450"/>
            <a:ext cx="8032750" cy="646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古羅馬用「圓形金冠」犒賞有功的士兵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14850"/>
            <a:ext cx="80327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「同著磨」圍成一個圓圈防止外人入侵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429250"/>
            <a:ext cx="8077200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保羅說「我們是與神同工」，意思是共同合作，在圓形的城牆上並肩作戰。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9" name="Picture 10" descr="http://4.bp.blogspot.com/-vRxVNWd2CXQ/Ugt8iP5Ue8I/AAAAAAAAAgo/zRT-_5ssQEM/s1600/13186091-3d-illustration-of-people-around-word-team-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8229600" cy="230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「友阿爹」的字意是：</a:t>
            </a:r>
            <a:endParaRPr lang="en-US" altLang="zh-TW" sz="36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”have a good way”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有一個好的方法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”be led successfully”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在領導之下達到成功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505200"/>
            <a:ext cx="8229600" cy="230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「循都基」的字意是：</a:t>
            </a:r>
            <a:endParaRPr lang="en-US" altLang="zh-TW" sz="36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”the meeting”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聚會共同商討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”successful event”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成功達到目標的活動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http://chronopsis.com/wordpress/wp-content/uploads/2009/11/rock_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28600" y="457200"/>
            <a:ext cx="8494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r>
              <a:rPr lang="zh-TW" altLang="en-US" sz="5400"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三、「石頭湯」的寓言故事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533400" y="228600"/>
            <a:ext cx="2262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r>
              <a:rPr lang="zh-TW" altLang="en-US" sz="5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ahoma" pitchFamily="34" charset="0"/>
              </a:rPr>
              <a:t>結論：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6002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40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8 </a:t>
            </a:r>
            <a:r>
              <a:rPr lang="zh-TW" altLang="en-US" sz="40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弟兄們，我還有未盡的話，凡是真實的、可敬的、公義的、清潔的、可愛的、有美名的，若有什麼德行，若有什麼稱讚，這些事你們都要思念。</a:t>
            </a:r>
            <a:r>
              <a:rPr lang="en-US" altLang="en-US" sz="40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en-US" altLang="en-US" sz="40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9 </a:t>
            </a:r>
            <a:r>
              <a:rPr lang="zh-TW" altLang="en-US" sz="40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你們在我身上所學習的、所領受的、所聽見的、所看見的，這些事你們都要去行，賜平安的神就必與你們同在。」</a:t>
            </a:r>
            <a:endParaRPr lang="en-US" altLang="en-US" sz="40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hdwallpapersos.com/wp-content/uploads/2014/07/Vegetable-Ready-To-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16499" r="10048" b="7352"/>
          <a:stretch>
            <a:fillRect/>
          </a:stretch>
        </p:blipFill>
        <p:spPr bwMode="auto">
          <a:xfrm>
            <a:off x="0" y="1914525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5334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40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</a:rPr>
              <a:t>石頭湯的筵席是愛的筵席，也是分享的筵席。</a:t>
            </a:r>
            <a:endParaRPr lang="en-US" altLang="en-US" sz="4400">
              <a:solidFill>
                <a:srgbClr val="0070C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400050"/>
            <a:ext cx="9144000" cy="2062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altLang="zh-TW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ahoma" pitchFamily="34" charset="0"/>
              </a:rPr>
              <a:t>1.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ahoma" pitchFamily="34" charset="0"/>
              </a:rPr>
              <a:t>宣教就像運動，是一場競爭，但我們不是在教會裡面競爭，而是與撒旦控制的世界競爭，若是一個人無法站立得穩，只有團結才能站立得穩，</a:t>
            </a:r>
            <a:r>
              <a:rPr lang="en-US" altLang="zh-TW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ahoma" pitchFamily="34" charset="0"/>
              </a:rPr>
              <a:t>We are fighting together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ahoma" pitchFamily="34" charset="0"/>
              </a:rPr>
              <a:t>，我們要一起出去爭戰。</a:t>
            </a:r>
            <a:endParaRPr lang="zh-TW" altLang="en-US" sz="32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1570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AR Kaiti Medium Big5" pitchFamily="49" charset="-120"/>
                <a:ea typeface="AR Kaiti Medium Big5" pitchFamily="49" charset="-120"/>
              </a:rPr>
              <a:t>2.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如果在我們中間還有不和，不要當作是小事或無事，就像保羅勸勉腓立比教會信徒，我們要加倍努力，一同幫助各人，教會才能突破僵局。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4567238"/>
            <a:ext cx="9144000" cy="20621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altLang="zh-TW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ahoma" pitchFamily="34" charset="0"/>
              </a:rPr>
              <a:t>3.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ahoma" pitchFamily="34" charset="0"/>
              </a:rPr>
              <a:t>教會宣教需要大家同心作夥參與，有錢出錢、有力出力，當各人甘心樂意分享你所有的，我們有更多的能力、更多的資源，作更大的服事，有一日必要同享勝利的冠冕。</a:t>
            </a:r>
            <a:endParaRPr lang="zh-TW" altLang="en-US" sz="32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5" grpId="0" animBg="1"/>
      <p:bldP spid="860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00600" y="3124200"/>
            <a:ext cx="39465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/>
              <a:t>Alliene Guinn Vale</a:t>
            </a:r>
          </a:p>
          <a:p>
            <a:pPr eaLnBrk="1" hangingPunct="1"/>
            <a:r>
              <a:rPr lang="en-US" altLang="en-US" sz="3200" b="1" i="1"/>
              <a:t>1918-2010</a:t>
            </a:r>
          </a:p>
        </p:txBody>
      </p:sp>
      <p:pic>
        <p:nvPicPr>
          <p:cNvPr id="78852" name="Picture 4" descr="http://d3trabu2dfbdfb.cloudfront.net/7/8/783981_300x3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38862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50292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4 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你們要靠主常常喜樂，我再說，你們要喜樂！</a:t>
            </a:r>
            <a:endParaRPr lang="en-US" alt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981200"/>
            <a:ext cx="3881438" cy="584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Aharoni" pitchFamily="2" charset="-79"/>
                <a:cs typeface="Aharoni" pitchFamily="2" charset="-79"/>
              </a:rPr>
              <a:t>The Joy of the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228600" y="381000"/>
            <a:ext cx="7802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r>
              <a:rPr lang="zh-TW" altLang="en-US" sz="540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一、我的喜樂與我的冠冕</a:t>
            </a:r>
          </a:p>
        </p:txBody>
      </p:sp>
      <p:pic>
        <p:nvPicPr>
          <p:cNvPr id="5" name="Picture 8" descr="http://octavianchronicles.com/wp-content/uploads/2010/12/GreeceNook6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903788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257800" y="1981200"/>
            <a:ext cx="10668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2" descr="http://padfield.com/greece/philippi/images/Philippi-Excavation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0" y="457200"/>
            <a:ext cx="295433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腓立比城遺跡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b/b1/Palestra%2C_Pompeii.jpg/500px-Palestra%2C_Pompe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5181600"/>
            <a:ext cx="410845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腓立比 競技場遺跡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28600" y="4953000"/>
            <a:ext cx="8610600" cy="1754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「凡較力爭勝的，諸事都有節制，他們不過是要得能壞的冠冕，我們卻是要得不能壞的冠冕。」（哥林多前書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9:25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zh-TW" altLang="en-US" sz="36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6627" name="Picture 4" descr="http://truenation.org/videoblog/wp-content/uploads/2013/08/gy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914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657600"/>
            <a:ext cx="861060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New Gulim" charset="-127"/>
              </a:rPr>
              <a:t>「人若在埸上比武，非按規矩，就不能得冠冕。」（提摩太後書</a:t>
            </a:r>
            <a:r>
              <a:rPr lang="en-US" altLang="zh-TW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New Gulim" charset="-127"/>
              </a:rPr>
              <a:t>2:5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New Gulim" charset="-127"/>
              </a:rPr>
              <a:t>）</a:t>
            </a:r>
            <a:endParaRPr lang="en-US" altLang="zh-TW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3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umbs.dreamstime.com/z/%E5%9C%A8%E8%89%BA%E6%9C%AF-%E9%98%BF%E6%B3%A2%E7%BD%97%E9%9B%95%E8%B1%A1%E7%9A%84%E6%A0%87%E5%BF%97%E3%80%82-31296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9"/>
          <a:stretch>
            <a:fillRect/>
          </a:stretch>
        </p:blipFill>
        <p:spPr bwMode="auto">
          <a:xfrm>
            <a:off x="8382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5638800"/>
            <a:ext cx="26463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希臘阿波羅神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6" name="Picture 2" descr="http://www.gourmet.com/images/gmtlive/2012/072512/10-questions-with-dr-grivetti_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4114800"/>
            <a:ext cx="7848600" cy="2308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「我所親愛所想念的弟兄，你們就是我的喜樂，我的冠冕，我親愛的弟兄，你們應當靠主站立得穩。」</a:t>
            </a:r>
            <a:endParaRPr lang="en-US" altLang="zh-TW" sz="36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en-US" altLang="zh-TW" sz="3600" b="1" dirty="0">
                <a:latin typeface="AR Kaiti Medium Big5" pitchFamily="49" charset="-120"/>
                <a:ea typeface="AR Kaiti Medium Big5" pitchFamily="49" charset="-120"/>
              </a:rPr>
              <a:t>					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（腓立比書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4:1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09600" y="609600"/>
            <a:ext cx="7110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r>
              <a:rPr lang="zh-TW" altLang="en-US" sz="540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二、同心合意並肩作戰</a:t>
            </a:r>
            <a:endParaRPr lang="zh-TW" altLang="en-US" sz="5400">
              <a:latin typeface="AR Maokai Heavy Big5" pitchFamily="49" charset="-120"/>
              <a:ea typeface="AR Maokai Heavy Big5" pitchFamily="49" charset="-120"/>
              <a:cs typeface="PMingLiU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133600"/>
            <a:ext cx="7315200" cy="2862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600" b="1" baseline="30000" dirty="0">
                <a:latin typeface="AR Kaiti Medium Big5" pitchFamily="49" charset="-120"/>
                <a:ea typeface="AR Kaiti Medium Big5" pitchFamily="49" charset="-120"/>
              </a:rPr>
              <a:t>3 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我也求你這真實</a:t>
            </a:r>
            <a:r>
              <a:rPr lang="zh-TW" altLang="en-US" sz="36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同負一軛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的，</a:t>
            </a:r>
            <a:r>
              <a:rPr lang="zh-TW" altLang="en-US" sz="36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幫助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這兩個女人；因為她們在福音上曾與我</a:t>
            </a:r>
            <a:r>
              <a:rPr lang="zh-TW" altLang="en-US" sz="36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一同勞苦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，還有革利免並其餘和我</a:t>
            </a:r>
            <a:r>
              <a:rPr lang="zh-TW" altLang="en-US" sz="36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一同做工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的，他們的名字都在生命冊上。」（腓立比書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4:3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410200"/>
            <a:ext cx="762317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>
                <a:latin typeface="AR Kaiti Medium Big5" pitchFamily="49" charset="-120"/>
                <a:ea typeface="AR Kaiti Medium Big5" pitchFamily="49" charset="-120"/>
              </a:rPr>
              <a:t>syn</a:t>
            </a:r>
            <a:r>
              <a:rPr lang="en-US" sz="4000" b="1" dirty="0">
                <a:latin typeface="AR Kaiti Medium Big5" pitchFamily="49" charset="-120"/>
                <a:ea typeface="AR Kaiti Medium Big5" pitchFamily="49" charset="-120"/>
              </a:rPr>
              <a:t>: together with </a:t>
            </a:r>
            <a:r>
              <a:rPr lang="zh-TW" altLang="en-US" sz="4000" b="1" dirty="0">
                <a:latin typeface="AR Kaiti Medium Big5" pitchFamily="49" charset="-120"/>
                <a:ea typeface="AR Kaiti Medium Big5" pitchFamily="49" charset="-120"/>
              </a:rPr>
              <a:t>作夥、一同</a:t>
            </a:r>
            <a:endParaRPr lang="en-US" sz="40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55555</TotalTime>
  <Words>619</Words>
  <Application>Microsoft Office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DFPBiaoKaiShu-B5</vt:lpstr>
      <vt:lpstr>Gill Sans MT</vt:lpstr>
      <vt:lpstr>Wingdings 2</vt:lpstr>
      <vt:lpstr>Verdana</vt:lpstr>
      <vt:lpstr>Calibri</vt:lpstr>
      <vt:lpstr>Microsoft JhengHei</vt:lpstr>
      <vt:lpstr>AR Kaiti Medium Big5</vt:lpstr>
      <vt:lpstr>AR Maokai Heavy Big5</vt:lpstr>
      <vt:lpstr>Aharoni</vt:lpstr>
      <vt:lpstr>New Gulim</vt:lpstr>
      <vt:lpstr>PMingLiU</vt:lpstr>
      <vt:lpstr>Tahoma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3523</cp:revision>
  <dcterms:created xsi:type="dcterms:W3CDTF">2010-02-20T00:55:59Z</dcterms:created>
  <dcterms:modified xsi:type="dcterms:W3CDTF">2014-10-12T15:13:16Z</dcterms:modified>
</cp:coreProperties>
</file>