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3"/>
  </p:notesMasterIdLst>
  <p:handoutMasterIdLst>
    <p:handoutMasterId r:id="rId14"/>
  </p:handoutMasterIdLst>
  <p:sldIdLst>
    <p:sldId id="601" r:id="rId2"/>
    <p:sldId id="706" r:id="rId3"/>
    <p:sldId id="705" r:id="rId4"/>
    <p:sldId id="707" r:id="rId5"/>
    <p:sldId id="704" r:id="rId6"/>
    <p:sldId id="640" r:id="rId7"/>
    <p:sldId id="687" r:id="rId8"/>
    <p:sldId id="697" r:id="rId9"/>
    <p:sldId id="694" r:id="rId10"/>
    <p:sldId id="701" r:id="rId11"/>
    <p:sldId id="702" r:id="rId1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692F03"/>
    <a:srgbClr val="1C240A"/>
    <a:srgbClr val="A50021"/>
    <a:srgbClr val="669900"/>
    <a:srgbClr val="1F196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B6A6EE-87D6-4264-A532-C2C41005E62A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10F398-6DA3-42CC-8564-9119D577D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54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43E1CF-66C3-4F6A-B7E3-E84B9BFE3065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FE238F-AE3F-4E76-83BC-67FAFFE15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2DCFC8-383F-4496-BA67-FFD789B568B3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7FD84A-79F8-4BF6-87BB-1DCB966E6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5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98A3-E52D-49D5-B0F0-40C3C7838FF9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F7CE-A668-4B7C-A426-90F11B665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E4F3-E712-495B-A059-5A538696A735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FA304-72CE-43DC-9C6F-99FBA4367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8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67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94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4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3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2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72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46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765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E4E3D-95B7-4700-9B0B-82D6ECD5CF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25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67F5F2-B8D3-4A7A-9D63-1C46BFFF2812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D4721E-3261-4A18-BF7F-72F216412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2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22B4E-B11B-4D47-B566-118DF276134F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6207-3D7F-4383-993D-CDCE930EA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0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30156C-1166-4446-BD7B-C916FC732087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C65D8C-903E-4F15-A627-54315BE2F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2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253C-D70B-465B-9477-E65049AC458C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783C-D23E-42EF-948D-E4A5D9208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3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19362B-9A8A-45CF-AE1E-362C29319268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5D6019-50BD-4BA8-ACBF-B0CBDF02F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C839D5-E882-46B8-B4A7-980848DBD86B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C321DD-ABA2-4EC8-9221-C24D77295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908B77-2875-4293-B68D-82D6E18BC015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D7D52-5407-40BD-972E-71BD46051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9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5FB2AE31-94BB-4B8E-828F-0E59DBCEF7C6}" type="datetimeFigureOut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5AAB5703-7710-43D6-8DF1-8A9CCFFD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65" r:id="rId1"/>
    <p:sldLayoutId id="2147490166" r:id="rId2"/>
    <p:sldLayoutId id="2147490167" r:id="rId3"/>
    <p:sldLayoutId id="2147490168" r:id="rId4"/>
    <p:sldLayoutId id="2147490169" r:id="rId5"/>
    <p:sldLayoutId id="2147490170" r:id="rId6"/>
    <p:sldLayoutId id="2147490171" r:id="rId7"/>
    <p:sldLayoutId id="2147490172" r:id="rId8"/>
    <p:sldLayoutId id="2147490173" r:id="rId9"/>
    <p:sldLayoutId id="2147490174" r:id="rId10"/>
    <p:sldLayoutId id="2147490175" r:id="rId11"/>
    <p:sldLayoutId id="2147490176" r:id="rId12"/>
    <p:sldLayoutId id="2147490177" r:id="rId13"/>
    <p:sldLayoutId id="2147490178" r:id="rId14"/>
    <p:sldLayoutId id="2147490179" r:id="rId15"/>
    <p:sldLayoutId id="2147490180" r:id="rId16"/>
    <p:sldLayoutId id="2147490181" r:id="rId17"/>
    <p:sldLayoutId id="2147490182" r:id="rId18"/>
    <p:sldLayoutId id="214749018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800" y="5943600"/>
            <a:ext cx="30480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/>
              <a:t>馬太福音</a:t>
            </a:r>
            <a:r>
              <a:rPr lang="en-US" sz="2800" b="1" dirty="0"/>
              <a:t>21:33-46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7200" y="304800"/>
            <a:ext cx="8229600" cy="5562600"/>
          </a:xfrm>
          <a:custGeom>
            <a:avLst/>
            <a:gdLst>
              <a:gd name="connsiteX0" fmla="*/ 29028 w 6700762"/>
              <a:gd name="connsiteY0" fmla="*/ 135467 h 4368800"/>
              <a:gd name="connsiteX1" fmla="*/ 87085 w 6700762"/>
              <a:gd name="connsiteY1" fmla="*/ 512838 h 4368800"/>
              <a:gd name="connsiteX2" fmla="*/ 43542 w 6700762"/>
              <a:gd name="connsiteY2" fmla="*/ 774095 h 4368800"/>
              <a:gd name="connsiteX3" fmla="*/ 43542 w 6700762"/>
              <a:gd name="connsiteY3" fmla="*/ 1180495 h 4368800"/>
              <a:gd name="connsiteX4" fmla="*/ 101599 w 6700762"/>
              <a:gd name="connsiteY4" fmla="*/ 1615924 h 4368800"/>
              <a:gd name="connsiteX5" fmla="*/ 58056 w 6700762"/>
              <a:gd name="connsiteY5" fmla="*/ 2080381 h 4368800"/>
              <a:gd name="connsiteX6" fmla="*/ 188685 w 6700762"/>
              <a:gd name="connsiteY6" fmla="*/ 2356152 h 4368800"/>
              <a:gd name="connsiteX7" fmla="*/ 145142 w 6700762"/>
              <a:gd name="connsiteY7" fmla="*/ 2733524 h 4368800"/>
              <a:gd name="connsiteX8" fmla="*/ 130628 w 6700762"/>
              <a:gd name="connsiteY8" fmla="*/ 3531810 h 4368800"/>
              <a:gd name="connsiteX9" fmla="*/ 188685 w 6700762"/>
              <a:gd name="connsiteY9" fmla="*/ 4199467 h 4368800"/>
              <a:gd name="connsiteX10" fmla="*/ 261256 w 6700762"/>
              <a:gd name="connsiteY10" fmla="*/ 4315581 h 4368800"/>
              <a:gd name="connsiteX11" fmla="*/ 362856 w 6700762"/>
              <a:gd name="connsiteY11" fmla="*/ 4257524 h 4368800"/>
              <a:gd name="connsiteX12" fmla="*/ 566056 w 6700762"/>
              <a:gd name="connsiteY12" fmla="*/ 4315581 h 4368800"/>
              <a:gd name="connsiteX13" fmla="*/ 1204685 w 6700762"/>
              <a:gd name="connsiteY13" fmla="*/ 4359124 h 4368800"/>
              <a:gd name="connsiteX14" fmla="*/ 1625599 w 6700762"/>
              <a:gd name="connsiteY14" fmla="*/ 4257524 h 4368800"/>
              <a:gd name="connsiteX15" fmla="*/ 2075542 w 6700762"/>
              <a:gd name="connsiteY15" fmla="*/ 4228495 h 4368800"/>
              <a:gd name="connsiteX16" fmla="*/ 2481942 w 6700762"/>
              <a:gd name="connsiteY16" fmla="*/ 4228495 h 4368800"/>
              <a:gd name="connsiteX17" fmla="*/ 3164113 w 6700762"/>
              <a:gd name="connsiteY17" fmla="*/ 4184952 h 4368800"/>
              <a:gd name="connsiteX18" fmla="*/ 3599542 w 6700762"/>
              <a:gd name="connsiteY18" fmla="*/ 4213981 h 4368800"/>
              <a:gd name="connsiteX19" fmla="*/ 4078513 w 6700762"/>
              <a:gd name="connsiteY19" fmla="*/ 4184952 h 4368800"/>
              <a:gd name="connsiteX20" fmla="*/ 4528456 w 6700762"/>
              <a:gd name="connsiteY20" fmla="*/ 4155924 h 4368800"/>
              <a:gd name="connsiteX21" fmla="*/ 4992913 w 6700762"/>
              <a:gd name="connsiteY21" fmla="*/ 4243010 h 4368800"/>
              <a:gd name="connsiteX22" fmla="*/ 5442856 w 6700762"/>
              <a:gd name="connsiteY22" fmla="*/ 4155924 h 4368800"/>
              <a:gd name="connsiteX23" fmla="*/ 5791199 w 6700762"/>
              <a:gd name="connsiteY23" fmla="*/ 4126895 h 4368800"/>
              <a:gd name="connsiteX24" fmla="*/ 6255656 w 6700762"/>
              <a:gd name="connsiteY24" fmla="*/ 4213981 h 4368800"/>
              <a:gd name="connsiteX25" fmla="*/ 6589485 w 6700762"/>
              <a:gd name="connsiteY25" fmla="*/ 4141410 h 4368800"/>
              <a:gd name="connsiteX26" fmla="*/ 6633028 w 6700762"/>
              <a:gd name="connsiteY26" fmla="*/ 3880152 h 4368800"/>
              <a:gd name="connsiteX27" fmla="*/ 6589485 w 6700762"/>
              <a:gd name="connsiteY27" fmla="*/ 3749524 h 4368800"/>
              <a:gd name="connsiteX28" fmla="*/ 6662056 w 6700762"/>
              <a:gd name="connsiteY28" fmla="*/ 3444724 h 4368800"/>
              <a:gd name="connsiteX29" fmla="*/ 6589485 w 6700762"/>
              <a:gd name="connsiteY29" fmla="*/ 3125410 h 4368800"/>
              <a:gd name="connsiteX30" fmla="*/ 6633028 w 6700762"/>
              <a:gd name="connsiteY30" fmla="*/ 2443238 h 4368800"/>
              <a:gd name="connsiteX31" fmla="*/ 6633028 w 6700762"/>
              <a:gd name="connsiteY31" fmla="*/ 2036838 h 4368800"/>
              <a:gd name="connsiteX32" fmla="*/ 6676571 w 6700762"/>
              <a:gd name="connsiteY32" fmla="*/ 1528838 h 4368800"/>
              <a:gd name="connsiteX33" fmla="*/ 6662056 w 6700762"/>
              <a:gd name="connsiteY33" fmla="*/ 1093410 h 4368800"/>
              <a:gd name="connsiteX34" fmla="*/ 6662056 w 6700762"/>
              <a:gd name="connsiteY34" fmla="*/ 657981 h 4368800"/>
              <a:gd name="connsiteX35" fmla="*/ 6647542 w 6700762"/>
              <a:gd name="connsiteY35" fmla="*/ 367695 h 4368800"/>
              <a:gd name="connsiteX36" fmla="*/ 6676571 w 6700762"/>
              <a:gd name="connsiteY36" fmla="*/ 48381 h 4368800"/>
              <a:gd name="connsiteX37" fmla="*/ 6502399 w 6700762"/>
              <a:gd name="connsiteY37" fmla="*/ 77410 h 4368800"/>
              <a:gd name="connsiteX38" fmla="*/ 6081485 w 6700762"/>
              <a:gd name="connsiteY38" fmla="*/ 77410 h 4368800"/>
              <a:gd name="connsiteX39" fmla="*/ 5471885 w 6700762"/>
              <a:gd name="connsiteY39" fmla="*/ 77410 h 4368800"/>
              <a:gd name="connsiteX40" fmla="*/ 4862285 w 6700762"/>
              <a:gd name="connsiteY40" fmla="*/ 106438 h 4368800"/>
              <a:gd name="connsiteX41" fmla="*/ 4499428 w 6700762"/>
              <a:gd name="connsiteY41" fmla="*/ 62895 h 4368800"/>
              <a:gd name="connsiteX42" fmla="*/ 4180113 w 6700762"/>
              <a:gd name="connsiteY42" fmla="*/ 62895 h 4368800"/>
              <a:gd name="connsiteX43" fmla="*/ 3788228 w 6700762"/>
              <a:gd name="connsiteY43" fmla="*/ 19352 h 4368800"/>
              <a:gd name="connsiteX44" fmla="*/ 3468913 w 6700762"/>
              <a:gd name="connsiteY44" fmla="*/ 62895 h 4368800"/>
              <a:gd name="connsiteX45" fmla="*/ 2931885 w 6700762"/>
              <a:gd name="connsiteY45" fmla="*/ 193524 h 4368800"/>
              <a:gd name="connsiteX46" fmla="*/ 2612571 w 6700762"/>
              <a:gd name="connsiteY46" fmla="*/ 208038 h 4368800"/>
              <a:gd name="connsiteX47" fmla="*/ 2061028 w 6700762"/>
              <a:gd name="connsiteY47" fmla="*/ 266095 h 4368800"/>
              <a:gd name="connsiteX48" fmla="*/ 1378856 w 6700762"/>
              <a:gd name="connsiteY48" fmla="*/ 222552 h 4368800"/>
              <a:gd name="connsiteX49" fmla="*/ 972456 w 6700762"/>
              <a:gd name="connsiteY49" fmla="*/ 193524 h 4368800"/>
              <a:gd name="connsiteX50" fmla="*/ 638628 w 6700762"/>
              <a:gd name="connsiteY50" fmla="*/ 120952 h 4368800"/>
              <a:gd name="connsiteX51" fmla="*/ 261256 w 6700762"/>
              <a:gd name="connsiteY51" fmla="*/ 222552 h 4368800"/>
              <a:gd name="connsiteX52" fmla="*/ 29028 w 6700762"/>
              <a:gd name="connsiteY52" fmla="*/ 135467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700762" h="4368800">
                <a:moveTo>
                  <a:pt x="29028" y="135467"/>
                </a:moveTo>
                <a:cubicBezTo>
                  <a:pt x="0" y="183848"/>
                  <a:pt x="84666" y="406400"/>
                  <a:pt x="87085" y="512838"/>
                </a:cubicBezTo>
                <a:cubicBezTo>
                  <a:pt x="89504" y="619276"/>
                  <a:pt x="50799" y="662819"/>
                  <a:pt x="43542" y="774095"/>
                </a:cubicBezTo>
                <a:cubicBezTo>
                  <a:pt x="36285" y="885371"/>
                  <a:pt x="33866" y="1040190"/>
                  <a:pt x="43542" y="1180495"/>
                </a:cubicBezTo>
                <a:cubicBezTo>
                  <a:pt x="53218" y="1320800"/>
                  <a:pt x="99180" y="1465943"/>
                  <a:pt x="101599" y="1615924"/>
                </a:cubicBezTo>
                <a:cubicBezTo>
                  <a:pt x="104018" y="1765905"/>
                  <a:pt x="43542" y="1957010"/>
                  <a:pt x="58056" y="2080381"/>
                </a:cubicBezTo>
                <a:cubicBezTo>
                  <a:pt x="72570" y="2203752"/>
                  <a:pt x="174171" y="2247295"/>
                  <a:pt x="188685" y="2356152"/>
                </a:cubicBezTo>
                <a:cubicBezTo>
                  <a:pt x="203199" y="2465009"/>
                  <a:pt x="154818" y="2537581"/>
                  <a:pt x="145142" y="2733524"/>
                </a:cubicBezTo>
                <a:cubicBezTo>
                  <a:pt x="135466" y="2929467"/>
                  <a:pt x="123371" y="3287486"/>
                  <a:pt x="130628" y="3531810"/>
                </a:cubicBezTo>
                <a:cubicBezTo>
                  <a:pt x="137885" y="3776134"/>
                  <a:pt x="166914" y="4068839"/>
                  <a:pt x="188685" y="4199467"/>
                </a:cubicBezTo>
                <a:cubicBezTo>
                  <a:pt x="210456" y="4330095"/>
                  <a:pt x="232228" y="4305905"/>
                  <a:pt x="261256" y="4315581"/>
                </a:cubicBezTo>
                <a:cubicBezTo>
                  <a:pt x="290284" y="4325257"/>
                  <a:pt x="312056" y="4257524"/>
                  <a:pt x="362856" y="4257524"/>
                </a:cubicBezTo>
                <a:cubicBezTo>
                  <a:pt x="413656" y="4257524"/>
                  <a:pt x="425751" y="4298648"/>
                  <a:pt x="566056" y="4315581"/>
                </a:cubicBezTo>
                <a:cubicBezTo>
                  <a:pt x="706361" y="4332514"/>
                  <a:pt x="1028095" y="4368800"/>
                  <a:pt x="1204685" y="4359124"/>
                </a:cubicBezTo>
                <a:cubicBezTo>
                  <a:pt x="1381276" y="4349448"/>
                  <a:pt x="1480456" y="4279295"/>
                  <a:pt x="1625599" y="4257524"/>
                </a:cubicBezTo>
                <a:cubicBezTo>
                  <a:pt x="1770742" y="4235753"/>
                  <a:pt x="1932818" y="4233333"/>
                  <a:pt x="2075542" y="4228495"/>
                </a:cubicBezTo>
                <a:cubicBezTo>
                  <a:pt x="2218266" y="4223657"/>
                  <a:pt x="2300514" y="4235752"/>
                  <a:pt x="2481942" y="4228495"/>
                </a:cubicBezTo>
                <a:cubicBezTo>
                  <a:pt x="2663371" y="4221238"/>
                  <a:pt x="2977846" y="4187371"/>
                  <a:pt x="3164113" y="4184952"/>
                </a:cubicBezTo>
                <a:cubicBezTo>
                  <a:pt x="3350380" y="4182533"/>
                  <a:pt x="3447142" y="4213981"/>
                  <a:pt x="3599542" y="4213981"/>
                </a:cubicBezTo>
                <a:cubicBezTo>
                  <a:pt x="3751942" y="4213981"/>
                  <a:pt x="4078513" y="4184952"/>
                  <a:pt x="4078513" y="4184952"/>
                </a:cubicBezTo>
                <a:cubicBezTo>
                  <a:pt x="4233332" y="4175276"/>
                  <a:pt x="4376056" y="4146248"/>
                  <a:pt x="4528456" y="4155924"/>
                </a:cubicBezTo>
                <a:cubicBezTo>
                  <a:pt x="4680856" y="4165600"/>
                  <a:pt x="4840513" y="4243010"/>
                  <a:pt x="4992913" y="4243010"/>
                </a:cubicBezTo>
                <a:cubicBezTo>
                  <a:pt x="5145313" y="4243010"/>
                  <a:pt x="5309809" y="4175276"/>
                  <a:pt x="5442856" y="4155924"/>
                </a:cubicBezTo>
                <a:cubicBezTo>
                  <a:pt x="5575903" y="4136572"/>
                  <a:pt x="5655732" y="4117219"/>
                  <a:pt x="5791199" y="4126895"/>
                </a:cubicBezTo>
                <a:cubicBezTo>
                  <a:pt x="5926666" y="4136571"/>
                  <a:pt x="6122608" y="4211562"/>
                  <a:pt x="6255656" y="4213981"/>
                </a:cubicBezTo>
                <a:cubicBezTo>
                  <a:pt x="6388704" y="4216400"/>
                  <a:pt x="6526590" y="4197048"/>
                  <a:pt x="6589485" y="4141410"/>
                </a:cubicBezTo>
                <a:cubicBezTo>
                  <a:pt x="6652380" y="4085772"/>
                  <a:pt x="6633028" y="3945466"/>
                  <a:pt x="6633028" y="3880152"/>
                </a:cubicBezTo>
                <a:cubicBezTo>
                  <a:pt x="6633028" y="3814838"/>
                  <a:pt x="6584647" y="3822095"/>
                  <a:pt x="6589485" y="3749524"/>
                </a:cubicBezTo>
                <a:cubicBezTo>
                  <a:pt x="6594323" y="3676953"/>
                  <a:pt x="6662056" y="3548743"/>
                  <a:pt x="6662056" y="3444724"/>
                </a:cubicBezTo>
                <a:cubicBezTo>
                  <a:pt x="6662056" y="3340705"/>
                  <a:pt x="6594323" y="3292324"/>
                  <a:pt x="6589485" y="3125410"/>
                </a:cubicBezTo>
                <a:cubicBezTo>
                  <a:pt x="6584647" y="2958496"/>
                  <a:pt x="6625771" y="2624667"/>
                  <a:pt x="6633028" y="2443238"/>
                </a:cubicBezTo>
                <a:cubicBezTo>
                  <a:pt x="6640285" y="2261809"/>
                  <a:pt x="6625771" y="2189238"/>
                  <a:pt x="6633028" y="2036838"/>
                </a:cubicBezTo>
                <a:cubicBezTo>
                  <a:pt x="6640285" y="1884438"/>
                  <a:pt x="6671733" y="1686076"/>
                  <a:pt x="6676571" y="1528838"/>
                </a:cubicBezTo>
                <a:cubicBezTo>
                  <a:pt x="6681409" y="1371600"/>
                  <a:pt x="6664475" y="1238553"/>
                  <a:pt x="6662056" y="1093410"/>
                </a:cubicBezTo>
                <a:cubicBezTo>
                  <a:pt x="6659637" y="948267"/>
                  <a:pt x="6664475" y="778933"/>
                  <a:pt x="6662056" y="657981"/>
                </a:cubicBezTo>
                <a:cubicBezTo>
                  <a:pt x="6659637" y="537029"/>
                  <a:pt x="6645123" y="469295"/>
                  <a:pt x="6647542" y="367695"/>
                </a:cubicBezTo>
                <a:cubicBezTo>
                  <a:pt x="6649961" y="266095"/>
                  <a:pt x="6700762" y="96762"/>
                  <a:pt x="6676571" y="48381"/>
                </a:cubicBezTo>
                <a:cubicBezTo>
                  <a:pt x="6652381" y="0"/>
                  <a:pt x="6601580" y="72572"/>
                  <a:pt x="6502399" y="77410"/>
                </a:cubicBezTo>
                <a:cubicBezTo>
                  <a:pt x="6403218" y="82248"/>
                  <a:pt x="6081485" y="77410"/>
                  <a:pt x="6081485" y="77410"/>
                </a:cubicBezTo>
                <a:cubicBezTo>
                  <a:pt x="5909733" y="77410"/>
                  <a:pt x="5675085" y="72572"/>
                  <a:pt x="5471885" y="77410"/>
                </a:cubicBezTo>
                <a:cubicBezTo>
                  <a:pt x="5268685" y="82248"/>
                  <a:pt x="5024361" y="108857"/>
                  <a:pt x="4862285" y="106438"/>
                </a:cubicBezTo>
                <a:cubicBezTo>
                  <a:pt x="4700209" y="104019"/>
                  <a:pt x="4613123" y="70152"/>
                  <a:pt x="4499428" y="62895"/>
                </a:cubicBezTo>
                <a:cubicBezTo>
                  <a:pt x="4385733" y="55638"/>
                  <a:pt x="4298646" y="70152"/>
                  <a:pt x="4180113" y="62895"/>
                </a:cubicBezTo>
                <a:cubicBezTo>
                  <a:pt x="4061580" y="55638"/>
                  <a:pt x="3906761" y="19352"/>
                  <a:pt x="3788228" y="19352"/>
                </a:cubicBezTo>
                <a:cubicBezTo>
                  <a:pt x="3669695" y="19352"/>
                  <a:pt x="3611637" y="33866"/>
                  <a:pt x="3468913" y="62895"/>
                </a:cubicBezTo>
                <a:cubicBezTo>
                  <a:pt x="3326189" y="91924"/>
                  <a:pt x="3074609" y="169334"/>
                  <a:pt x="2931885" y="193524"/>
                </a:cubicBezTo>
                <a:cubicBezTo>
                  <a:pt x="2789161" y="217715"/>
                  <a:pt x="2757714" y="195943"/>
                  <a:pt x="2612571" y="208038"/>
                </a:cubicBezTo>
                <a:cubicBezTo>
                  <a:pt x="2467428" y="220133"/>
                  <a:pt x="2266647" y="263676"/>
                  <a:pt x="2061028" y="266095"/>
                </a:cubicBezTo>
                <a:cubicBezTo>
                  <a:pt x="1855409" y="268514"/>
                  <a:pt x="1378856" y="222552"/>
                  <a:pt x="1378856" y="222552"/>
                </a:cubicBezTo>
                <a:cubicBezTo>
                  <a:pt x="1197427" y="210457"/>
                  <a:pt x="1095827" y="210457"/>
                  <a:pt x="972456" y="193524"/>
                </a:cubicBezTo>
                <a:cubicBezTo>
                  <a:pt x="849085" y="176591"/>
                  <a:pt x="757161" y="116114"/>
                  <a:pt x="638628" y="120952"/>
                </a:cubicBezTo>
                <a:cubicBezTo>
                  <a:pt x="520095" y="125790"/>
                  <a:pt x="360437" y="215295"/>
                  <a:pt x="261256" y="222552"/>
                </a:cubicBezTo>
                <a:cubicBezTo>
                  <a:pt x="162075" y="229809"/>
                  <a:pt x="58056" y="87086"/>
                  <a:pt x="29028" y="135467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677863" y="1143000"/>
            <a:ext cx="78803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zh-TW" altLang="en-US" sz="15000">
                <a:latin typeface="AR Maokai Heavy Big5" pitchFamily="49" charset="-120"/>
                <a:ea typeface="AR Maokai Heavy Big5" pitchFamily="49" charset="-120"/>
              </a:rPr>
              <a:t>誠徵</a:t>
            </a:r>
            <a:endParaRPr lang="en-US" altLang="zh-TW" sz="15000">
              <a:latin typeface="AR Maokai Heavy Big5" pitchFamily="49" charset="-120"/>
              <a:ea typeface="AR Maokai Heavy Big5" pitchFamily="49" charset="-120"/>
            </a:endParaRPr>
          </a:p>
          <a:p>
            <a:pPr algn="ctr" eaLnBrk="1" hangingPunct="1"/>
            <a:r>
              <a:rPr lang="zh-TW" altLang="en-US" sz="12000">
                <a:latin typeface="AR Maokai Heavy Big5" pitchFamily="49" charset="-120"/>
                <a:ea typeface="AR Maokai Heavy Big5" pitchFamily="49" charset="-120"/>
              </a:rPr>
              <a:t>「好」佃戶</a:t>
            </a:r>
            <a:endParaRPr lang="en-US" altLang="en-US" sz="120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04800" y="533400"/>
            <a:ext cx="8458200" cy="1754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「若不是耶和華建造房屋，建造的人就枉然勞力；若不是耶和華看守城池，看守的人就枉然警醒。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」（詩篇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127:1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0723" name="Picture 4" descr="http://kincoinc.com/wp-content/uploads/2012/03/1310069946_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590800"/>
            <a:ext cx="64087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s://www.zephyradventures.com/wp-content/uploads/Sonoma_Wine_Tasting_Vineyward_Walk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4572000"/>
            <a:ext cx="8077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4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孩子啊！我愛你，與我一起在葡萄園，享受豐盛的祝福！</a:t>
            </a:r>
            <a:endParaRPr lang="en-US" altLang="en-US" sz="44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 descr="http://oneminuteonline.files.wordpress.com/2012/02/apakah-anda-siap-pensi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1334"/>
          <a:stretch>
            <a:fillRect/>
          </a:stretch>
        </p:blipFill>
        <p:spPr bwMode="auto">
          <a:xfrm>
            <a:off x="3733800" y="4038600"/>
            <a:ext cx="2638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http://blog.whyhunger.org/wp-content/uploads/2013/06/corn.jpg"/>
          <p:cNvPicPr>
            <a:picLocks noChangeAspect="1" noChangeArrowheads="1"/>
          </p:cNvPicPr>
          <p:nvPr/>
        </p:nvPicPr>
        <p:blipFill>
          <a:blip r:embed="rId3" cstate="print"/>
          <a:srcRect l="19286" r="22857"/>
          <a:stretch>
            <a:fillRect/>
          </a:stretch>
        </p:blipFill>
        <p:spPr bwMode="auto">
          <a:xfrm rot="20797773">
            <a:off x="577935" y="2127051"/>
            <a:ext cx="2235205" cy="268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710" name="Picture 6" descr="http://imavex.vo.llnwd.net/o18/clients/urbanfarm/images/Corn/Honey_Select_Sweet_Co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1471">
            <a:off x="3147555" y="536428"/>
            <a:ext cx="2133600" cy="2634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712" name="Picture 8" descr="http://www.hdwallpapersos.com/wp-content/uploads/2014/08/Cows-Animals-Grass-Aww-Fields-Kisses-High-Quality-And-366179.jpg"/>
          <p:cNvPicPr>
            <a:picLocks noChangeAspect="1" noChangeArrowheads="1"/>
          </p:cNvPicPr>
          <p:nvPr/>
        </p:nvPicPr>
        <p:blipFill>
          <a:blip r:embed="rId5" cstate="print"/>
          <a:srcRect l="9051" t="12068" r="4965"/>
          <a:stretch>
            <a:fillRect/>
          </a:stretch>
        </p:blipFill>
        <p:spPr bwMode="auto">
          <a:xfrm rot="896571">
            <a:off x="5799978" y="2088372"/>
            <a:ext cx="2895600" cy="2220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953000" y="41910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228600" y="381000"/>
            <a:ext cx="8494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r>
              <a:rPr lang="zh-TW" altLang="en-US" sz="540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  <a:cs typeface="New Gulim"/>
              </a:rPr>
              <a:t>一、慷慨且為人設想的家主</a:t>
            </a:r>
          </a:p>
        </p:txBody>
      </p:sp>
      <p:pic>
        <p:nvPicPr>
          <p:cNvPr id="71687" name="Picture 7" descr="http://www.francethisway.com/images/places/arbo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572000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5029200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2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33</a:t>
            </a:r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有個家主栽了一個葡萄園，周圍圈上籬笆，裡面挖了一個壓酒池，蓋了一座樓，租給園戶，就往外國去了。」</a:t>
            </a:r>
            <a:endParaRPr lang="en-US" altLang="en-US" sz="32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ews.bbc.co.uk/media/images/56200000/jpg/_56200353_johnzves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81000" y="6059488"/>
            <a:ext cx="826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在周圍圈上籬笆 </a:t>
            </a:r>
            <a:r>
              <a:rPr lang="en-US" altLang="zh-TW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put a wall around it</a:t>
            </a:r>
            <a:endParaRPr lang="en-US" altLang="en-US" sz="36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990600" y="533400"/>
            <a:ext cx="708977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挖了一個</a:t>
            </a:r>
            <a:r>
              <a:rPr lang="zh-TW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壓酒池 </a:t>
            </a:r>
            <a:r>
              <a:rPr lang="en-US" sz="3600" dirty="0">
                <a:solidFill>
                  <a:schemeClr val="bg1"/>
                </a:solidFill>
              </a:rPr>
              <a:t>Ancient winepress</a:t>
            </a:r>
          </a:p>
        </p:txBody>
      </p:sp>
      <p:pic>
        <p:nvPicPr>
          <p:cNvPr id="25603" name="Picture 6" descr="http://upload.wikimedia.org/wikipedia/commons/0/0f/Wine_press,_t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5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http://thumbs.dreamstime.com/x/ancient-watchtower-near-jerusalem-14822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1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5715000" y="4419600"/>
            <a:ext cx="2749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蓋了一座樓</a:t>
            </a:r>
            <a:endParaRPr lang="en-US" altLang="zh-TW" sz="40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4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Built a </a:t>
            </a:r>
          </a:p>
          <a:p>
            <a:pPr eaLnBrk="1" hangingPunct="1"/>
            <a:r>
              <a:rPr lang="en-US" altLang="en-US" sz="4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watchtower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28600" y="533400"/>
            <a:ext cx="8494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r>
              <a:rPr lang="zh-TW" altLang="en-US" sz="540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二、違背約定且無情的佃戶</a:t>
            </a:r>
            <a:endParaRPr lang="zh-TW" altLang="en-US" sz="5400">
              <a:latin typeface="AR Maokai Heavy Big5" pitchFamily="49" charset="-120"/>
              <a:ea typeface="AR Maokai Heavy Big5" pitchFamily="49" charset="-120"/>
              <a:cs typeface="PMingLiU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2133600"/>
            <a:ext cx="7162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34 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收果子的時候近了，就打發僕人到園戶那裏去收果子。</a:t>
            </a:r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35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園戶拿住僕人，打了一個，殺了一個，用石頭打死一個。</a:t>
            </a:r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</a:rPr>
              <a:t>36 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主人又打發別的僕人去，比先前更多；園戶還是照樣待他們。        （太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21:34-36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alwaysapastor.com/wp-content/uploads/2013/03/jesus+on+the+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" y="457200"/>
            <a:ext cx="7391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6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37 </a:t>
            </a:r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後來打發他的兒子到他們那裡去，意思說：</a:t>
            </a:r>
            <a:r>
              <a:rPr lang="en-US" altLang="zh-TW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他們必尊敬我的兒子。</a:t>
            </a:r>
            <a:r>
              <a:rPr lang="en-US" altLang="zh-TW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』</a:t>
            </a:r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en-US" altLang="en-US" sz="36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38 </a:t>
            </a:r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不料園戶看見他兒子，就彼此說：</a:t>
            </a:r>
            <a:r>
              <a:rPr lang="en-US" altLang="zh-TW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這是承受產業的。來吧，我們殺他，占他的產業！</a:t>
            </a:r>
            <a:r>
              <a:rPr lang="en-US" altLang="zh-TW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』</a:t>
            </a:r>
            <a:r>
              <a:rPr lang="en-US" altLang="en-US" sz="36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39 </a:t>
            </a:r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他們就拿住他，推出葡萄園外殺了。</a:t>
            </a:r>
            <a:endParaRPr lang="en-US" altLang="zh-TW" sz="36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（太</a:t>
            </a:r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21:37-39</a:t>
            </a:r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6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105400"/>
            <a:ext cx="7621588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家主</a:t>
            </a:r>
            <a:r>
              <a:rPr lang="en-US" sz="4000" b="1" dirty="0">
                <a:solidFill>
                  <a:schemeClr val="tx1"/>
                </a:solidFill>
                <a:latin typeface="Corbel" pitchFamily="34" charset="0"/>
                <a:ea typeface="AR Kaiti Medium Big5" pitchFamily="49" charset="-120"/>
                <a:cs typeface="Arial" pitchFamily="34" charset="0"/>
              </a:rPr>
              <a:t>Householder</a:t>
            </a:r>
            <a:r>
              <a:rPr lang="zh-TW" altLang="en-US" sz="4000" b="1" dirty="0">
                <a:solidFill>
                  <a:schemeClr val="tx1"/>
                </a:solidFill>
                <a:latin typeface="Corbel" pitchFamily="34" charset="0"/>
                <a:ea typeface="AR Kaiti Medium Big5" pitchFamily="49" charset="-120"/>
                <a:cs typeface="Arial" pitchFamily="34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Corbel" pitchFamily="34" charset="0"/>
                <a:ea typeface="AR Kaiti Medium Big5" pitchFamily="49" charset="-120"/>
                <a:cs typeface="Arial" pitchFamily="34" charset="0"/>
              </a:rPr>
              <a:t>v.s</a:t>
            </a:r>
            <a:r>
              <a:rPr lang="en-US" sz="4000" b="1" dirty="0">
                <a:solidFill>
                  <a:srgbClr val="FF0000"/>
                </a:solidFill>
                <a:latin typeface="Corbel" pitchFamily="34" charset="0"/>
                <a:ea typeface="AR Kaiti Medium Big5" pitchFamily="49" charset="-120"/>
                <a:cs typeface="Arial" pitchFamily="34" charset="0"/>
              </a:rPr>
              <a:t>.</a:t>
            </a:r>
            <a:r>
              <a:rPr lang="en-US" sz="4000" b="1" dirty="0">
                <a:solidFill>
                  <a:schemeClr val="tx1"/>
                </a:solidFill>
                <a:latin typeface="Corbel" pitchFamily="34" charset="0"/>
                <a:ea typeface="AR Kaiti Medium Big5" pitchFamily="49" charset="-120"/>
                <a:cs typeface="Arial" pitchFamily="34" charset="0"/>
              </a:rPr>
              <a:t> </a:t>
            </a:r>
            <a:r>
              <a:rPr lang="zh-TW" altLang="en-US" sz="4000" b="1" dirty="0">
                <a:solidFill>
                  <a:schemeClr val="tx1"/>
                </a:solidFill>
                <a:latin typeface="Corbel" pitchFamily="34" charset="0"/>
                <a:ea typeface="AR Kaiti Medium Big5" pitchFamily="49" charset="-120"/>
                <a:cs typeface="Arial" pitchFamily="34" charset="0"/>
              </a:rPr>
              <a:t>園主</a:t>
            </a:r>
            <a:r>
              <a:rPr lang="en-US" sz="4000" b="1" dirty="0" err="1">
                <a:solidFill>
                  <a:schemeClr val="tx1"/>
                </a:solidFill>
                <a:latin typeface="Corbel" pitchFamily="34" charset="0"/>
                <a:ea typeface="AR Kaiti Medium Big5" pitchFamily="49" charset="-120"/>
                <a:cs typeface="Arial" pitchFamily="34" charset="0"/>
              </a:rPr>
              <a:t>Kurios</a:t>
            </a:r>
            <a:endParaRPr lang="en-US" sz="4000" b="1" dirty="0">
              <a:solidFill>
                <a:schemeClr val="tx1"/>
              </a:solidFill>
              <a:latin typeface="Corbel" pitchFamily="34" charset="0"/>
              <a:ea typeface="AR Kaiti Medium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encrypted-tbn1.gstatic.com/images?q=tbn:ANd9GcRObMe6ZTVh-VB1tPaP__ZMLW-1I2Gumn0uEHlgoIyUBx7OUzm-9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14600"/>
            <a:ext cx="4343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 rot="20522953">
            <a:off x="246190" y="949435"/>
            <a:ext cx="295465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dirty="0">
                <a:latin typeface="AR Kaiti Medium Big5" pitchFamily="49" charset="-120"/>
                <a:ea typeface="AR Kaiti Medium Big5" pitchFamily="49" charset="-120"/>
              </a:rPr>
              <a:t>所愛的人</a:t>
            </a:r>
            <a:endParaRPr lang="en-US" sz="54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 rot="20717366">
            <a:off x="5624513" y="1846263"/>
            <a:ext cx="2646362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個人形象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1752600"/>
            <a:ext cx="141577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b="1" dirty="0">
                <a:latin typeface="AR Kaiti Medium Big5" pitchFamily="49" charset="-120"/>
                <a:ea typeface="AR Kaiti Medium Big5" pitchFamily="49" charset="-120"/>
              </a:rPr>
              <a:t>職業</a:t>
            </a:r>
            <a:endParaRPr lang="en-US" sz="4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 rot="20852741">
            <a:off x="6854825" y="4943475"/>
            <a:ext cx="1416050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教會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 rot="20238768">
            <a:off x="498475" y="3619500"/>
            <a:ext cx="1570038" cy="9239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dirty="0">
                <a:latin typeface="AR Maokai Heavy Big5" pitchFamily="49" charset="-120"/>
                <a:ea typeface="AR Maokai Heavy Big5" pitchFamily="49" charset="-120"/>
              </a:rPr>
              <a:t>積蓄</a:t>
            </a:r>
            <a:endParaRPr lang="en-US" sz="5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 rot="1249547">
            <a:off x="6435725" y="3338513"/>
            <a:ext cx="2646363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股票投資</a:t>
            </a:r>
            <a:endParaRPr lang="en-US" sz="48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0" name="Rectangle 9"/>
          <p:cNvSpPr/>
          <p:nvPr/>
        </p:nvSpPr>
        <p:spPr>
          <a:xfrm rot="1225807">
            <a:off x="1090613" y="2201863"/>
            <a:ext cx="1416050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生命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1" name="Rectangle 10"/>
          <p:cNvSpPr/>
          <p:nvPr/>
        </p:nvSpPr>
        <p:spPr>
          <a:xfrm rot="637772">
            <a:off x="3565525" y="646113"/>
            <a:ext cx="2954338" cy="9223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dirty="0">
                <a:latin typeface="AR Kaiti Medium Big5" pitchFamily="49" charset="-120"/>
                <a:ea typeface="AR Kaiti Medium Big5" pitchFamily="49" charset="-120"/>
              </a:rPr>
              <a:t>生涯規劃</a:t>
            </a:r>
            <a:endParaRPr lang="en-US" sz="54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2" name="Rectangle 11"/>
          <p:cNvSpPr/>
          <p:nvPr/>
        </p:nvSpPr>
        <p:spPr>
          <a:xfrm rot="965296">
            <a:off x="6488113" y="484188"/>
            <a:ext cx="1416050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Kaiti Medium Big5" pitchFamily="49" charset="-120"/>
                <a:ea typeface="AR Kaiti Medium Big5" pitchFamily="49" charset="-120"/>
              </a:rPr>
              <a:t>前途</a:t>
            </a:r>
            <a:endParaRPr lang="en-US" sz="48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 rot="411538">
            <a:off x="806450" y="4957763"/>
            <a:ext cx="1416050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子女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53300</TotalTime>
  <Words>220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DFPBiaoKaiShu-B5</vt:lpstr>
      <vt:lpstr>Gill Sans MT</vt:lpstr>
      <vt:lpstr>Wingdings 2</vt:lpstr>
      <vt:lpstr>Verdana</vt:lpstr>
      <vt:lpstr>Calibri</vt:lpstr>
      <vt:lpstr>Microsoft JhengHei</vt:lpstr>
      <vt:lpstr>AR Kaiti Medium Big5</vt:lpstr>
      <vt:lpstr>AR Maokai Heavy Big5</vt:lpstr>
      <vt:lpstr>New Gulim</vt:lpstr>
      <vt:lpstr>PMingLiU</vt:lpstr>
      <vt:lpstr>Corbel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3297</cp:revision>
  <dcterms:created xsi:type="dcterms:W3CDTF">2010-02-20T00:55:59Z</dcterms:created>
  <dcterms:modified xsi:type="dcterms:W3CDTF">2014-10-06T05:29:26Z</dcterms:modified>
</cp:coreProperties>
</file>