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handoutMasterIdLst>
    <p:handoutMasterId r:id="rId12"/>
  </p:handoutMasterIdLst>
  <p:sldIdLst>
    <p:sldId id="601" r:id="rId2"/>
    <p:sldId id="704" r:id="rId3"/>
    <p:sldId id="640" r:id="rId4"/>
    <p:sldId id="687" r:id="rId5"/>
    <p:sldId id="697" r:id="rId6"/>
    <p:sldId id="694" r:id="rId7"/>
    <p:sldId id="701" r:id="rId8"/>
    <p:sldId id="702" r:id="rId9"/>
    <p:sldId id="686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61849-7CD4-403B-8D16-30FC3495D147}" type="doc">
      <dgm:prSet loTypeId="urn:microsoft.com/office/officeart/2005/8/layout/b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D160185-84E5-4A59-A445-EFA58B62300D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感激</a:t>
          </a:r>
          <a:r>
            <a:rPr lang="en-US" altLang="en-US" sz="4000" dirty="0" smtClean="0">
              <a:solidFill>
                <a:schemeClr val="tx1"/>
              </a:solidFill>
            </a:rPr>
            <a:t>grateful</a:t>
          </a:r>
        </a:p>
      </dgm:t>
    </dgm:pt>
    <dgm:pt modelId="{8190BAD5-B6B4-4B37-8F63-248CA6BBA4DD}" type="parTrans" cxnId="{F1D0841F-4B7B-414B-AB1B-3A4482906BEA}">
      <dgm:prSet/>
      <dgm:spPr/>
      <dgm:t>
        <a:bodyPr/>
        <a:lstStyle/>
        <a:p>
          <a:endParaRPr lang="en-US"/>
        </a:p>
      </dgm:t>
    </dgm:pt>
    <dgm:pt modelId="{E9F3F844-26F7-4B35-8CA8-DAE5DDE468D3}" type="sibTrans" cxnId="{F1D0841F-4B7B-414B-AB1B-3A4482906BEA}">
      <dgm:prSet/>
      <dgm:spPr/>
      <dgm:t>
        <a:bodyPr/>
        <a:lstStyle/>
        <a:p>
          <a:endParaRPr lang="en-US" sz="2800"/>
        </a:p>
      </dgm:t>
    </dgm:pt>
    <dgm:pt modelId="{1FAE94DC-1133-4CB8-AF7A-40E5B6B977E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振奮</a:t>
          </a:r>
          <a:r>
            <a:rPr lang="en-US" altLang="en-US" sz="4000" dirty="0" smtClean="0">
              <a:solidFill>
                <a:schemeClr val="tx1"/>
              </a:solidFill>
            </a:rPr>
            <a:t>gratified</a:t>
          </a:r>
        </a:p>
      </dgm:t>
    </dgm:pt>
    <dgm:pt modelId="{2C5A4964-CCF8-4A52-A2A7-F6278DF00C89}" type="parTrans" cxnId="{CDBB3BF3-BA1A-4766-BD85-06D327FDC57F}">
      <dgm:prSet/>
      <dgm:spPr/>
      <dgm:t>
        <a:bodyPr/>
        <a:lstStyle/>
        <a:p>
          <a:endParaRPr lang="en-US"/>
        </a:p>
      </dgm:t>
    </dgm:pt>
    <dgm:pt modelId="{09AA7D32-3B8E-4ED6-9216-CD58B436A53F}" type="sibTrans" cxnId="{CDBB3BF3-BA1A-4766-BD85-06D327FDC57F}">
      <dgm:prSet/>
      <dgm:spPr/>
      <dgm:t>
        <a:bodyPr/>
        <a:lstStyle/>
        <a:p>
          <a:endParaRPr lang="en-US" sz="2800"/>
        </a:p>
      </dgm:t>
    </dgm:pt>
    <dgm:pt modelId="{AAD175EA-D983-43EC-B130-71A5B259594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恭賀</a:t>
          </a:r>
          <a:r>
            <a:rPr lang="en-US" sz="2800" dirty="0" smtClean="0">
              <a:solidFill>
                <a:schemeClr val="tx1"/>
              </a:solidFill>
            </a:rPr>
            <a:t>congratulation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9B342358-800E-4020-A85F-80BACBB11F0D}" type="parTrans" cxnId="{1645BFD0-EEFE-4844-BC27-04EA2221F762}">
      <dgm:prSet/>
      <dgm:spPr/>
      <dgm:t>
        <a:bodyPr/>
        <a:lstStyle/>
        <a:p>
          <a:endParaRPr lang="en-US"/>
        </a:p>
      </dgm:t>
    </dgm:pt>
    <dgm:pt modelId="{7012FBBA-F08F-4CB1-A3A3-ECD4BE36538D}" type="sibTrans" cxnId="{1645BFD0-EEFE-4844-BC27-04EA2221F762}">
      <dgm:prSet/>
      <dgm:spPr/>
      <dgm:t>
        <a:bodyPr/>
        <a:lstStyle/>
        <a:p>
          <a:endParaRPr lang="en-US" sz="2800"/>
        </a:p>
      </dgm:t>
    </dgm:pt>
    <dgm:pt modelId="{5220C073-E222-4D1A-BC32-6132CA1E92D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殷勤親切</a:t>
          </a:r>
          <a:r>
            <a:rPr lang="en-US" altLang="en-US" sz="4000" dirty="0" smtClean="0">
              <a:solidFill>
                <a:schemeClr val="tx1"/>
              </a:solidFill>
            </a:rPr>
            <a:t>gracious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14B8E379-AF31-4B25-87E9-9B05D6D27CD4}" type="parTrans" cxnId="{34C59E7E-77A7-4B7A-9790-92832980FA73}">
      <dgm:prSet/>
      <dgm:spPr/>
      <dgm:t>
        <a:bodyPr/>
        <a:lstStyle/>
        <a:p>
          <a:endParaRPr lang="en-US"/>
        </a:p>
      </dgm:t>
    </dgm:pt>
    <dgm:pt modelId="{7372CC88-F366-4ADF-8836-FE81E03F8FAD}" type="sibTrans" cxnId="{34C59E7E-77A7-4B7A-9790-92832980FA73}">
      <dgm:prSet/>
      <dgm:spPr/>
      <dgm:t>
        <a:bodyPr/>
        <a:lstStyle/>
        <a:p>
          <a:endParaRPr lang="en-US" sz="2800"/>
        </a:p>
      </dgm:t>
    </dgm:pt>
    <dgm:pt modelId="{CAAFE620-C409-4C02-B426-CA1F7B6BBF9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小費</a:t>
          </a:r>
          <a:r>
            <a:rPr lang="en-US" altLang="en-US" sz="3600" dirty="0" smtClean="0">
              <a:solidFill>
                <a:schemeClr val="tx1"/>
              </a:solidFill>
            </a:rPr>
            <a:t>gratuity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FA3F6C67-CAC2-471B-9C05-EE6D804141D6}" type="parTrans" cxnId="{B675DF48-B430-4BAF-A64B-3DA6F9BFCC65}">
      <dgm:prSet/>
      <dgm:spPr/>
      <dgm:t>
        <a:bodyPr/>
        <a:lstStyle/>
        <a:p>
          <a:endParaRPr lang="en-US"/>
        </a:p>
      </dgm:t>
    </dgm:pt>
    <dgm:pt modelId="{6AE917FD-5613-4ADF-A801-B1BEC2C5A4C1}" type="sibTrans" cxnId="{B675DF48-B430-4BAF-A64B-3DA6F9BFCC65}">
      <dgm:prSet/>
      <dgm:spPr/>
      <dgm:t>
        <a:bodyPr/>
        <a:lstStyle/>
        <a:p>
          <a:endParaRPr lang="en-US" sz="2800"/>
        </a:p>
      </dgm:t>
    </dgm:pt>
    <dgm:pt modelId="{3159859D-E0A3-4820-958C-6A39C8DCB51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額外贈送</a:t>
          </a:r>
          <a:r>
            <a:rPr lang="en-US" altLang="en-US" sz="3200" dirty="0" smtClean="0">
              <a:solidFill>
                <a:schemeClr val="tx1"/>
              </a:solidFill>
            </a:rPr>
            <a:t>grace issues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BDE2AB7F-9E9A-4DD6-BB9B-B88D6B429AF0}" type="parTrans" cxnId="{50BFFDD9-9F01-4730-95CD-163E65B9BCCC}">
      <dgm:prSet/>
      <dgm:spPr/>
      <dgm:t>
        <a:bodyPr/>
        <a:lstStyle/>
        <a:p>
          <a:endParaRPr lang="en-US"/>
        </a:p>
      </dgm:t>
    </dgm:pt>
    <dgm:pt modelId="{D3045DB8-A713-47DA-900B-79AFE1A04AB3}" type="sibTrans" cxnId="{50BFFDD9-9F01-4730-95CD-163E65B9BCCC}">
      <dgm:prSet/>
      <dgm:spPr/>
      <dgm:t>
        <a:bodyPr/>
        <a:lstStyle/>
        <a:p>
          <a:endParaRPr lang="en-US" sz="2800"/>
        </a:p>
      </dgm:t>
    </dgm:pt>
    <dgm:pt modelId="{2771C421-75CF-4AC4-AE8D-E2FB8F66867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恩典期</a:t>
          </a:r>
          <a:endParaRPr lang="en-US" altLang="en-US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dirty="0" smtClean="0">
              <a:solidFill>
                <a:schemeClr val="tx1"/>
              </a:solidFill>
            </a:rPr>
            <a:t>grace period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9366BDF1-CF72-427C-9A64-02B9FB145BBF}" type="parTrans" cxnId="{20B79DD7-8373-43A5-91EC-38BD3824DCBA}">
      <dgm:prSet/>
      <dgm:spPr/>
      <dgm:t>
        <a:bodyPr/>
        <a:lstStyle/>
        <a:p>
          <a:endParaRPr lang="en-US"/>
        </a:p>
      </dgm:t>
    </dgm:pt>
    <dgm:pt modelId="{D644501E-1159-4FE9-9245-3C9F869F1FAC}" type="sibTrans" cxnId="{20B79DD7-8373-43A5-91EC-38BD3824DCBA}">
      <dgm:prSet/>
      <dgm:spPr/>
      <dgm:t>
        <a:bodyPr/>
        <a:lstStyle/>
        <a:p>
          <a:endParaRPr lang="en-US" sz="2800"/>
        </a:p>
      </dgm:t>
    </dgm:pt>
    <dgm:pt modelId="{B5E523A9-3B4E-484B-ACED-D6B181D7566D}">
      <dgm:prSet phldrT="[Text]" custT="1"/>
      <dgm:spPr>
        <a:solidFill>
          <a:srgbClr val="F4EE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謝恩</a:t>
          </a: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4000" dirty="0" smtClean="0">
              <a:solidFill>
                <a:schemeClr val="tx1"/>
              </a:solidFill>
            </a:rPr>
            <a:t>say grace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7AFA5EC3-FA9B-43E7-9858-63A0713C38C2}" type="parTrans" cxnId="{EA6C88FD-9B95-40BD-8354-AECEE3DAC6CA}">
      <dgm:prSet/>
      <dgm:spPr/>
      <dgm:t>
        <a:bodyPr/>
        <a:lstStyle/>
        <a:p>
          <a:endParaRPr lang="en-US"/>
        </a:p>
      </dgm:t>
    </dgm:pt>
    <dgm:pt modelId="{F95AD57E-0221-4F05-8D25-156B670BB119}" type="sibTrans" cxnId="{EA6C88FD-9B95-40BD-8354-AECEE3DAC6CA}">
      <dgm:prSet/>
      <dgm:spPr/>
      <dgm:t>
        <a:bodyPr/>
        <a:lstStyle/>
        <a:p>
          <a:endParaRPr lang="en-US"/>
        </a:p>
      </dgm:t>
    </dgm:pt>
    <dgm:pt modelId="{5FC436AF-0977-48C3-9B18-A7FAC5B8E3FA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恩典</a:t>
          </a:r>
          <a:endParaRPr lang="en-US" altLang="zh-TW" sz="36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r>
            <a:rPr lang="en-US" altLang="zh-TW" sz="4000" dirty="0" smtClean="0">
              <a:solidFill>
                <a:schemeClr val="tx1"/>
              </a:solidFill>
            </a:rPr>
            <a:t>grace</a:t>
          </a:r>
          <a:endParaRPr lang="en-US" sz="4000" dirty="0" smtClean="0">
            <a:solidFill>
              <a:schemeClr val="tx1"/>
            </a:solidFill>
          </a:endParaRPr>
        </a:p>
      </dgm:t>
    </dgm:pt>
    <dgm:pt modelId="{44C5B321-5D31-48F4-9898-D52C30C72A2F}" type="sibTrans" cxnId="{6D10BB71-8539-4EFE-B59A-668FF5D43F49}">
      <dgm:prSet/>
      <dgm:spPr/>
      <dgm:t>
        <a:bodyPr/>
        <a:lstStyle/>
        <a:p>
          <a:endParaRPr lang="en-US" sz="2800"/>
        </a:p>
      </dgm:t>
    </dgm:pt>
    <dgm:pt modelId="{7C5610F8-31AC-441F-BE75-CAFAFE5AE76B}" type="parTrans" cxnId="{6D10BB71-8539-4EFE-B59A-668FF5D43F49}">
      <dgm:prSet/>
      <dgm:spPr/>
      <dgm:t>
        <a:bodyPr/>
        <a:lstStyle/>
        <a:p>
          <a:endParaRPr lang="en-US"/>
        </a:p>
      </dgm:t>
    </dgm:pt>
    <dgm:pt modelId="{FB30C66B-E1E3-45A7-BF3A-A14536DD5467}" type="pres">
      <dgm:prSet presAssocID="{A9461849-7CD4-403B-8D16-30FC3495D1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5EF3E2B-6C99-4585-AB8B-65795F88C17C}" type="pres">
      <dgm:prSet presAssocID="{5FC436AF-0977-48C3-9B18-A7FAC5B8E3FA}" presName="compNode" presStyleCnt="0"/>
      <dgm:spPr/>
    </dgm:pt>
    <dgm:pt modelId="{4EA0A2E9-876D-4D85-BBB4-78A853C2A539}" type="pres">
      <dgm:prSet presAssocID="{5FC436AF-0977-48C3-9B18-A7FAC5B8E3FA}" presName="dummyConnPt" presStyleCnt="0"/>
      <dgm:spPr/>
    </dgm:pt>
    <dgm:pt modelId="{6703C7A6-D9A5-42B6-967B-D7A7B345D223}" type="pres">
      <dgm:prSet presAssocID="{5FC436AF-0977-48C3-9B18-A7FAC5B8E3F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03540-7D13-402D-A99D-0B3322756192}" type="pres">
      <dgm:prSet presAssocID="{44C5B321-5D31-48F4-9898-D52C30C72A2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23DF6F02-620A-4348-AF5D-CD1D09F76979}" type="pres">
      <dgm:prSet presAssocID="{FD160185-84E5-4A59-A445-EFA58B62300D}" presName="compNode" presStyleCnt="0"/>
      <dgm:spPr/>
    </dgm:pt>
    <dgm:pt modelId="{C67F7901-589F-41CD-92FF-401EE5978D3B}" type="pres">
      <dgm:prSet presAssocID="{FD160185-84E5-4A59-A445-EFA58B62300D}" presName="dummyConnPt" presStyleCnt="0"/>
      <dgm:spPr/>
    </dgm:pt>
    <dgm:pt modelId="{005AAFA8-0749-47C9-BAA3-E59C9C9C35AF}" type="pres">
      <dgm:prSet presAssocID="{FD160185-84E5-4A59-A445-EFA58B62300D}" presName="node" presStyleLbl="node1" presStyleIdx="1" presStyleCnt="9" custLinFactNeighborX="-184" custLinFactNeighborY="-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E7BD1-EC5D-4314-8FE6-9D9F198B188C}" type="pres">
      <dgm:prSet presAssocID="{E9F3F844-26F7-4B35-8CA8-DAE5DDE468D3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0D7982C-92C1-4E49-8952-6A63CF2B99AD}" type="pres">
      <dgm:prSet presAssocID="{1FAE94DC-1133-4CB8-AF7A-40E5B6B977EF}" presName="compNode" presStyleCnt="0"/>
      <dgm:spPr/>
    </dgm:pt>
    <dgm:pt modelId="{CD583FB5-0625-4A69-B552-FDF22FCC30FB}" type="pres">
      <dgm:prSet presAssocID="{1FAE94DC-1133-4CB8-AF7A-40E5B6B977EF}" presName="dummyConnPt" presStyleCnt="0"/>
      <dgm:spPr/>
    </dgm:pt>
    <dgm:pt modelId="{9999F544-9F6D-4DEE-BAE6-10817986B767}" type="pres">
      <dgm:prSet presAssocID="{1FAE94DC-1133-4CB8-AF7A-40E5B6B977E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CA27-8112-41F3-BD36-76DB0078E23B}" type="pres">
      <dgm:prSet presAssocID="{09AA7D32-3B8E-4ED6-9216-CD58B436A53F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504E65A2-4DFD-478E-916D-F3DA2CC26DE5}" type="pres">
      <dgm:prSet presAssocID="{AAD175EA-D983-43EC-B130-71A5B2595941}" presName="compNode" presStyleCnt="0"/>
      <dgm:spPr/>
    </dgm:pt>
    <dgm:pt modelId="{91238AA6-2E20-408F-823B-EAC487424487}" type="pres">
      <dgm:prSet presAssocID="{AAD175EA-D983-43EC-B130-71A5B2595941}" presName="dummyConnPt" presStyleCnt="0"/>
      <dgm:spPr/>
    </dgm:pt>
    <dgm:pt modelId="{C0AFED83-8621-4264-A341-7133A8E85CAC}" type="pres">
      <dgm:prSet presAssocID="{AAD175EA-D983-43EC-B130-71A5B259594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59502-AB4A-401E-B7DC-A6646024C087}" type="pres">
      <dgm:prSet presAssocID="{7012FBBA-F08F-4CB1-A3A3-ECD4BE36538D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F6564430-2BDD-42A6-AAB2-B1BAB8CD21B9}" type="pres">
      <dgm:prSet presAssocID="{5220C073-E222-4D1A-BC32-6132CA1E92DA}" presName="compNode" presStyleCnt="0"/>
      <dgm:spPr/>
    </dgm:pt>
    <dgm:pt modelId="{827926A5-19D0-4575-A7FB-0404040E308A}" type="pres">
      <dgm:prSet presAssocID="{5220C073-E222-4D1A-BC32-6132CA1E92DA}" presName="dummyConnPt" presStyleCnt="0"/>
      <dgm:spPr/>
    </dgm:pt>
    <dgm:pt modelId="{61938371-8208-4F41-9DB7-01371F621A1F}" type="pres">
      <dgm:prSet presAssocID="{5220C073-E222-4D1A-BC32-6132CA1E92D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E7D01-F716-4811-B29C-0C62F6143B38}" type="pres">
      <dgm:prSet presAssocID="{7372CC88-F366-4ADF-8836-FE81E03F8FA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56341087-9432-458B-AE4C-8B80189BFDEF}" type="pres">
      <dgm:prSet presAssocID="{CAAFE620-C409-4C02-B426-CA1F7B6BBF90}" presName="compNode" presStyleCnt="0"/>
      <dgm:spPr/>
    </dgm:pt>
    <dgm:pt modelId="{C2A5458A-44C9-4526-B9EA-B7DB90B375F4}" type="pres">
      <dgm:prSet presAssocID="{CAAFE620-C409-4C02-B426-CA1F7B6BBF90}" presName="dummyConnPt" presStyleCnt="0"/>
      <dgm:spPr/>
    </dgm:pt>
    <dgm:pt modelId="{EB08DD01-42D9-4EA1-8F8D-DBEB3E3EABF9}" type="pres">
      <dgm:prSet presAssocID="{CAAFE620-C409-4C02-B426-CA1F7B6BBF9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B7F8-49FE-433E-AF28-E7D9291B3815}" type="pres">
      <dgm:prSet presAssocID="{6AE917FD-5613-4ADF-A801-B1BEC2C5A4C1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FE68E14-3109-4005-A87A-25FEB59F8B72}" type="pres">
      <dgm:prSet presAssocID="{3159859D-E0A3-4820-958C-6A39C8DCB519}" presName="compNode" presStyleCnt="0"/>
      <dgm:spPr/>
    </dgm:pt>
    <dgm:pt modelId="{6A93933B-9346-496F-A7C5-D6DEB31E9325}" type="pres">
      <dgm:prSet presAssocID="{3159859D-E0A3-4820-958C-6A39C8DCB519}" presName="dummyConnPt" presStyleCnt="0"/>
      <dgm:spPr/>
    </dgm:pt>
    <dgm:pt modelId="{9D75F281-3342-42F5-9B8B-76500C791C70}" type="pres">
      <dgm:prSet presAssocID="{3159859D-E0A3-4820-958C-6A39C8DCB51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35C7F-89A7-499A-902E-A8F767C8ED31}" type="pres">
      <dgm:prSet presAssocID="{D3045DB8-A713-47DA-900B-79AFE1A04AB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4ECA228-76C1-463C-88FF-4E14F6F3947F}" type="pres">
      <dgm:prSet presAssocID="{2771C421-75CF-4AC4-AE8D-E2FB8F66867D}" presName="compNode" presStyleCnt="0"/>
      <dgm:spPr/>
    </dgm:pt>
    <dgm:pt modelId="{473262AC-7585-446C-B35E-5B1E679B77A9}" type="pres">
      <dgm:prSet presAssocID="{2771C421-75CF-4AC4-AE8D-E2FB8F66867D}" presName="dummyConnPt" presStyleCnt="0"/>
      <dgm:spPr/>
    </dgm:pt>
    <dgm:pt modelId="{ACA15EBD-F682-4A9B-AE3E-09D831F90D2B}" type="pres">
      <dgm:prSet presAssocID="{2771C421-75CF-4AC4-AE8D-E2FB8F66867D}" presName="node" presStyleLbl="node1" presStyleIdx="7" presStyleCnt="9" custLinFactNeighborX="184" custLinFactNeighborY="-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56689-159C-4C1E-B240-4A8C3CB8F308}" type="pres">
      <dgm:prSet presAssocID="{D644501E-1159-4FE9-9245-3C9F869F1FA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7642F388-30E1-4335-AA6A-A5D8C020387B}" type="pres">
      <dgm:prSet presAssocID="{B5E523A9-3B4E-484B-ACED-D6B181D7566D}" presName="compNode" presStyleCnt="0"/>
      <dgm:spPr/>
    </dgm:pt>
    <dgm:pt modelId="{758D51CF-F1EB-418A-9DDD-3C06B46B9C19}" type="pres">
      <dgm:prSet presAssocID="{B5E523A9-3B4E-484B-ACED-D6B181D7566D}" presName="dummyConnPt" presStyleCnt="0"/>
      <dgm:spPr/>
    </dgm:pt>
    <dgm:pt modelId="{5D264133-CE0B-45D4-880E-EACDE43CD31A}" type="pres">
      <dgm:prSet presAssocID="{B5E523A9-3B4E-484B-ACED-D6B181D7566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0841F-4B7B-414B-AB1B-3A4482906BEA}" srcId="{A9461849-7CD4-403B-8D16-30FC3495D147}" destId="{FD160185-84E5-4A59-A445-EFA58B62300D}" srcOrd="1" destOrd="0" parTransId="{8190BAD5-B6B4-4B37-8F63-248CA6BBA4DD}" sibTransId="{E9F3F844-26F7-4B35-8CA8-DAE5DDE468D3}"/>
    <dgm:cxn modelId="{DD0D1D1F-6808-4FB2-BAF2-835D08380928}" type="presOf" srcId="{1FAE94DC-1133-4CB8-AF7A-40E5B6B977EF}" destId="{9999F544-9F6D-4DEE-BAE6-10817986B767}" srcOrd="0" destOrd="0" presId="urn:microsoft.com/office/officeart/2005/8/layout/bProcess4"/>
    <dgm:cxn modelId="{E490D8D5-459F-4CBD-AAE8-5F91380A158B}" type="presOf" srcId="{2771C421-75CF-4AC4-AE8D-E2FB8F66867D}" destId="{ACA15EBD-F682-4A9B-AE3E-09D831F90D2B}" srcOrd="0" destOrd="0" presId="urn:microsoft.com/office/officeart/2005/8/layout/bProcess4"/>
    <dgm:cxn modelId="{B9D6FE9A-CB69-49FC-88A5-792C0687BDB0}" type="presOf" srcId="{3159859D-E0A3-4820-958C-6A39C8DCB519}" destId="{9D75F281-3342-42F5-9B8B-76500C791C70}" srcOrd="0" destOrd="0" presId="urn:microsoft.com/office/officeart/2005/8/layout/bProcess4"/>
    <dgm:cxn modelId="{4E65B52B-5A82-4108-894E-441F97E5F8E3}" type="presOf" srcId="{7372CC88-F366-4ADF-8836-FE81E03F8FAD}" destId="{27CE7D01-F716-4811-B29C-0C62F6143B38}" srcOrd="0" destOrd="0" presId="urn:microsoft.com/office/officeart/2005/8/layout/bProcess4"/>
    <dgm:cxn modelId="{289B48AC-C319-4044-A20A-F7395DBDD4F1}" type="presOf" srcId="{AAD175EA-D983-43EC-B130-71A5B2595941}" destId="{C0AFED83-8621-4264-A341-7133A8E85CAC}" srcOrd="0" destOrd="0" presId="urn:microsoft.com/office/officeart/2005/8/layout/bProcess4"/>
    <dgm:cxn modelId="{34C59E7E-77A7-4B7A-9790-92832980FA73}" srcId="{A9461849-7CD4-403B-8D16-30FC3495D147}" destId="{5220C073-E222-4D1A-BC32-6132CA1E92DA}" srcOrd="4" destOrd="0" parTransId="{14B8E379-AF31-4B25-87E9-9B05D6D27CD4}" sibTransId="{7372CC88-F366-4ADF-8836-FE81E03F8FAD}"/>
    <dgm:cxn modelId="{7BE601AF-3076-420C-9F76-B24FE344F5F6}" type="presOf" srcId="{A9461849-7CD4-403B-8D16-30FC3495D147}" destId="{FB30C66B-E1E3-45A7-BF3A-A14536DD5467}" srcOrd="0" destOrd="0" presId="urn:microsoft.com/office/officeart/2005/8/layout/bProcess4"/>
    <dgm:cxn modelId="{AB9D4BBE-DDCC-4634-8FEF-644F52F0B0D6}" type="presOf" srcId="{09AA7D32-3B8E-4ED6-9216-CD58B436A53F}" destId="{FEE7CA27-8112-41F3-BD36-76DB0078E23B}" srcOrd="0" destOrd="0" presId="urn:microsoft.com/office/officeart/2005/8/layout/bProcess4"/>
    <dgm:cxn modelId="{17FE6B09-11A9-49D6-BF5B-97AF33FE0507}" type="presOf" srcId="{CAAFE620-C409-4C02-B426-CA1F7B6BBF90}" destId="{EB08DD01-42D9-4EA1-8F8D-DBEB3E3EABF9}" srcOrd="0" destOrd="0" presId="urn:microsoft.com/office/officeart/2005/8/layout/bProcess4"/>
    <dgm:cxn modelId="{1645BFD0-EEFE-4844-BC27-04EA2221F762}" srcId="{A9461849-7CD4-403B-8D16-30FC3495D147}" destId="{AAD175EA-D983-43EC-B130-71A5B2595941}" srcOrd="3" destOrd="0" parTransId="{9B342358-800E-4020-A85F-80BACBB11F0D}" sibTransId="{7012FBBA-F08F-4CB1-A3A3-ECD4BE36538D}"/>
    <dgm:cxn modelId="{D5665A77-6A72-4D75-91EC-1475A76B9435}" type="presOf" srcId="{FD160185-84E5-4A59-A445-EFA58B62300D}" destId="{005AAFA8-0749-47C9-BAA3-E59C9C9C35AF}" srcOrd="0" destOrd="0" presId="urn:microsoft.com/office/officeart/2005/8/layout/bProcess4"/>
    <dgm:cxn modelId="{CDBB3BF3-BA1A-4766-BD85-06D327FDC57F}" srcId="{A9461849-7CD4-403B-8D16-30FC3495D147}" destId="{1FAE94DC-1133-4CB8-AF7A-40E5B6B977EF}" srcOrd="2" destOrd="0" parTransId="{2C5A4964-CCF8-4A52-A2A7-F6278DF00C89}" sibTransId="{09AA7D32-3B8E-4ED6-9216-CD58B436A53F}"/>
    <dgm:cxn modelId="{B5F4935F-2F2A-4654-9F19-C122FFCDCC9D}" type="presOf" srcId="{44C5B321-5D31-48F4-9898-D52C30C72A2F}" destId="{0E703540-7D13-402D-A99D-0B3322756192}" srcOrd="0" destOrd="0" presId="urn:microsoft.com/office/officeart/2005/8/layout/bProcess4"/>
    <dgm:cxn modelId="{6D10BB71-8539-4EFE-B59A-668FF5D43F49}" srcId="{A9461849-7CD4-403B-8D16-30FC3495D147}" destId="{5FC436AF-0977-48C3-9B18-A7FAC5B8E3FA}" srcOrd="0" destOrd="0" parTransId="{7C5610F8-31AC-441F-BE75-CAFAFE5AE76B}" sibTransId="{44C5B321-5D31-48F4-9898-D52C30C72A2F}"/>
    <dgm:cxn modelId="{301011F0-4C92-4669-B192-512755E3E6E1}" type="presOf" srcId="{7012FBBA-F08F-4CB1-A3A3-ECD4BE36538D}" destId="{24159502-AB4A-401E-B7DC-A6646024C087}" srcOrd="0" destOrd="0" presId="urn:microsoft.com/office/officeart/2005/8/layout/bProcess4"/>
    <dgm:cxn modelId="{EA6C88FD-9B95-40BD-8354-AECEE3DAC6CA}" srcId="{A9461849-7CD4-403B-8D16-30FC3495D147}" destId="{B5E523A9-3B4E-484B-ACED-D6B181D7566D}" srcOrd="8" destOrd="0" parTransId="{7AFA5EC3-FA9B-43E7-9858-63A0713C38C2}" sibTransId="{F95AD57E-0221-4F05-8D25-156B670BB119}"/>
    <dgm:cxn modelId="{B675DF48-B430-4BAF-A64B-3DA6F9BFCC65}" srcId="{A9461849-7CD4-403B-8D16-30FC3495D147}" destId="{CAAFE620-C409-4C02-B426-CA1F7B6BBF90}" srcOrd="5" destOrd="0" parTransId="{FA3F6C67-CAC2-471B-9C05-EE6D804141D6}" sibTransId="{6AE917FD-5613-4ADF-A801-B1BEC2C5A4C1}"/>
    <dgm:cxn modelId="{50BFFDD9-9F01-4730-95CD-163E65B9BCCC}" srcId="{A9461849-7CD4-403B-8D16-30FC3495D147}" destId="{3159859D-E0A3-4820-958C-6A39C8DCB519}" srcOrd="6" destOrd="0" parTransId="{BDE2AB7F-9E9A-4DD6-BB9B-B88D6B429AF0}" sibTransId="{D3045DB8-A713-47DA-900B-79AFE1A04AB3}"/>
    <dgm:cxn modelId="{6D629C08-84FA-41ED-94C6-0101318C767B}" type="presOf" srcId="{D3045DB8-A713-47DA-900B-79AFE1A04AB3}" destId="{27435C7F-89A7-499A-902E-A8F767C8ED31}" srcOrd="0" destOrd="0" presId="urn:microsoft.com/office/officeart/2005/8/layout/bProcess4"/>
    <dgm:cxn modelId="{A944CB88-1E06-4196-9BBA-EBD8DBD61F10}" type="presOf" srcId="{6AE917FD-5613-4ADF-A801-B1BEC2C5A4C1}" destId="{6887B7F8-49FE-433E-AF28-E7D9291B3815}" srcOrd="0" destOrd="0" presId="urn:microsoft.com/office/officeart/2005/8/layout/bProcess4"/>
    <dgm:cxn modelId="{A1B0DA85-2693-43C9-ABE0-35CB4D7D47F6}" type="presOf" srcId="{5FC436AF-0977-48C3-9B18-A7FAC5B8E3FA}" destId="{6703C7A6-D9A5-42B6-967B-D7A7B345D223}" srcOrd="0" destOrd="0" presId="urn:microsoft.com/office/officeart/2005/8/layout/bProcess4"/>
    <dgm:cxn modelId="{05DC301E-6507-4960-AB5D-0175C8A8BE49}" type="presOf" srcId="{5220C073-E222-4D1A-BC32-6132CA1E92DA}" destId="{61938371-8208-4F41-9DB7-01371F621A1F}" srcOrd="0" destOrd="0" presId="urn:microsoft.com/office/officeart/2005/8/layout/bProcess4"/>
    <dgm:cxn modelId="{8C054339-442E-4CA4-BDC3-509BBA4D1337}" type="presOf" srcId="{D644501E-1159-4FE9-9245-3C9F869F1FAC}" destId="{09956689-159C-4C1E-B240-4A8C3CB8F308}" srcOrd="0" destOrd="0" presId="urn:microsoft.com/office/officeart/2005/8/layout/bProcess4"/>
    <dgm:cxn modelId="{A816B0E3-415D-46FF-80ED-21FD2464A7F4}" type="presOf" srcId="{B5E523A9-3B4E-484B-ACED-D6B181D7566D}" destId="{5D264133-CE0B-45D4-880E-EACDE43CD31A}" srcOrd="0" destOrd="0" presId="urn:microsoft.com/office/officeart/2005/8/layout/bProcess4"/>
    <dgm:cxn modelId="{DD577B12-FCCD-45A2-8065-7276E438F88E}" type="presOf" srcId="{E9F3F844-26F7-4B35-8CA8-DAE5DDE468D3}" destId="{3C1E7BD1-EC5D-4314-8FE6-9D9F198B188C}" srcOrd="0" destOrd="0" presId="urn:microsoft.com/office/officeart/2005/8/layout/bProcess4"/>
    <dgm:cxn modelId="{20B79DD7-8373-43A5-91EC-38BD3824DCBA}" srcId="{A9461849-7CD4-403B-8D16-30FC3495D147}" destId="{2771C421-75CF-4AC4-AE8D-E2FB8F66867D}" srcOrd="7" destOrd="0" parTransId="{9366BDF1-CF72-427C-9A64-02B9FB145BBF}" sibTransId="{D644501E-1159-4FE9-9245-3C9F869F1FAC}"/>
    <dgm:cxn modelId="{DA21AE83-9AD2-4EAB-BF86-28568BED67F5}" type="presParOf" srcId="{FB30C66B-E1E3-45A7-BF3A-A14536DD5467}" destId="{E5EF3E2B-6C99-4585-AB8B-65795F88C17C}" srcOrd="0" destOrd="0" presId="urn:microsoft.com/office/officeart/2005/8/layout/bProcess4"/>
    <dgm:cxn modelId="{6259B20B-2A1B-41F6-9B33-E295DA1CFDA9}" type="presParOf" srcId="{E5EF3E2B-6C99-4585-AB8B-65795F88C17C}" destId="{4EA0A2E9-876D-4D85-BBB4-78A853C2A539}" srcOrd="0" destOrd="0" presId="urn:microsoft.com/office/officeart/2005/8/layout/bProcess4"/>
    <dgm:cxn modelId="{A32BA882-7B32-4E84-8650-B1699BE2C003}" type="presParOf" srcId="{E5EF3E2B-6C99-4585-AB8B-65795F88C17C}" destId="{6703C7A6-D9A5-42B6-967B-D7A7B345D223}" srcOrd="1" destOrd="0" presId="urn:microsoft.com/office/officeart/2005/8/layout/bProcess4"/>
    <dgm:cxn modelId="{5416BC3C-3929-4D4B-BA91-C666F7F8C1A6}" type="presParOf" srcId="{FB30C66B-E1E3-45A7-BF3A-A14536DD5467}" destId="{0E703540-7D13-402D-A99D-0B3322756192}" srcOrd="1" destOrd="0" presId="urn:microsoft.com/office/officeart/2005/8/layout/bProcess4"/>
    <dgm:cxn modelId="{6F831AC5-D615-49E0-B333-EFDD05B276B3}" type="presParOf" srcId="{FB30C66B-E1E3-45A7-BF3A-A14536DD5467}" destId="{23DF6F02-620A-4348-AF5D-CD1D09F76979}" srcOrd="2" destOrd="0" presId="urn:microsoft.com/office/officeart/2005/8/layout/bProcess4"/>
    <dgm:cxn modelId="{16566E35-0994-46F6-893F-D44045493294}" type="presParOf" srcId="{23DF6F02-620A-4348-AF5D-CD1D09F76979}" destId="{C67F7901-589F-41CD-92FF-401EE5978D3B}" srcOrd="0" destOrd="0" presId="urn:microsoft.com/office/officeart/2005/8/layout/bProcess4"/>
    <dgm:cxn modelId="{BFA64112-5C63-4F7F-85EE-FB9121D06064}" type="presParOf" srcId="{23DF6F02-620A-4348-AF5D-CD1D09F76979}" destId="{005AAFA8-0749-47C9-BAA3-E59C9C9C35AF}" srcOrd="1" destOrd="0" presId="urn:microsoft.com/office/officeart/2005/8/layout/bProcess4"/>
    <dgm:cxn modelId="{742538E0-5CB7-46B7-871B-E69F76795AED}" type="presParOf" srcId="{FB30C66B-E1E3-45A7-BF3A-A14536DD5467}" destId="{3C1E7BD1-EC5D-4314-8FE6-9D9F198B188C}" srcOrd="3" destOrd="0" presId="urn:microsoft.com/office/officeart/2005/8/layout/bProcess4"/>
    <dgm:cxn modelId="{6B2A6125-7F87-47FB-B3FD-680DF0BCF8F6}" type="presParOf" srcId="{FB30C66B-E1E3-45A7-BF3A-A14536DD5467}" destId="{60D7982C-92C1-4E49-8952-6A63CF2B99AD}" srcOrd="4" destOrd="0" presId="urn:microsoft.com/office/officeart/2005/8/layout/bProcess4"/>
    <dgm:cxn modelId="{F22F156C-7730-4072-8A34-99A7D3ABD5A8}" type="presParOf" srcId="{60D7982C-92C1-4E49-8952-6A63CF2B99AD}" destId="{CD583FB5-0625-4A69-B552-FDF22FCC30FB}" srcOrd="0" destOrd="0" presId="urn:microsoft.com/office/officeart/2005/8/layout/bProcess4"/>
    <dgm:cxn modelId="{D53BD7FD-137F-4F50-897B-983D10981D7C}" type="presParOf" srcId="{60D7982C-92C1-4E49-8952-6A63CF2B99AD}" destId="{9999F544-9F6D-4DEE-BAE6-10817986B767}" srcOrd="1" destOrd="0" presId="urn:microsoft.com/office/officeart/2005/8/layout/bProcess4"/>
    <dgm:cxn modelId="{E2CC69A7-6823-4629-B13C-331D20987049}" type="presParOf" srcId="{FB30C66B-E1E3-45A7-BF3A-A14536DD5467}" destId="{FEE7CA27-8112-41F3-BD36-76DB0078E23B}" srcOrd="5" destOrd="0" presId="urn:microsoft.com/office/officeart/2005/8/layout/bProcess4"/>
    <dgm:cxn modelId="{F7FAD40B-AF83-48C5-9C0E-0425EB524A3B}" type="presParOf" srcId="{FB30C66B-E1E3-45A7-BF3A-A14536DD5467}" destId="{504E65A2-4DFD-478E-916D-F3DA2CC26DE5}" srcOrd="6" destOrd="0" presId="urn:microsoft.com/office/officeart/2005/8/layout/bProcess4"/>
    <dgm:cxn modelId="{A9F44F08-C9FB-4826-A20F-6B4752B83030}" type="presParOf" srcId="{504E65A2-4DFD-478E-916D-F3DA2CC26DE5}" destId="{91238AA6-2E20-408F-823B-EAC487424487}" srcOrd="0" destOrd="0" presId="urn:microsoft.com/office/officeart/2005/8/layout/bProcess4"/>
    <dgm:cxn modelId="{390B6D62-150A-46A5-BC10-E7958395D33E}" type="presParOf" srcId="{504E65A2-4DFD-478E-916D-F3DA2CC26DE5}" destId="{C0AFED83-8621-4264-A341-7133A8E85CAC}" srcOrd="1" destOrd="0" presId="urn:microsoft.com/office/officeart/2005/8/layout/bProcess4"/>
    <dgm:cxn modelId="{12FFCE25-7CD8-4B05-9161-DF7238012EFC}" type="presParOf" srcId="{FB30C66B-E1E3-45A7-BF3A-A14536DD5467}" destId="{24159502-AB4A-401E-B7DC-A6646024C087}" srcOrd="7" destOrd="0" presId="urn:microsoft.com/office/officeart/2005/8/layout/bProcess4"/>
    <dgm:cxn modelId="{2FFDFE97-FE02-4513-A6A8-C577D7CF7709}" type="presParOf" srcId="{FB30C66B-E1E3-45A7-BF3A-A14536DD5467}" destId="{F6564430-2BDD-42A6-AAB2-B1BAB8CD21B9}" srcOrd="8" destOrd="0" presId="urn:microsoft.com/office/officeart/2005/8/layout/bProcess4"/>
    <dgm:cxn modelId="{981D30A4-2EFA-42DC-AEA3-5D38A89D7F35}" type="presParOf" srcId="{F6564430-2BDD-42A6-AAB2-B1BAB8CD21B9}" destId="{827926A5-19D0-4575-A7FB-0404040E308A}" srcOrd="0" destOrd="0" presId="urn:microsoft.com/office/officeart/2005/8/layout/bProcess4"/>
    <dgm:cxn modelId="{F0F25D91-1650-4452-8B4D-381A44280666}" type="presParOf" srcId="{F6564430-2BDD-42A6-AAB2-B1BAB8CD21B9}" destId="{61938371-8208-4F41-9DB7-01371F621A1F}" srcOrd="1" destOrd="0" presId="urn:microsoft.com/office/officeart/2005/8/layout/bProcess4"/>
    <dgm:cxn modelId="{6FD13A48-9C02-4873-902F-4AB488DB8A70}" type="presParOf" srcId="{FB30C66B-E1E3-45A7-BF3A-A14536DD5467}" destId="{27CE7D01-F716-4811-B29C-0C62F6143B38}" srcOrd="9" destOrd="0" presId="urn:microsoft.com/office/officeart/2005/8/layout/bProcess4"/>
    <dgm:cxn modelId="{AC80A879-D2C4-4E27-9CFE-897A1E4CC1FB}" type="presParOf" srcId="{FB30C66B-E1E3-45A7-BF3A-A14536DD5467}" destId="{56341087-9432-458B-AE4C-8B80189BFDEF}" srcOrd="10" destOrd="0" presId="urn:microsoft.com/office/officeart/2005/8/layout/bProcess4"/>
    <dgm:cxn modelId="{50D68207-5C93-4234-83B2-F4B20626BB80}" type="presParOf" srcId="{56341087-9432-458B-AE4C-8B80189BFDEF}" destId="{C2A5458A-44C9-4526-B9EA-B7DB90B375F4}" srcOrd="0" destOrd="0" presId="urn:microsoft.com/office/officeart/2005/8/layout/bProcess4"/>
    <dgm:cxn modelId="{0016D409-53AC-4A00-AF21-54CD2FDEB6D5}" type="presParOf" srcId="{56341087-9432-458B-AE4C-8B80189BFDEF}" destId="{EB08DD01-42D9-4EA1-8F8D-DBEB3E3EABF9}" srcOrd="1" destOrd="0" presId="urn:microsoft.com/office/officeart/2005/8/layout/bProcess4"/>
    <dgm:cxn modelId="{6C7B55C8-3197-4C20-9367-F059214D333E}" type="presParOf" srcId="{FB30C66B-E1E3-45A7-BF3A-A14536DD5467}" destId="{6887B7F8-49FE-433E-AF28-E7D9291B3815}" srcOrd="11" destOrd="0" presId="urn:microsoft.com/office/officeart/2005/8/layout/bProcess4"/>
    <dgm:cxn modelId="{8CAFBDD4-DFE9-432C-B23B-7E3BBC53B166}" type="presParOf" srcId="{FB30C66B-E1E3-45A7-BF3A-A14536DD5467}" destId="{FFE68E14-3109-4005-A87A-25FEB59F8B72}" srcOrd="12" destOrd="0" presId="urn:microsoft.com/office/officeart/2005/8/layout/bProcess4"/>
    <dgm:cxn modelId="{6405BC79-2590-457D-A282-877AF5074907}" type="presParOf" srcId="{FFE68E14-3109-4005-A87A-25FEB59F8B72}" destId="{6A93933B-9346-496F-A7C5-D6DEB31E9325}" srcOrd="0" destOrd="0" presId="urn:microsoft.com/office/officeart/2005/8/layout/bProcess4"/>
    <dgm:cxn modelId="{1116D523-C94A-42C9-B97F-5E1462758002}" type="presParOf" srcId="{FFE68E14-3109-4005-A87A-25FEB59F8B72}" destId="{9D75F281-3342-42F5-9B8B-76500C791C70}" srcOrd="1" destOrd="0" presId="urn:microsoft.com/office/officeart/2005/8/layout/bProcess4"/>
    <dgm:cxn modelId="{BF41A8CE-B23E-4208-AD58-F808B61C71FE}" type="presParOf" srcId="{FB30C66B-E1E3-45A7-BF3A-A14536DD5467}" destId="{27435C7F-89A7-499A-902E-A8F767C8ED31}" srcOrd="13" destOrd="0" presId="urn:microsoft.com/office/officeart/2005/8/layout/bProcess4"/>
    <dgm:cxn modelId="{A39E533B-ACA5-4277-9D0B-73528528F269}" type="presParOf" srcId="{FB30C66B-E1E3-45A7-BF3A-A14536DD5467}" destId="{D4ECA228-76C1-463C-88FF-4E14F6F3947F}" srcOrd="14" destOrd="0" presId="urn:microsoft.com/office/officeart/2005/8/layout/bProcess4"/>
    <dgm:cxn modelId="{ADDBCE72-84FF-4655-A47D-2F613787C5DD}" type="presParOf" srcId="{D4ECA228-76C1-463C-88FF-4E14F6F3947F}" destId="{473262AC-7585-446C-B35E-5B1E679B77A9}" srcOrd="0" destOrd="0" presId="urn:microsoft.com/office/officeart/2005/8/layout/bProcess4"/>
    <dgm:cxn modelId="{0CAA5704-DAB7-42D2-9408-78EA17E50A47}" type="presParOf" srcId="{D4ECA228-76C1-463C-88FF-4E14F6F3947F}" destId="{ACA15EBD-F682-4A9B-AE3E-09D831F90D2B}" srcOrd="1" destOrd="0" presId="urn:microsoft.com/office/officeart/2005/8/layout/bProcess4"/>
    <dgm:cxn modelId="{74090436-D2CC-4C5F-8FAD-B1AE43DA10AE}" type="presParOf" srcId="{FB30C66B-E1E3-45A7-BF3A-A14536DD5467}" destId="{09956689-159C-4C1E-B240-4A8C3CB8F308}" srcOrd="15" destOrd="0" presId="urn:microsoft.com/office/officeart/2005/8/layout/bProcess4"/>
    <dgm:cxn modelId="{0C7F052F-9D9A-4F1B-9422-B3911F1E050D}" type="presParOf" srcId="{FB30C66B-E1E3-45A7-BF3A-A14536DD5467}" destId="{7642F388-30E1-4335-AA6A-A5D8C020387B}" srcOrd="16" destOrd="0" presId="urn:microsoft.com/office/officeart/2005/8/layout/bProcess4"/>
    <dgm:cxn modelId="{4695D534-B119-4727-BEDE-3F4BA9EAFCAD}" type="presParOf" srcId="{7642F388-30E1-4335-AA6A-A5D8C020387B}" destId="{758D51CF-F1EB-418A-9DDD-3C06B46B9C19}" srcOrd="0" destOrd="0" presId="urn:microsoft.com/office/officeart/2005/8/layout/bProcess4"/>
    <dgm:cxn modelId="{A481C3B8-6651-4BBF-B6FC-7A475021DDB4}" type="presParOf" srcId="{7642F388-30E1-4335-AA6A-A5D8C020387B}" destId="{5D264133-CE0B-45D4-880E-EACDE43CD31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03540-7D13-402D-A99D-0B3322756192}">
      <dsp:nvSpPr>
        <dsp:cNvPr id="0" name=""/>
        <dsp:cNvSpPr/>
      </dsp:nvSpPr>
      <dsp:spPr>
        <a:xfrm rot="5408539">
          <a:off x="-418028" y="1992181"/>
          <a:ext cx="1848827" cy="224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3C7A6-D9A5-42B6-967B-D7A7B345D223}">
      <dsp:nvSpPr>
        <dsp:cNvPr id="0" name=""/>
        <dsp:cNvSpPr/>
      </dsp:nvSpPr>
      <dsp:spPr>
        <a:xfrm>
          <a:off x="4598" y="808359"/>
          <a:ext cx="2495847" cy="14975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恩典</a:t>
          </a: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>
              <a:solidFill>
                <a:schemeClr val="tx1"/>
              </a:solidFill>
            </a:rPr>
            <a:t>grace</a:t>
          </a:r>
          <a:endParaRPr lang="en-US" sz="4000" kern="1200" dirty="0" smtClean="0">
            <a:solidFill>
              <a:schemeClr val="tx1"/>
            </a:solidFill>
          </a:endParaRPr>
        </a:p>
      </dsp:txBody>
      <dsp:txXfrm>
        <a:off x="48459" y="852220"/>
        <a:ext cx="2408125" cy="1409786"/>
      </dsp:txXfrm>
    </dsp:sp>
    <dsp:sp modelId="{3C1E7BD1-EC5D-4314-8FE6-9D9F198B188C}">
      <dsp:nvSpPr>
        <dsp:cNvPr id="0" name=""/>
        <dsp:cNvSpPr/>
      </dsp:nvSpPr>
      <dsp:spPr>
        <a:xfrm rot="5391581">
          <a:off x="-431266" y="3864067"/>
          <a:ext cx="1875303" cy="2246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AAFA8-0749-47C9-BAA3-E59C9C9C35AF}">
      <dsp:nvSpPr>
        <dsp:cNvPr id="0" name=""/>
        <dsp:cNvSpPr/>
      </dsp:nvSpPr>
      <dsp:spPr>
        <a:xfrm>
          <a:off x="6" y="2667007"/>
          <a:ext cx="2495847" cy="14975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感激</a:t>
          </a:r>
          <a:r>
            <a:rPr lang="en-US" altLang="en-US" sz="4000" kern="1200" dirty="0" smtClean="0">
              <a:solidFill>
                <a:schemeClr val="tx1"/>
              </a:solidFill>
            </a:rPr>
            <a:t>grateful</a:t>
          </a:r>
        </a:p>
      </dsp:txBody>
      <dsp:txXfrm>
        <a:off x="43867" y="2710868"/>
        <a:ext cx="2408125" cy="1409786"/>
      </dsp:txXfrm>
    </dsp:sp>
    <dsp:sp modelId="{FEE7CA27-8112-41F3-BD36-76DB0078E23B}">
      <dsp:nvSpPr>
        <dsp:cNvPr id="0" name=""/>
        <dsp:cNvSpPr/>
      </dsp:nvSpPr>
      <dsp:spPr>
        <a:xfrm>
          <a:off x="513594" y="4806629"/>
          <a:ext cx="3309651" cy="224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9F544-9F6D-4DEE-BAE6-10817986B767}">
      <dsp:nvSpPr>
        <dsp:cNvPr id="0" name=""/>
        <dsp:cNvSpPr/>
      </dsp:nvSpPr>
      <dsp:spPr>
        <a:xfrm>
          <a:off x="4598" y="4552131"/>
          <a:ext cx="2495847" cy="149750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振奮</a:t>
          </a:r>
          <a:r>
            <a:rPr lang="en-US" altLang="en-US" sz="4000" kern="1200" dirty="0" smtClean="0">
              <a:solidFill>
                <a:schemeClr val="tx1"/>
              </a:solidFill>
            </a:rPr>
            <a:t>gratified</a:t>
          </a:r>
        </a:p>
      </dsp:txBody>
      <dsp:txXfrm>
        <a:off x="48459" y="4595992"/>
        <a:ext cx="2408125" cy="1409786"/>
      </dsp:txXfrm>
    </dsp:sp>
    <dsp:sp modelId="{24159502-AB4A-401E-B7DC-A6646024C087}">
      <dsp:nvSpPr>
        <dsp:cNvPr id="0" name=""/>
        <dsp:cNvSpPr/>
      </dsp:nvSpPr>
      <dsp:spPr>
        <a:xfrm rot="16200000">
          <a:off x="2897129" y="3870686"/>
          <a:ext cx="1862059" cy="224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ED83-8621-4264-A341-7133A8E85CAC}">
      <dsp:nvSpPr>
        <dsp:cNvPr id="0" name=""/>
        <dsp:cNvSpPr/>
      </dsp:nvSpPr>
      <dsp:spPr>
        <a:xfrm>
          <a:off x="3324076" y="4552131"/>
          <a:ext cx="2495847" cy="149750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恭賀</a:t>
          </a:r>
          <a:r>
            <a:rPr lang="en-US" sz="2800" kern="1200" dirty="0" smtClean="0">
              <a:solidFill>
                <a:schemeClr val="tx1"/>
              </a:solidFill>
            </a:rPr>
            <a:t>congratulation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367937" y="4595992"/>
        <a:ext cx="2408125" cy="1409786"/>
      </dsp:txXfrm>
    </dsp:sp>
    <dsp:sp modelId="{27CE7D01-F716-4811-B29C-0C62F6143B38}">
      <dsp:nvSpPr>
        <dsp:cNvPr id="0" name=""/>
        <dsp:cNvSpPr/>
      </dsp:nvSpPr>
      <dsp:spPr>
        <a:xfrm rot="16200000">
          <a:off x="2897129" y="1998800"/>
          <a:ext cx="1862059" cy="2246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38371-8208-4F41-9DB7-01371F621A1F}">
      <dsp:nvSpPr>
        <dsp:cNvPr id="0" name=""/>
        <dsp:cNvSpPr/>
      </dsp:nvSpPr>
      <dsp:spPr>
        <a:xfrm>
          <a:off x="3324076" y="2680245"/>
          <a:ext cx="2495847" cy="149750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殷勤親切</a:t>
          </a:r>
          <a:r>
            <a:rPr lang="en-US" altLang="en-US" sz="4000" kern="1200" dirty="0" smtClean="0">
              <a:solidFill>
                <a:schemeClr val="tx1"/>
              </a:solidFill>
            </a:rPr>
            <a:t>gracious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367937" y="2724106"/>
        <a:ext cx="2408125" cy="1409786"/>
      </dsp:txXfrm>
    </dsp:sp>
    <dsp:sp modelId="{6887B7F8-49FE-433E-AF28-E7D9291B3815}">
      <dsp:nvSpPr>
        <dsp:cNvPr id="0" name=""/>
        <dsp:cNvSpPr/>
      </dsp:nvSpPr>
      <dsp:spPr>
        <a:xfrm>
          <a:off x="3833071" y="1062857"/>
          <a:ext cx="3309651" cy="224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8DD01-42D9-4EA1-8F8D-DBEB3E3EABF9}">
      <dsp:nvSpPr>
        <dsp:cNvPr id="0" name=""/>
        <dsp:cNvSpPr/>
      </dsp:nvSpPr>
      <dsp:spPr>
        <a:xfrm>
          <a:off x="3324076" y="808359"/>
          <a:ext cx="2495847" cy="149750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小費</a:t>
          </a:r>
          <a:r>
            <a:rPr lang="en-US" altLang="en-US" sz="3600" kern="1200" dirty="0" smtClean="0">
              <a:solidFill>
                <a:schemeClr val="tx1"/>
              </a:solidFill>
            </a:rPr>
            <a:t>gratuity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367937" y="852220"/>
        <a:ext cx="2408125" cy="1409786"/>
      </dsp:txXfrm>
    </dsp:sp>
    <dsp:sp modelId="{27435C7F-89A7-499A-902E-A8F767C8ED31}">
      <dsp:nvSpPr>
        <dsp:cNvPr id="0" name=""/>
        <dsp:cNvSpPr/>
      </dsp:nvSpPr>
      <dsp:spPr>
        <a:xfrm rot="5391461">
          <a:off x="6225518" y="1992181"/>
          <a:ext cx="1848827" cy="2246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5F281-3342-42F5-9B8B-76500C791C70}">
      <dsp:nvSpPr>
        <dsp:cNvPr id="0" name=""/>
        <dsp:cNvSpPr/>
      </dsp:nvSpPr>
      <dsp:spPr>
        <a:xfrm>
          <a:off x="6643553" y="808359"/>
          <a:ext cx="2495847" cy="149750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額外贈送</a:t>
          </a:r>
          <a:r>
            <a:rPr lang="en-US" altLang="en-US" sz="3200" kern="1200" dirty="0" smtClean="0">
              <a:solidFill>
                <a:schemeClr val="tx1"/>
              </a:solidFill>
            </a:rPr>
            <a:t>grace issues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687414" y="852220"/>
        <a:ext cx="2408125" cy="1409786"/>
      </dsp:txXfrm>
    </dsp:sp>
    <dsp:sp modelId="{09956689-159C-4C1E-B240-4A8C3CB8F308}">
      <dsp:nvSpPr>
        <dsp:cNvPr id="0" name=""/>
        <dsp:cNvSpPr/>
      </dsp:nvSpPr>
      <dsp:spPr>
        <a:xfrm rot="5408419">
          <a:off x="6212280" y="3864067"/>
          <a:ext cx="1875303" cy="224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5EBD-F682-4A9B-AE3E-09D831F90D2B}">
      <dsp:nvSpPr>
        <dsp:cNvPr id="0" name=""/>
        <dsp:cNvSpPr/>
      </dsp:nvSpPr>
      <dsp:spPr>
        <a:xfrm>
          <a:off x="6648145" y="2667007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恩典期</a:t>
          </a:r>
          <a:endParaRPr lang="en-US" altLang="en-US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kern="1200" dirty="0" smtClean="0">
              <a:solidFill>
                <a:schemeClr val="tx1"/>
              </a:solidFill>
            </a:rPr>
            <a:t>grace period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692006" y="2710868"/>
        <a:ext cx="2408125" cy="1409786"/>
      </dsp:txXfrm>
    </dsp:sp>
    <dsp:sp modelId="{5D264133-CE0B-45D4-880E-EACDE43CD31A}">
      <dsp:nvSpPr>
        <dsp:cNvPr id="0" name=""/>
        <dsp:cNvSpPr/>
      </dsp:nvSpPr>
      <dsp:spPr>
        <a:xfrm>
          <a:off x="6643553" y="4552131"/>
          <a:ext cx="2495847" cy="1497508"/>
        </a:xfrm>
        <a:prstGeom prst="roundRect">
          <a:avLst>
            <a:gd name="adj" fmla="val 10000"/>
          </a:avLst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謝恩</a:t>
          </a:r>
          <a:endParaRPr lang="en-US" altLang="zh-TW" sz="36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4000" kern="1200" dirty="0" smtClean="0">
              <a:solidFill>
                <a:schemeClr val="tx1"/>
              </a:solidFill>
            </a:rPr>
            <a:t>say grace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687414" y="4595992"/>
        <a:ext cx="2408125" cy="140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9AC3FB-21B4-4B87-B0FC-B8CA4C8475D6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1CB117-4C4E-4BD6-A0AE-DD28B976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B43650-ADA2-413F-8DAD-80974ED6B370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240F8F-6173-4661-8149-D802B6334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22865-BD40-4077-AD60-1C6EDA3F3CEF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6C18FD-6C06-442E-8593-3176A0B4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4FBD-4AAE-490A-9DF0-E3DC24F9A24E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2DD-E10F-4478-A6EB-CC6FFC07E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D6A4-6A2F-4D67-B0B1-5A7EB60043D8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AD50-E69E-4E7F-931D-90ADEE840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30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5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5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25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3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8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CBEA61-4A02-4744-8AF0-F5F4BADB4E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95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D6DFAC-FBC9-4E23-848D-C9E32C72BCBB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7D4B2-AE10-46EE-BB1F-9DAABC12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229F-8E56-4AC5-ADC4-5210715D5EDE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E55B-F9C1-4A37-BB41-A90EEFC7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B2F7B-E622-4FD8-8F0B-83CBE4ED282E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782546-09A2-4447-8B98-0A00DA83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915D-B8A3-4309-B140-FC73D588825D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F324-2E79-40EA-A43E-1C4D056E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879FD7-A630-4323-85DE-8086FEB1D5D7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F0D637-44DC-4FC2-828D-C121B49C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12068-BE5D-4AE2-A229-7F2BB66058E7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9429F-A153-4DAD-9716-F7257028D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6E35F-03C2-4FEE-BBF2-964C4DCD9AAD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DDE4A-CB33-42A6-AB20-A2F20890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5024F73-A0D4-4FF3-A667-34893258E7FE}" type="datetimeFigureOut">
              <a:rPr lang="en-US"/>
              <a:pPr>
                <a:defRPr/>
              </a:pPr>
              <a:t>10/6/2014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2C54DBA-2768-40D3-94A6-39B1BAF9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89" r:id="rId1"/>
    <p:sldLayoutId id="2147490090" r:id="rId2"/>
    <p:sldLayoutId id="2147490091" r:id="rId3"/>
    <p:sldLayoutId id="2147490092" r:id="rId4"/>
    <p:sldLayoutId id="2147490093" r:id="rId5"/>
    <p:sldLayoutId id="2147490094" r:id="rId6"/>
    <p:sldLayoutId id="2147490095" r:id="rId7"/>
    <p:sldLayoutId id="2147490096" r:id="rId8"/>
    <p:sldLayoutId id="2147490097" r:id="rId9"/>
    <p:sldLayoutId id="2147490098" r:id="rId10"/>
    <p:sldLayoutId id="2147490099" r:id="rId11"/>
    <p:sldLayoutId id="2147490100" r:id="rId12"/>
    <p:sldLayoutId id="2147490101" r:id="rId13"/>
    <p:sldLayoutId id="2147490102" r:id="rId14"/>
    <p:sldLayoutId id="2147490103" r:id="rId15"/>
    <p:sldLayoutId id="2147490104" r:id="rId16"/>
    <p:sldLayoutId id="2147490105" r:id="rId17"/>
    <p:sldLayoutId id="2147490106" r:id="rId18"/>
    <p:sldLayoutId id="214749010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upload.wikimedia.org/wikipedia/commons/c/c0/Rainbow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5867400"/>
            <a:ext cx="2667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提摩太後書</a:t>
            </a:r>
            <a:r>
              <a:rPr lang="en-US" sz="2800" b="1" dirty="0"/>
              <a:t>1:9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57200"/>
            <a:ext cx="66046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恩</a:t>
            </a:r>
            <a:r>
              <a:rPr lang="zh-TW" altLang="en-US" sz="1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典在其</a:t>
            </a:r>
            <a:r>
              <a:rPr lang="zh-TW" altLang="en-US" sz="1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中</a:t>
            </a:r>
            <a:endParaRPr lang="en-US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3C7A6-D9A5-42B6-967B-D7A7B345D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703C7A6-D9A5-42B6-967B-D7A7B345D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03540-7D13-402D-A99D-0B3322756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E703540-7D13-402D-A99D-0B3322756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5AAFA8-0749-47C9-BAA3-E59C9C9C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05AAFA8-0749-47C9-BAA3-E59C9C9C3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E7BD1-EC5D-4314-8FE6-9D9F198B1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C1E7BD1-EC5D-4314-8FE6-9D9F198B1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9F544-9F6D-4DEE-BAE6-10817986B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999F544-9F6D-4DEE-BAE6-10817986B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E7CA27-8112-41F3-BD36-76DB0078E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EE7CA27-8112-41F3-BD36-76DB0078E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FED83-8621-4264-A341-7133A8E85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0AFED83-8621-4264-A341-7133A8E85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9502-AB4A-401E-B7DC-A6646024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4159502-AB4A-401E-B7DC-A6646024C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38371-8208-4F41-9DB7-01371F621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938371-8208-4F41-9DB7-01371F621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E7D01-F716-4811-B29C-0C62F6143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7CE7D01-F716-4811-B29C-0C62F6143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8DD01-42D9-4EA1-8F8D-DBEB3E3EA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B08DD01-42D9-4EA1-8F8D-DBEB3E3EA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7B7F8-49FE-433E-AF28-E7D9291B3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887B7F8-49FE-433E-AF28-E7D9291B3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5F281-3342-42F5-9B8B-76500C791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D75F281-3342-42F5-9B8B-76500C791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35C7F-89A7-499A-902E-A8F767C8E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27435C7F-89A7-499A-902E-A8F767C8E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15EBD-F682-4A9B-AE3E-09D831F9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CA15EBD-F682-4A9B-AE3E-09D831F90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56689-159C-4C1E-B240-4A8C3CB8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09956689-159C-4C1E-B240-4A8C3CB8F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64133-CE0B-45D4-880E-EACDE43CD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D264133-CE0B-45D4-880E-EACDE43CD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8458200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atin typeface="AR Maokai Heavy Big5" pitchFamily="49" charset="-120"/>
                <a:ea typeface="AR Maokai Heavy Big5" pitchFamily="49" charset="-120"/>
              </a:rPr>
              <a:t>Grace</a:t>
            </a: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</a:rPr>
              <a:t>「恩典」</a:t>
            </a:r>
            <a:r>
              <a:rPr lang="en-US" altLang="zh-TW" sz="5400" dirty="0">
                <a:latin typeface="AR Maokai Heavy Big5" pitchFamily="49" charset="-120"/>
                <a:ea typeface="AR Maokai Heavy Big5" pitchFamily="49" charset="-120"/>
              </a:rPr>
              <a:t>--</a:t>
            </a:r>
          </a:p>
          <a:p>
            <a:pPr algn="ctr"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</a:rPr>
              <a:t>是這個世代碩果僅存的好詞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562600" y="5562600"/>
            <a:ext cx="293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/>
              <a:t>Philip Yancey</a:t>
            </a:r>
          </a:p>
        </p:txBody>
      </p:sp>
      <p:pic>
        <p:nvPicPr>
          <p:cNvPr id="24584" name="Picture 8" descr="http://philipyancey.com/wp-content/themes/yancey/img/phi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4421188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edac-atac.ca/wp-content/uploads/2011/11/vancou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14800" y="62484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/>
              <a:t>溫哥華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http://media-cdn.tripadvisor.com/media/photo-s/05/39/7a/d6/rosewood-victoria-i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32088" y="6121400"/>
            <a:ext cx="4278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3200">
                <a:solidFill>
                  <a:schemeClr val="bg1"/>
                </a:solidFill>
              </a:rPr>
              <a:t>Rosewood Victoria Inn</a:t>
            </a: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http://valtorta.org/images/adulterous-woman-pieter-van-l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800" y="12954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神救了我們，以聖召召我們，不是按我們的行為，乃是按他的旨意和恩典。這恩典是萬古之先，在基督耶穌裡賜給我們的。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提後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1:9)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richiesbarbershopsb.com/wp-content/uploads/2011/06/fea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http://images.plurk.com/83cc01c445bae6d732520521d6901c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0" y="528834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恩典在其中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49812</TotalTime>
  <Words>136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3141</cp:revision>
  <dcterms:created xsi:type="dcterms:W3CDTF">2010-02-20T00:55:59Z</dcterms:created>
  <dcterms:modified xsi:type="dcterms:W3CDTF">2014-10-07T04:04:27Z</dcterms:modified>
</cp:coreProperties>
</file>