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9" r:id="rId3"/>
    <p:sldId id="260" r:id="rId4"/>
    <p:sldId id="31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304" r:id="rId17"/>
    <p:sldId id="306" r:id="rId18"/>
    <p:sldId id="305" r:id="rId19"/>
    <p:sldId id="273" r:id="rId20"/>
    <p:sldId id="286" r:id="rId21"/>
    <p:sldId id="287" r:id="rId22"/>
    <p:sldId id="307" r:id="rId23"/>
    <p:sldId id="296" r:id="rId24"/>
    <p:sldId id="309" r:id="rId25"/>
    <p:sldId id="274" r:id="rId26"/>
    <p:sldId id="282" r:id="rId27"/>
    <p:sldId id="298" r:id="rId28"/>
    <p:sldId id="299" r:id="rId29"/>
    <p:sldId id="300" r:id="rId30"/>
    <p:sldId id="301" r:id="rId31"/>
    <p:sldId id="281" r:id="rId32"/>
    <p:sldId id="311" r:id="rId33"/>
    <p:sldId id="312" r:id="rId34"/>
    <p:sldId id="313" r:id="rId35"/>
    <p:sldId id="314" r:id="rId36"/>
    <p:sldId id="315" r:id="rId37"/>
    <p:sldId id="316" r:id="rId38"/>
    <p:sldId id="318" r:id="rId39"/>
    <p:sldId id="317" r:id="rId40"/>
    <p:sldId id="319" r:id="rId41"/>
    <p:sldId id="320" r:id="rId42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5" autoAdjust="0"/>
    <p:restoredTop sz="94660"/>
  </p:normalViewPr>
  <p:slideViewPr>
    <p:cSldViewPr>
      <p:cViewPr varScale="1">
        <p:scale>
          <a:sx n="69" d="100"/>
          <a:sy n="69" d="100"/>
        </p:scale>
        <p:origin x="-13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 anchorCtr="1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grpSp>
        <p:nvGrpSpPr>
          <p:cNvPr id="57348" name="Group 4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57349" name="Rectangle 5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50" name="Rectangle 6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0" lang="en-US" altLang="en-US"/>
            </a:p>
          </p:txBody>
        </p:sp>
      </p:grpSp>
      <p:grpSp>
        <p:nvGrpSpPr>
          <p:cNvPr id="57351" name="Group 7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57352" name="Rectangle 8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53" name="Rectangle 9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7354" name="Group 10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57355" name="Rectangle 11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56" name="Rectangle 12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7357" name="Group 13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57358" name="Rectangle 14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59" name="Rectangle 15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7360" name="Rectangle 1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7361" name="Rectangle 17"/>
          <p:cNvSpPr>
            <a:spLocks noGrp="1" noChangeArrowheads="1"/>
          </p:cNvSpPr>
          <p:nvPr>
            <p:ph type="ftr" sz="quarter" idx="3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7362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C18600D-B1A2-4A2C-A409-82BBA5AF4FB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F08382-C897-42CE-922C-029AA2A3739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0643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38900" y="381000"/>
            <a:ext cx="20193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59055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F43CA-D0CB-4D5D-B17E-239457A3A49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66341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8D885C-F578-4007-9A7B-7D52FC1A688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97327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1B2DF-FEFB-4BBF-802C-16C6C76AC9B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25127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C3C187-C950-40B7-8759-7A48903C2A0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91062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34C46-5A39-4454-A9DC-028C15EFD16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48596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FFF198-F8E4-4855-BD5E-2BE60150C5D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04301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CD2073-7118-4EFD-8F24-144FDDB9E16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8056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D31D9-F774-4741-977D-81DE8BABE41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14477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3025DB-942C-4107-89D3-00075D53286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74314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8001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bg2"/>
                </a:solidFill>
                <a:latin typeface="+mn-lt"/>
              </a:defRPr>
            </a:lvl1pPr>
          </a:lstStyle>
          <a:p>
            <a:endParaRPr lang="en-US" altLang="zh-TW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bg2"/>
                </a:solidFill>
                <a:latin typeface="+mn-lt"/>
              </a:defRPr>
            </a:lvl1pPr>
          </a:lstStyle>
          <a:p>
            <a:endParaRPr lang="en-US" altLang="zh-TW"/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bg2"/>
                </a:solidFill>
                <a:latin typeface="+mn-lt"/>
              </a:defRPr>
            </a:lvl1pPr>
          </a:lstStyle>
          <a:p>
            <a:fld id="{74DEBF3A-7168-405E-8CBD-EBDB29C6D19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56327" name="Group 7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56328" name="Rectangle 8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29" name="Rectangle 9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0" lang="en-US" altLang="en-US"/>
            </a:p>
          </p:txBody>
        </p:sp>
      </p:grpSp>
      <p:grpSp>
        <p:nvGrpSpPr>
          <p:cNvPr id="56330" name="Group 10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56331" name="Rectangle 11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32" name="Rectangle 12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6333" name="Group 13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56334" name="Rectangle 14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35" name="Rectangle 15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6336" name="Group 16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56337" name="Rectangle 17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38" name="Rectangle 18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6339" name="Group 19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8" y="111"/>
            <a:chExt cx="5509" cy="102"/>
          </a:xfrm>
        </p:grpSpPr>
        <p:sp>
          <p:nvSpPr>
            <p:cNvPr id="56340" name="Rectangle 20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41" name="Rectangle 21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新細明體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新細明體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新細明體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676400"/>
          </a:xfrm>
        </p:spPr>
        <p:txBody>
          <a:bodyPr/>
          <a:lstStyle/>
          <a:p>
            <a:r>
              <a:rPr lang="zh-TW" altLang="en-US" sz="8000" b="1">
                <a:latin typeface="Times New Roman" pitchFamily="18" charset="0"/>
              </a:rPr>
              <a:t>問</a:t>
            </a:r>
            <a:r>
              <a:rPr lang="en-US" altLang="zh-TW" sz="8000" b="1">
                <a:latin typeface="Times New Roman" pitchFamily="18" charset="0"/>
              </a:rPr>
              <a:t>‧</a:t>
            </a:r>
            <a:r>
              <a:rPr lang="zh-TW" altLang="en-US" sz="8000" b="1">
                <a:latin typeface="Times New Roman" pitchFamily="18" charset="0"/>
              </a:rPr>
              <a:t>答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048000"/>
            <a:ext cx="6400800" cy="2590800"/>
          </a:xfrm>
        </p:spPr>
        <p:txBody>
          <a:bodyPr/>
          <a:lstStyle/>
          <a:p>
            <a:r>
              <a:rPr lang="en-US" altLang="zh-TW" sz="4800" b="1">
                <a:latin typeface="Times New Roman" pitchFamily="18" charset="0"/>
              </a:rPr>
              <a:t>   </a:t>
            </a:r>
            <a:r>
              <a:rPr lang="zh-TW" altLang="en-US" sz="6000" b="1">
                <a:latin typeface="Times New Roman" pitchFamily="18" charset="0"/>
              </a:rPr>
              <a:t>出埃及 </a:t>
            </a:r>
            <a:r>
              <a:rPr lang="en-US" altLang="zh-TW" sz="6000" b="1">
                <a:latin typeface="Times New Roman" pitchFamily="18" charset="0"/>
              </a:rPr>
              <a:t>3:13~15</a:t>
            </a:r>
          </a:p>
          <a:p>
            <a:r>
              <a:rPr lang="zh-TW" altLang="en-US" sz="6000" b="1">
                <a:latin typeface="Times New Roman" pitchFamily="18" charset="0"/>
              </a:rPr>
              <a:t>約伯記</a:t>
            </a:r>
            <a:r>
              <a:rPr lang="en-US" altLang="zh-TW" sz="6000" b="1">
                <a:latin typeface="Times New Roman" pitchFamily="18" charset="0"/>
              </a:rPr>
              <a:t>40:1~9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>
                <a:latin typeface="Times New Roman" pitchFamily="18" charset="0"/>
              </a:rPr>
              <a:t>約伯記</a:t>
            </a:r>
            <a:r>
              <a:rPr lang="en-US" altLang="zh-TW" sz="6000" b="1">
                <a:latin typeface="Times New Roman" pitchFamily="18" charset="0"/>
              </a:rPr>
              <a:t>40:5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82000" cy="4419600"/>
          </a:xfrm>
        </p:spPr>
        <p:txBody>
          <a:bodyPr/>
          <a:lstStyle/>
          <a:p>
            <a:r>
              <a:rPr lang="zh-TW" altLang="en-US" sz="6000" b="1"/>
              <a:t>我已經講一擺，</a:t>
            </a:r>
          </a:p>
          <a:p>
            <a:pPr>
              <a:buFontTx/>
              <a:buNone/>
            </a:pPr>
            <a:r>
              <a:rPr lang="zh-TW" altLang="en-US" sz="6000" b="1"/>
              <a:t>	今無欲應；</a:t>
            </a:r>
          </a:p>
          <a:p>
            <a:pPr>
              <a:buFontTx/>
              <a:buNone/>
            </a:pPr>
            <a:r>
              <a:rPr lang="zh-TW" altLang="en-US" sz="6000" b="1"/>
              <a:t>	講二擺，</a:t>
            </a:r>
          </a:p>
          <a:p>
            <a:pPr>
              <a:buFontTx/>
              <a:buNone/>
            </a:pPr>
            <a:r>
              <a:rPr lang="zh-TW" altLang="en-US" sz="6000" b="1"/>
              <a:t>	也無閣講。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>
                <a:latin typeface="Times New Roman" pitchFamily="18" charset="0"/>
              </a:rPr>
              <a:t>約伯記</a:t>
            </a:r>
            <a:r>
              <a:rPr lang="en-US" altLang="zh-TW" sz="6000" b="1">
                <a:latin typeface="Times New Roman" pitchFamily="18" charset="0"/>
              </a:rPr>
              <a:t>40:6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153400" cy="4343400"/>
          </a:xfrm>
        </p:spPr>
        <p:txBody>
          <a:bodyPr/>
          <a:lstStyle/>
          <a:p>
            <a:r>
              <a:rPr lang="zh-TW" altLang="en-US" sz="6000" b="1"/>
              <a:t>耶和華就對大風的中間應</a:t>
            </a:r>
            <a:r>
              <a:rPr lang="zh-TW" altLang="en-US" sz="6000" b="1" u="sng"/>
              <a:t>約伯</a:t>
            </a:r>
            <a:r>
              <a:rPr lang="zh-TW" altLang="en-US" sz="6000" b="1"/>
              <a:t>講：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>
                <a:latin typeface="Times New Roman" pitchFamily="18" charset="0"/>
              </a:rPr>
              <a:t>約伯記</a:t>
            </a:r>
            <a:r>
              <a:rPr lang="en-US" altLang="zh-TW" sz="6000" b="1">
                <a:latin typeface="Times New Roman" pitchFamily="18" charset="0"/>
              </a:rPr>
              <a:t>40:7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458200" cy="4343400"/>
          </a:xfrm>
        </p:spPr>
        <p:txBody>
          <a:bodyPr/>
          <a:lstStyle/>
          <a:p>
            <a:r>
              <a:rPr lang="zh-TW" altLang="en-US" sz="6000" b="1"/>
              <a:t>你著縖腰親像大丈夫；</a:t>
            </a:r>
          </a:p>
          <a:p>
            <a:pPr>
              <a:buFontTx/>
              <a:buNone/>
            </a:pPr>
            <a:r>
              <a:rPr lang="zh-TW" altLang="en-US" sz="6000" b="1"/>
              <a:t>	我問你，你著應我。</a:t>
            </a:r>
            <a:endParaRPr lang="zh-TW" altLang="en-US" sz="6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>
                <a:latin typeface="Times New Roman" pitchFamily="18" charset="0"/>
              </a:rPr>
              <a:t>約伯記</a:t>
            </a:r>
            <a:r>
              <a:rPr lang="en-US" altLang="zh-TW" sz="6000" b="1">
                <a:latin typeface="Times New Roman" pitchFamily="18" charset="0"/>
              </a:rPr>
              <a:t>40:8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58200" cy="4419600"/>
          </a:xfrm>
        </p:spPr>
        <p:txBody>
          <a:bodyPr/>
          <a:lstStyle/>
          <a:p>
            <a:r>
              <a:rPr lang="zh-TW" altLang="en-US" sz="6000" b="1"/>
              <a:t>你欲廢無我的公平嗎？</a:t>
            </a:r>
          </a:p>
          <a:p>
            <a:pPr>
              <a:buFontTx/>
              <a:buNone/>
            </a:pPr>
            <a:r>
              <a:rPr lang="zh-TW" altLang="en-US" sz="6000" b="1"/>
              <a:t>	你欲擬定我有罪，</a:t>
            </a:r>
          </a:p>
          <a:p>
            <a:pPr>
              <a:buFontTx/>
              <a:buNone/>
            </a:pPr>
            <a:r>
              <a:rPr lang="zh-TW" altLang="en-US" sz="6000" b="1"/>
              <a:t>	來顯明自己做義嗎？</a:t>
            </a:r>
            <a:endParaRPr lang="zh-TW" altLang="en-US" sz="6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>
                <a:latin typeface="Times New Roman" pitchFamily="18" charset="0"/>
              </a:rPr>
              <a:t>約伯記</a:t>
            </a:r>
            <a:r>
              <a:rPr lang="en-US" altLang="zh-TW" sz="6000" b="1">
                <a:latin typeface="Times New Roman" pitchFamily="18" charset="0"/>
              </a:rPr>
              <a:t>40:9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82000" cy="4419600"/>
          </a:xfrm>
        </p:spPr>
        <p:txBody>
          <a:bodyPr/>
          <a:lstStyle/>
          <a:p>
            <a:r>
              <a:rPr lang="zh-TW" altLang="en-US" sz="6000" b="1"/>
              <a:t>你有親像上帝</a:t>
            </a:r>
          </a:p>
          <a:p>
            <a:pPr>
              <a:buFontTx/>
              <a:buNone/>
            </a:pPr>
            <a:r>
              <a:rPr lang="zh-TW" altLang="en-US" sz="6000" b="1"/>
              <a:t>	彼號的手骨嗎？</a:t>
            </a:r>
          </a:p>
          <a:p>
            <a:pPr>
              <a:buFontTx/>
              <a:buNone/>
            </a:pPr>
            <a:r>
              <a:rPr lang="zh-TW" altLang="en-US" sz="6000" b="1"/>
              <a:t>	你會出聲起雷</a:t>
            </a:r>
          </a:p>
          <a:p>
            <a:pPr>
              <a:buFontTx/>
              <a:buNone/>
            </a:pPr>
            <a:r>
              <a:rPr lang="zh-TW" altLang="en-US" sz="6000" b="1"/>
              <a:t>	親像祂嗎？</a:t>
            </a:r>
          </a:p>
          <a:p>
            <a:endParaRPr lang="zh-TW" altLang="en-US" sz="5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>
                <a:latin typeface="Times New Roman" pitchFamily="18" charset="0"/>
              </a:rPr>
              <a:t>考試時你最喜歡</a:t>
            </a:r>
            <a:r>
              <a:rPr lang="en-US" altLang="zh-TW" sz="6000" b="1">
                <a:latin typeface="Times New Roman" pitchFamily="18" charset="0"/>
              </a:rPr>
              <a:t>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zh-TW" altLang="en-US" sz="5400" b="1"/>
              <a:t>是非題</a:t>
            </a:r>
          </a:p>
          <a:p>
            <a:r>
              <a:rPr lang="zh-TW" altLang="en-US" sz="5400" b="1"/>
              <a:t>選擇題</a:t>
            </a:r>
          </a:p>
          <a:p>
            <a:r>
              <a:rPr lang="zh-TW" altLang="en-US" sz="5400" b="1"/>
              <a:t>填充題</a:t>
            </a:r>
          </a:p>
          <a:p>
            <a:r>
              <a:rPr lang="zh-TW" altLang="en-US" sz="5400" b="1"/>
              <a:t>問答題</a:t>
            </a:r>
          </a:p>
          <a:p>
            <a:r>
              <a:rPr lang="zh-TW" altLang="en-US" sz="5400" b="1"/>
              <a:t>申論題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/>
          <a:lstStyle/>
          <a:p>
            <a:r>
              <a:rPr lang="zh-TW" altLang="en-US" sz="6000" b="1"/>
              <a:t>近年來大學作文題目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r>
              <a:rPr lang="zh-TW" altLang="en-US" sz="4800" b="1">
                <a:latin typeface="Times New Roman" pitchFamily="18" charset="0"/>
              </a:rPr>
              <a:t>通關密語</a:t>
            </a:r>
          </a:p>
          <a:p>
            <a:r>
              <a:rPr lang="zh-TW" altLang="en-US" sz="4800" b="1">
                <a:latin typeface="Times New Roman" pitchFamily="18" charset="0"/>
              </a:rPr>
              <a:t>學校和學生的關係</a:t>
            </a:r>
          </a:p>
          <a:p>
            <a:r>
              <a:rPr lang="zh-TW" altLang="en-US" sz="4800" b="1">
                <a:latin typeface="Times New Roman" pitchFamily="18" charset="0"/>
              </a:rPr>
              <a:t>漂流木的獨白</a:t>
            </a:r>
          </a:p>
          <a:p>
            <a:r>
              <a:rPr lang="zh-TW" altLang="en-US" sz="4800" b="1">
                <a:latin typeface="Times New Roman" pitchFamily="18" charset="0"/>
              </a:rPr>
              <a:t>逆境</a:t>
            </a:r>
          </a:p>
          <a:p>
            <a:r>
              <a:rPr lang="zh-TW" altLang="en-US" sz="4800" b="1">
                <a:latin typeface="Times New Roman" pitchFamily="18" charset="0"/>
              </a:rPr>
              <a:t>如果當時</a:t>
            </a:r>
            <a:r>
              <a:rPr lang="en-US" altLang="zh-TW" sz="4800" b="1">
                <a:latin typeface="Times New Roman" pitchFamily="18" charset="0"/>
              </a:rPr>
              <a:t>...</a:t>
            </a:r>
          </a:p>
          <a:p>
            <a:r>
              <a:rPr lang="zh-TW" altLang="en-US" sz="4800" b="1">
                <a:latin typeface="Times New Roman" pitchFamily="18" charset="0"/>
              </a:rPr>
              <a:t>愛迪生如何看手機</a:t>
            </a:r>
            <a:r>
              <a:rPr lang="en-US" altLang="zh-TW" sz="4800" b="1">
                <a:latin typeface="Times New Roman" pitchFamily="18" charset="0"/>
              </a:rPr>
              <a:t>(</a:t>
            </a:r>
            <a:r>
              <a:rPr lang="zh-TW" altLang="en-US" sz="4800" b="1">
                <a:latin typeface="Times New Roman" pitchFamily="18" charset="0"/>
              </a:rPr>
              <a:t>北京</a:t>
            </a:r>
            <a:r>
              <a:rPr lang="en-US" altLang="zh-TW" sz="4800" b="1">
                <a:latin typeface="Times New Roman" pitchFamily="18" charset="0"/>
              </a:rPr>
              <a:t>)         </a:t>
            </a:r>
          </a:p>
          <a:p>
            <a:endParaRPr lang="en-US" altLang="zh-TW" sz="4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01000" cy="1371600"/>
          </a:xfrm>
        </p:spPr>
        <p:txBody>
          <a:bodyPr/>
          <a:lstStyle/>
          <a:p>
            <a:r>
              <a:rPr lang="zh-TW" altLang="en-US" sz="6000" b="1"/>
              <a:t>問一個漂亮的問題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610600" cy="4724400"/>
          </a:xfrm>
        </p:spPr>
        <p:txBody>
          <a:bodyPr/>
          <a:lstStyle/>
          <a:p>
            <a:r>
              <a:rPr lang="zh-TW" altLang="en-US" sz="4800" b="1">
                <a:latin typeface="Times New Roman" pitchFamily="18" charset="0"/>
              </a:rPr>
              <a:t>檢驗出答題者觀察是否透徹，</a:t>
            </a:r>
          </a:p>
          <a:p>
            <a:pPr>
              <a:buFontTx/>
              <a:buNone/>
            </a:pPr>
            <a:r>
              <a:rPr lang="zh-TW" altLang="en-US" sz="4800" b="1">
                <a:latin typeface="Times New Roman" pitchFamily="18" charset="0"/>
              </a:rPr>
              <a:t>	思想是否足夠深入</a:t>
            </a:r>
            <a:r>
              <a:rPr lang="en-US" altLang="zh-TW" sz="4800" b="1">
                <a:latin typeface="Times New Roman" pitchFamily="18" charset="0"/>
              </a:rPr>
              <a:t>?</a:t>
            </a:r>
            <a:r>
              <a:rPr lang="zh-TW" altLang="en-US" sz="4800" b="1">
                <a:latin typeface="Times New Roman" pitchFamily="18" charset="0"/>
              </a:rPr>
              <a:t>想像力是否獨到</a:t>
            </a:r>
            <a:r>
              <a:rPr lang="en-US" altLang="zh-TW" sz="4800" b="1">
                <a:latin typeface="Times New Roman" pitchFamily="18" charset="0"/>
              </a:rPr>
              <a:t>?</a:t>
            </a:r>
          </a:p>
          <a:p>
            <a:r>
              <a:rPr lang="zh-TW" altLang="en-US" sz="4800" b="1">
                <a:latin typeface="Times New Roman" pitchFamily="18" charset="0"/>
              </a:rPr>
              <a:t>有時問對問題，也許比給一個完滿的回答更重要</a:t>
            </a:r>
          </a:p>
          <a:p>
            <a:endParaRPr lang="zh-TW" altLang="en-US" sz="4800" b="1">
              <a:latin typeface="Times New Roman" pitchFamily="18" charset="0"/>
            </a:endParaRPr>
          </a:p>
          <a:p>
            <a:endParaRPr lang="zh-TW" altLang="en-US" sz="4800" b="1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839200" cy="1143000"/>
          </a:xfrm>
        </p:spPr>
        <p:txBody>
          <a:bodyPr/>
          <a:lstStyle/>
          <a:p>
            <a:r>
              <a:rPr lang="en-US" altLang="zh-TW" sz="6000" b="1"/>
              <a:t>  </a:t>
            </a:r>
            <a:r>
              <a:rPr lang="zh-TW" altLang="en-US" sz="6000" b="1"/>
              <a:t>生命歷程中的提問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534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4800" b="1"/>
              <a:t>人生，是一個需要不斷面對新疑惑，或必須重新回答相同問題的過程。</a:t>
            </a:r>
          </a:p>
          <a:p>
            <a:pPr>
              <a:lnSpc>
                <a:spcPct val="90000"/>
              </a:lnSpc>
            </a:pPr>
            <a:endParaRPr lang="zh-TW" altLang="en-US" sz="4800" b="1"/>
          </a:p>
          <a:p>
            <a:pPr>
              <a:lnSpc>
                <a:spcPct val="90000"/>
              </a:lnSpc>
            </a:pPr>
            <a:r>
              <a:rPr lang="zh-TW" altLang="en-US" sz="4800" b="1"/>
              <a:t>而我們的答案，總會隨著年齡與經歷的不同而不斷豐富中。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/>
              <a:t>成長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82000" cy="4419600"/>
          </a:xfrm>
        </p:spPr>
        <p:txBody>
          <a:bodyPr/>
          <a:lstStyle/>
          <a:p>
            <a:r>
              <a:rPr lang="zh-TW" altLang="en-US" sz="4800" b="1">
                <a:latin typeface="Times New Roman" pitchFamily="18" charset="0"/>
              </a:rPr>
              <a:t>是非題</a:t>
            </a:r>
            <a:r>
              <a:rPr lang="en-US" altLang="zh-TW" sz="4800" b="1">
                <a:latin typeface="Times New Roman" pitchFamily="18" charset="0"/>
              </a:rPr>
              <a:t>(</a:t>
            </a:r>
            <a:r>
              <a:rPr lang="zh-TW" altLang="en-US" sz="4800" b="1">
                <a:latin typeface="Times New Roman" pitchFamily="18" charset="0"/>
              </a:rPr>
              <a:t>可以，不可以</a:t>
            </a:r>
            <a:r>
              <a:rPr lang="en-US" altLang="zh-TW" sz="4800" b="1">
                <a:latin typeface="Times New Roman" pitchFamily="18" charset="0"/>
              </a:rPr>
              <a:t>)</a:t>
            </a:r>
          </a:p>
          <a:p>
            <a:r>
              <a:rPr lang="zh-TW" altLang="en-US" sz="4800" b="1">
                <a:latin typeface="Times New Roman" pitchFamily="18" charset="0"/>
              </a:rPr>
              <a:t>選擇題</a:t>
            </a:r>
            <a:r>
              <a:rPr lang="en-US" altLang="zh-TW" sz="4800" b="1">
                <a:latin typeface="Times New Roman" pitchFamily="18" charset="0"/>
              </a:rPr>
              <a:t>(</a:t>
            </a:r>
            <a:r>
              <a:rPr lang="zh-TW" altLang="en-US" sz="4800" b="1">
                <a:latin typeface="Times New Roman" pitchFamily="18" charset="0"/>
              </a:rPr>
              <a:t>接受，不接受</a:t>
            </a:r>
            <a:r>
              <a:rPr lang="en-US" altLang="zh-TW" sz="4800" b="1">
                <a:latin typeface="Times New Roman" pitchFamily="18" charset="0"/>
              </a:rPr>
              <a:t>)</a:t>
            </a:r>
          </a:p>
          <a:p>
            <a:r>
              <a:rPr lang="zh-TW" altLang="en-US" sz="4800" b="1">
                <a:latin typeface="Times New Roman" pitchFamily="18" charset="0"/>
              </a:rPr>
              <a:t>填充題</a:t>
            </a:r>
            <a:r>
              <a:rPr lang="en-US" altLang="zh-TW" sz="4800" b="1">
                <a:latin typeface="Times New Roman" pitchFamily="18" charset="0"/>
              </a:rPr>
              <a:t>(</a:t>
            </a:r>
            <a:r>
              <a:rPr lang="zh-TW" altLang="en-US" sz="4800" b="1">
                <a:latin typeface="Times New Roman" pitchFamily="18" charset="0"/>
              </a:rPr>
              <a:t>這是什麼</a:t>
            </a:r>
            <a:r>
              <a:rPr lang="en-US" altLang="zh-TW" sz="4800" b="1">
                <a:latin typeface="Times New Roman" pitchFamily="18" charset="0"/>
              </a:rPr>
              <a:t>?)</a:t>
            </a:r>
          </a:p>
          <a:p>
            <a:r>
              <a:rPr lang="zh-TW" altLang="en-US" sz="4800" b="1">
                <a:latin typeface="Times New Roman" pitchFamily="18" charset="0"/>
              </a:rPr>
              <a:t>答辯題</a:t>
            </a:r>
            <a:r>
              <a:rPr lang="en-US" altLang="zh-TW" sz="4800" b="1">
                <a:latin typeface="Times New Roman" pitchFamily="18" charset="0"/>
              </a:rPr>
              <a:t>(</a:t>
            </a:r>
            <a:r>
              <a:rPr lang="zh-TW" altLang="en-US" sz="4800" b="1">
                <a:latin typeface="Times New Roman" pitchFamily="18" charset="0"/>
              </a:rPr>
              <a:t>為什麼</a:t>
            </a:r>
            <a:r>
              <a:rPr lang="en-US" altLang="zh-TW" sz="4800" b="1">
                <a:latin typeface="Times New Roman" pitchFamily="18" charset="0"/>
              </a:rPr>
              <a:t>? )</a:t>
            </a:r>
          </a:p>
          <a:p>
            <a:r>
              <a:rPr lang="zh-TW" altLang="en-US" sz="4800" b="1">
                <a:latin typeface="Times New Roman" pitchFamily="18" charset="0"/>
              </a:rPr>
              <a:t>給我一個理由或是一個解釋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zh-TW" altLang="en-US" sz="6000" b="1">
                <a:latin typeface="Times New Roman" pitchFamily="18" charset="0"/>
              </a:rPr>
              <a:t>出埃及</a:t>
            </a:r>
            <a:r>
              <a:rPr lang="en-US" altLang="zh-TW" sz="6000" b="1">
                <a:latin typeface="Times New Roman" pitchFamily="18" charset="0"/>
              </a:rPr>
              <a:t>3:13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r>
              <a:rPr lang="zh-TW" altLang="en-US" sz="5400" b="1" u="sng">
                <a:latin typeface="Times New Roman" pitchFamily="18" charset="0"/>
              </a:rPr>
              <a:t>摩西</a:t>
            </a:r>
            <a:r>
              <a:rPr lang="zh-TW" altLang="en-US" sz="5400" b="1">
                <a:latin typeface="Times New Roman" pitchFamily="18" charset="0"/>
              </a:rPr>
              <a:t>對上帝講：「看啊，我到以色列人遐，對他們講：</a:t>
            </a:r>
            <a:r>
              <a:rPr lang="en-US" altLang="zh-TW" sz="5400" b="1">
                <a:latin typeface="Times New Roman" pitchFamily="18" charset="0"/>
              </a:rPr>
              <a:t>『</a:t>
            </a:r>
            <a:r>
              <a:rPr lang="zh-TW" altLang="en-US" sz="5400" b="1">
                <a:latin typeface="Times New Roman" pitchFamily="18" charset="0"/>
              </a:rPr>
              <a:t>恁祖公的上帝差我來恁遮。</a:t>
            </a:r>
            <a:r>
              <a:rPr lang="en-US" altLang="zh-TW" sz="5400" b="1">
                <a:latin typeface="Times New Roman" pitchFamily="18" charset="0"/>
              </a:rPr>
              <a:t>』</a:t>
            </a:r>
            <a:r>
              <a:rPr lang="zh-TW" altLang="en-US" sz="5400" b="1">
                <a:latin typeface="Times New Roman" pitchFamily="18" charset="0"/>
              </a:rPr>
              <a:t>他們若問我講：</a:t>
            </a:r>
            <a:r>
              <a:rPr lang="en-US" altLang="zh-TW" sz="5400" b="1">
                <a:latin typeface="Times New Roman" pitchFamily="18" charset="0"/>
              </a:rPr>
              <a:t>『</a:t>
            </a:r>
            <a:r>
              <a:rPr lang="zh-TW" altLang="en-US" sz="5400" b="1">
                <a:latin typeface="Times New Roman" pitchFamily="18" charset="0"/>
              </a:rPr>
              <a:t>祂叫甚麼名？</a:t>
            </a:r>
            <a:r>
              <a:rPr lang="en-US" altLang="zh-TW" sz="5400" b="1">
                <a:latin typeface="Times New Roman" pitchFamily="18" charset="0"/>
              </a:rPr>
              <a:t>』</a:t>
            </a:r>
            <a:r>
              <a:rPr lang="zh-TW" altLang="en-US" sz="5400" b="1">
                <a:latin typeface="Times New Roman" pitchFamily="18" charset="0"/>
              </a:rPr>
              <a:t>我欲給他們講甚麼啊？」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/>
              <a:t>走入框框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58200" cy="4953000"/>
          </a:xfrm>
        </p:spPr>
        <p:txBody>
          <a:bodyPr/>
          <a:lstStyle/>
          <a:p>
            <a:r>
              <a:rPr lang="zh-TW" altLang="en-US" sz="4800" b="1"/>
              <a:t>兒童本是個充滿好奇的發問者</a:t>
            </a:r>
          </a:p>
          <a:p>
            <a:r>
              <a:rPr lang="zh-TW" altLang="en-US" sz="4800" b="1"/>
              <a:t>考試制度，為了分數常使人成為標準制式答案的答題者</a:t>
            </a:r>
          </a:p>
          <a:p>
            <a:r>
              <a:rPr lang="zh-TW" altLang="en-US" sz="4800" b="1"/>
              <a:t>「有耳無嘴」扼殺了我們質疑發問的能力</a:t>
            </a:r>
          </a:p>
          <a:p>
            <a:endParaRPr lang="zh-TW" altLang="en-US" sz="4800" b="1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>
                <a:latin typeface="Times New Roman" pitchFamily="18" charset="0"/>
              </a:rPr>
              <a:t>成熟穩重</a:t>
            </a:r>
            <a:r>
              <a:rPr lang="en-US" altLang="zh-TW" sz="6000" b="1">
                <a:latin typeface="Times New Roman" pitchFamily="18" charset="0"/>
              </a:rPr>
              <a:t>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458200" cy="4953000"/>
          </a:xfrm>
        </p:spPr>
        <p:txBody>
          <a:bodyPr/>
          <a:lstStyle/>
          <a:p>
            <a:r>
              <a:rPr lang="zh-TW" altLang="en-US" sz="4800" b="1"/>
              <a:t>漸漸地，我們知道有些事不能問，有些事不能講不能想</a:t>
            </a:r>
          </a:p>
          <a:p>
            <a:r>
              <a:rPr lang="zh-TW" altLang="en-US" sz="4800" b="1"/>
              <a:t>忍住自己的疑惑，隱瞞自己的感受，給予一又漂亮又標準的答案</a:t>
            </a:r>
          </a:p>
          <a:p>
            <a:endParaRPr lang="zh-TW" altLang="en-US" sz="4800" b="1"/>
          </a:p>
          <a:p>
            <a:endParaRPr lang="zh-TW" altLang="en-US" sz="4800" b="1"/>
          </a:p>
          <a:p>
            <a:endParaRPr lang="zh-TW" altLang="en-US" sz="4800" b="1"/>
          </a:p>
          <a:p>
            <a:endParaRPr lang="zh-TW" altLang="en-US" sz="4800" b="1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534400" cy="1143000"/>
          </a:xfrm>
        </p:spPr>
        <p:txBody>
          <a:bodyPr/>
          <a:lstStyle/>
          <a:p>
            <a:r>
              <a:rPr lang="zh-TW" altLang="en-US" sz="6000" b="1">
                <a:latin typeface="Times New Roman" pitchFamily="18" charset="0"/>
              </a:rPr>
              <a:t>四十而不惑</a:t>
            </a:r>
            <a:r>
              <a:rPr lang="en-US" altLang="zh-TW" sz="6000" b="1">
                <a:latin typeface="Times New Roman" pitchFamily="18" charset="0"/>
              </a:rPr>
              <a:t>?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05800" cy="4648200"/>
          </a:xfrm>
        </p:spPr>
        <p:txBody>
          <a:bodyPr/>
          <a:lstStyle/>
          <a:p>
            <a:r>
              <a:rPr lang="zh-TW" altLang="en-US" sz="4800" b="1">
                <a:latin typeface="Times New Roman" pitchFamily="18" charset="0"/>
              </a:rPr>
              <a:t>子曰：「吾十有五而志於學；三十而立；四十而不惑；五十而知天命；六十而耳順；七十而從心所欲，不踰矩。」</a:t>
            </a:r>
            <a:r>
              <a:rPr lang="en-US" altLang="zh-TW" sz="4800" b="1">
                <a:latin typeface="Times New Roman" pitchFamily="18" charset="0"/>
              </a:rPr>
              <a:t>( </a:t>
            </a:r>
            <a:r>
              <a:rPr lang="zh-TW" altLang="en-US" sz="4800" b="1">
                <a:latin typeface="Times New Roman" pitchFamily="18" charset="0"/>
              </a:rPr>
              <a:t>果然是至聖！</a:t>
            </a:r>
            <a:r>
              <a:rPr lang="en-US" altLang="zh-TW" sz="4800" b="1">
                <a:latin typeface="Times New Roman" pitchFamily="18" charset="0"/>
              </a:rPr>
              <a:t>)</a:t>
            </a:r>
          </a:p>
          <a:p>
            <a:r>
              <a:rPr lang="zh-TW" altLang="en-US" sz="4800" b="1">
                <a:latin typeface="Times New Roman" pitchFamily="18" charset="0"/>
              </a:rPr>
              <a:t>已有多久我們不再提問</a:t>
            </a:r>
            <a:r>
              <a:rPr lang="en-US" altLang="zh-TW" sz="4800" b="1">
                <a:latin typeface="Times New Roman" pitchFamily="18" charset="0"/>
              </a:rPr>
              <a:t>?</a:t>
            </a:r>
          </a:p>
          <a:p>
            <a:endParaRPr lang="en-US" altLang="zh-TW" sz="48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89038"/>
          </a:xfrm>
        </p:spPr>
        <p:txBody>
          <a:bodyPr/>
          <a:lstStyle/>
          <a:p>
            <a:r>
              <a:rPr lang="zh-TW" altLang="en-US" sz="6000" b="1"/>
              <a:t>自我的提問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r>
              <a:rPr lang="zh-TW" altLang="en-US" sz="4800" b="1">
                <a:latin typeface="Times New Roman" pitchFamily="18" charset="0"/>
              </a:rPr>
              <a:t>我的長才與潛力何在</a:t>
            </a:r>
            <a:r>
              <a:rPr lang="en-US" altLang="zh-TW" sz="4800" b="1">
                <a:latin typeface="Times New Roman" pitchFamily="18" charset="0"/>
              </a:rPr>
              <a:t>?</a:t>
            </a:r>
          </a:p>
          <a:p>
            <a:r>
              <a:rPr lang="zh-TW" altLang="en-US" sz="4800" b="1">
                <a:latin typeface="Times New Roman" pitchFamily="18" charset="0"/>
              </a:rPr>
              <a:t>我最大的缺點是什麼</a:t>
            </a:r>
            <a:r>
              <a:rPr lang="en-US" altLang="zh-TW" sz="4800" b="1">
                <a:latin typeface="Times New Roman" pitchFamily="18" charset="0"/>
              </a:rPr>
              <a:t>?</a:t>
            </a:r>
          </a:p>
          <a:p>
            <a:r>
              <a:rPr lang="zh-TW" altLang="en-US" sz="4800" b="1">
                <a:latin typeface="Times New Roman" pitchFamily="18" charset="0"/>
              </a:rPr>
              <a:t>我該如何規劃自己的人生</a:t>
            </a:r>
            <a:r>
              <a:rPr lang="en-US" altLang="zh-TW" sz="4800" b="1">
                <a:latin typeface="Times New Roman" pitchFamily="18" charset="0"/>
              </a:rPr>
              <a:t>?</a:t>
            </a:r>
          </a:p>
          <a:p>
            <a:r>
              <a:rPr lang="zh-TW" altLang="en-US" sz="4800" b="1">
                <a:latin typeface="Times New Roman" pitchFamily="18" charset="0"/>
              </a:rPr>
              <a:t>我該如何經營好與神與人之關係</a:t>
            </a:r>
            <a:r>
              <a:rPr lang="en-US" altLang="zh-TW" sz="4800" b="1">
                <a:latin typeface="Times New Roman" pitchFamily="18" charset="0"/>
              </a:rPr>
              <a:t>?</a:t>
            </a:r>
          </a:p>
          <a:p>
            <a:r>
              <a:rPr lang="zh-TW" altLang="en-US" sz="4800" b="1">
                <a:latin typeface="Times New Roman" pitchFamily="18" charset="0"/>
              </a:rPr>
              <a:t>是不是常需如此來自我提問</a:t>
            </a:r>
            <a:r>
              <a:rPr lang="en-US" altLang="zh-TW" sz="4800" b="1">
                <a:latin typeface="Times New Roman" pitchFamily="18" charset="0"/>
              </a:rPr>
              <a:t>?</a:t>
            </a:r>
            <a:r>
              <a:rPr lang="zh-TW" altLang="en-US" sz="4800" b="1">
                <a:latin typeface="Times New Roman" pitchFamily="18" charset="0"/>
              </a:rPr>
              <a:t>有這樣的省思才有進步的空間</a:t>
            </a:r>
          </a:p>
          <a:p>
            <a:endParaRPr lang="zh-TW" altLang="en-US" sz="4800" b="1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990600"/>
          </a:xfrm>
        </p:spPr>
        <p:txBody>
          <a:bodyPr/>
          <a:lstStyle/>
          <a:p>
            <a:r>
              <a:rPr lang="zh-TW" altLang="en-US" sz="6000" b="1"/>
              <a:t>生命的提問：意義的追尋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344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4800" b="1">
                <a:latin typeface="Times New Roman" pitchFamily="18" charset="0"/>
              </a:rPr>
              <a:t>我從何來</a:t>
            </a:r>
            <a:r>
              <a:rPr lang="en-US" altLang="zh-TW" sz="4800" b="1">
                <a:latin typeface="Times New Roman" pitchFamily="18" charset="0"/>
              </a:rPr>
              <a:t>?</a:t>
            </a:r>
          </a:p>
          <a:p>
            <a:pPr>
              <a:lnSpc>
                <a:spcPct val="90000"/>
              </a:lnSpc>
            </a:pPr>
            <a:r>
              <a:rPr lang="zh-TW" altLang="en-US" sz="4800" b="1">
                <a:latin typeface="Times New Roman" pitchFamily="18" charset="0"/>
              </a:rPr>
              <a:t>我往那去</a:t>
            </a:r>
            <a:r>
              <a:rPr lang="en-US" altLang="zh-TW" sz="4800" b="1">
                <a:latin typeface="Times New Roman" pitchFamily="18" charset="0"/>
              </a:rPr>
              <a:t>?</a:t>
            </a:r>
          </a:p>
          <a:p>
            <a:pPr>
              <a:lnSpc>
                <a:spcPct val="90000"/>
              </a:lnSpc>
            </a:pPr>
            <a:r>
              <a:rPr lang="zh-TW" altLang="en-US" sz="4800" b="1">
                <a:latin typeface="Times New Roman" pitchFamily="18" charset="0"/>
              </a:rPr>
              <a:t>我於此有何目的</a:t>
            </a:r>
            <a:r>
              <a:rPr lang="en-US" altLang="zh-TW" sz="4800" b="1">
                <a:latin typeface="Times New Roman" pitchFamily="18" charset="0"/>
              </a:rPr>
              <a:t>?</a:t>
            </a:r>
          </a:p>
          <a:p>
            <a:pPr>
              <a:lnSpc>
                <a:spcPct val="90000"/>
              </a:lnSpc>
            </a:pPr>
            <a:r>
              <a:rPr lang="zh-TW" altLang="en-US" sz="4800" b="1">
                <a:latin typeface="Times New Roman" pitchFamily="18" charset="0"/>
              </a:rPr>
              <a:t>我的人生有何意義</a:t>
            </a:r>
            <a:r>
              <a:rPr lang="en-US" altLang="zh-TW" sz="4800" b="1">
                <a:latin typeface="Times New Roman" pitchFamily="18" charset="0"/>
              </a:rPr>
              <a:t>?</a:t>
            </a:r>
          </a:p>
          <a:p>
            <a:pPr>
              <a:lnSpc>
                <a:spcPct val="90000"/>
              </a:lnSpc>
            </a:pPr>
            <a:r>
              <a:rPr lang="zh-TW" altLang="en-US" sz="4800" b="1">
                <a:latin typeface="Times New Roman" pitchFamily="18" charset="0"/>
              </a:rPr>
              <a:t>向創造者去提問，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TW" altLang="en-US" sz="4800" b="1">
                <a:latin typeface="Times New Roman" pitchFamily="18" charset="0"/>
              </a:rPr>
              <a:t>	也在生活體驗中去尋求！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/>
              <a:t>神人之間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600200"/>
            <a:ext cx="9067800" cy="4800600"/>
          </a:xfrm>
        </p:spPr>
        <p:txBody>
          <a:bodyPr/>
          <a:lstStyle/>
          <a:p>
            <a:r>
              <a:rPr lang="zh-TW" altLang="en-US" sz="5400" b="1"/>
              <a:t>亞當與約拿將是非當選擇題</a:t>
            </a:r>
          </a:p>
          <a:p>
            <a:r>
              <a:rPr lang="zh-TW" altLang="en-US" sz="5400" b="1"/>
              <a:t>亞伯拉罕之填充題</a:t>
            </a:r>
          </a:p>
          <a:p>
            <a:r>
              <a:rPr lang="zh-TW" altLang="en-US" sz="5400" b="1"/>
              <a:t>摩西之問答題</a:t>
            </a:r>
          </a:p>
          <a:p>
            <a:r>
              <a:rPr lang="zh-TW" altLang="en-US" sz="5400" b="1"/>
              <a:t>約伯之辯論題</a:t>
            </a:r>
          </a:p>
          <a:p>
            <a:endParaRPr lang="zh-TW" altLang="en-US" sz="4800" b="1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>
                <a:latin typeface="Times New Roman" pitchFamily="18" charset="0"/>
              </a:rPr>
              <a:t>你是誰</a:t>
            </a:r>
            <a:r>
              <a:rPr lang="en-US" altLang="zh-TW" sz="6000" b="1">
                <a:latin typeface="Times New Roman" pitchFamily="18" charset="0"/>
              </a:rPr>
              <a:t>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76800"/>
          </a:xfrm>
        </p:spPr>
        <p:txBody>
          <a:bodyPr/>
          <a:lstStyle/>
          <a:p>
            <a:r>
              <a:rPr lang="zh-TW" altLang="en-US" sz="5400" b="1">
                <a:latin typeface="Times New Roman" pitchFamily="18" charset="0"/>
              </a:rPr>
              <a:t>摩西的大哉問</a:t>
            </a:r>
            <a:r>
              <a:rPr lang="en-US" altLang="zh-TW" sz="5400" b="1">
                <a:latin typeface="Times New Roman" pitchFamily="18" charset="0"/>
              </a:rPr>
              <a:t>!</a:t>
            </a:r>
          </a:p>
          <a:p>
            <a:r>
              <a:rPr lang="zh-TW" altLang="en-US" sz="5400" b="1">
                <a:latin typeface="Times New Roman" pitchFamily="18" charset="0"/>
              </a:rPr>
              <a:t>上帝啊！你是誰</a:t>
            </a:r>
            <a:r>
              <a:rPr lang="en-US" altLang="zh-TW" sz="5400" b="1">
                <a:latin typeface="Times New Roman" pitchFamily="18" charset="0"/>
              </a:rPr>
              <a:t>?</a:t>
            </a:r>
          </a:p>
          <a:p>
            <a:r>
              <a:rPr lang="zh-TW" altLang="en-US" sz="5400" b="1">
                <a:latin typeface="Times New Roman" pitchFamily="18" charset="0"/>
              </a:rPr>
              <a:t>我該如何認識你</a:t>
            </a:r>
            <a:r>
              <a:rPr lang="en-US" altLang="zh-TW" sz="5400" b="1">
                <a:latin typeface="Times New Roman" pitchFamily="18" charset="0"/>
              </a:rPr>
              <a:t>?</a:t>
            </a:r>
          </a:p>
          <a:p>
            <a:r>
              <a:rPr lang="zh-TW" altLang="en-US" sz="5400" b="1">
                <a:latin typeface="Times New Roman" pitchFamily="18" charset="0"/>
              </a:rPr>
              <a:t>我該如何向人介紹你</a:t>
            </a:r>
            <a:r>
              <a:rPr lang="en-US" altLang="zh-TW" sz="5400" b="1">
                <a:latin typeface="Times New Roman" pitchFamily="18" charset="0"/>
              </a:rPr>
              <a:t>?</a:t>
            </a:r>
          </a:p>
          <a:p>
            <a:r>
              <a:rPr lang="zh-TW" altLang="en-US" sz="5400" b="1">
                <a:latin typeface="Times New Roman" pitchFamily="18" charset="0"/>
              </a:rPr>
              <a:t>我與你有何關係</a:t>
            </a:r>
            <a:r>
              <a:rPr lang="en-US" altLang="zh-TW" sz="5400" b="1">
                <a:latin typeface="Times New Roman" pitchFamily="18" charset="0"/>
              </a:rPr>
              <a:t>?</a:t>
            </a:r>
          </a:p>
          <a:p>
            <a:endParaRPr lang="en-US" altLang="zh-TW" sz="5400" b="1">
              <a:latin typeface="Times New Roman" pitchFamily="18" charset="0"/>
            </a:endParaRPr>
          </a:p>
          <a:p>
            <a:endParaRPr lang="en-US" altLang="zh-TW" sz="5400" b="1">
              <a:latin typeface="Times New Roman" pitchFamily="18" charset="0"/>
            </a:endParaRPr>
          </a:p>
          <a:p>
            <a:endParaRPr lang="en-US" altLang="zh-TW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6000" b="1">
                <a:latin typeface="Times New Roman" pitchFamily="18" charset="0"/>
              </a:rPr>
              <a:t>I am who I am</a:t>
            </a:r>
            <a:endParaRPr lang="en-US" altLang="zh-TW" sz="600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4953000"/>
          </a:xfrm>
        </p:spPr>
        <p:txBody>
          <a:bodyPr/>
          <a:lstStyle/>
          <a:p>
            <a:r>
              <a:rPr lang="zh-TW" altLang="en-US" sz="5400" b="1">
                <a:latin typeface="Times New Roman" pitchFamily="18" charset="0"/>
              </a:rPr>
              <a:t>上帝對</a:t>
            </a:r>
            <a:r>
              <a:rPr lang="zh-TW" altLang="en-US" sz="5400" b="1" u="sng">
                <a:latin typeface="Times New Roman" pitchFamily="18" charset="0"/>
              </a:rPr>
              <a:t>摩西</a:t>
            </a:r>
            <a:r>
              <a:rPr lang="zh-TW" altLang="en-US" sz="5400" b="1">
                <a:latin typeface="Times New Roman" pitchFamily="18" charset="0"/>
              </a:rPr>
              <a:t>講：「我是</a:t>
            </a:r>
            <a:r>
              <a:rPr lang="zh-TW" altLang="en-US" sz="5400" b="1" u="sng">
                <a:latin typeface="Times New Roman" pitchFamily="18" charset="0"/>
              </a:rPr>
              <a:t>自然而然</a:t>
            </a:r>
            <a:r>
              <a:rPr lang="zh-TW" altLang="en-US" sz="5400" b="1">
                <a:latin typeface="Times New Roman" pitchFamily="18" charset="0"/>
              </a:rPr>
              <a:t>的」；閣講：「你著給以色列人按呢講：</a:t>
            </a:r>
            <a:r>
              <a:rPr lang="en-US" altLang="zh-TW" sz="5400" b="1">
                <a:latin typeface="Times New Roman" pitchFamily="18" charset="0"/>
              </a:rPr>
              <a:t>『</a:t>
            </a:r>
            <a:r>
              <a:rPr lang="zh-TW" altLang="en-US" sz="5400" b="1" u="sng">
                <a:latin typeface="Times New Roman" pitchFamily="18" charset="0"/>
              </a:rPr>
              <a:t>自然的</a:t>
            </a:r>
            <a:r>
              <a:rPr lang="zh-TW" altLang="en-US" sz="5400" b="1">
                <a:latin typeface="Times New Roman" pitchFamily="18" charset="0"/>
              </a:rPr>
              <a:t>差我到恁遮。</a:t>
            </a:r>
            <a:r>
              <a:rPr lang="en-US" altLang="zh-TW" sz="5400" b="1">
                <a:latin typeface="Times New Roman" pitchFamily="18" charset="0"/>
              </a:rPr>
              <a:t>』</a:t>
            </a:r>
            <a:r>
              <a:rPr lang="zh-TW" altLang="en-US" sz="5400" b="1">
                <a:latin typeface="Times New Roman" pitchFamily="18" charset="0"/>
              </a:rPr>
              <a:t>」</a:t>
            </a:r>
            <a:r>
              <a:rPr lang="en-US" altLang="zh-TW" sz="5400" b="1">
                <a:latin typeface="Times New Roman" pitchFamily="18" charset="0"/>
              </a:rPr>
              <a:t>(</a:t>
            </a:r>
            <a:r>
              <a:rPr lang="zh-TW" altLang="en-US" sz="5400" b="1">
                <a:latin typeface="Times New Roman" pitchFamily="18" charset="0"/>
              </a:rPr>
              <a:t>出埃及</a:t>
            </a:r>
            <a:r>
              <a:rPr lang="en-US" altLang="zh-TW" sz="5400" b="1">
                <a:latin typeface="Times New Roman" pitchFamily="18" charset="0"/>
              </a:rPr>
              <a:t>3:14)</a:t>
            </a:r>
          </a:p>
          <a:p>
            <a:endParaRPr lang="en-US" altLang="zh-TW" sz="6000" b="1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10600" cy="914400"/>
          </a:xfrm>
        </p:spPr>
        <p:txBody>
          <a:bodyPr/>
          <a:lstStyle/>
          <a:p>
            <a:r>
              <a:rPr lang="en-US" altLang="zh-TW" sz="6000" b="1">
                <a:latin typeface="Times New Roman" pitchFamily="18" charset="0"/>
              </a:rPr>
              <a:t>1.</a:t>
            </a:r>
            <a:r>
              <a:rPr lang="zh-TW" altLang="en-US" sz="6000" b="1">
                <a:latin typeface="Times New Roman" pitchFamily="18" charset="0"/>
              </a:rPr>
              <a:t>自有永有：永恆與不變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534400" cy="5181600"/>
          </a:xfrm>
        </p:spPr>
        <p:txBody>
          <a:bodyPr/>
          <a:lstStyle/>
          <a:p>
            <a:r>
              <a:rPr lang="zh-TW" altLang="en-US" sz="4400" b="1">
                <a:latin typeface="Times New Roman" pitchFamily="18" charset="0"/>
              </a:rPr>
              <a:t>過去是，現在是，將來也是</a:t>
            </a:r>
          </a:p>
          <a:p>
            <a:r>
              <a:rPr lang="zh-TW" altLang="en-US" sz="4400" b="1">
                <a:latin typeface="Times New Roman" pitchFamily="18" charset="0"/>
              </a:rPr>
              <a:t>神自稱為“自有永有的”（希伯來文直譯為“我是”），這指出祂</a:t>
            </a:r>
            <a:r>
              <a:rPr lang="zh-TW" altLang="en-US" sz="4400" b="1" u="sng">
                <a:latin typeface="Times New Roman" pitchFamily="18" charset="0"/>
              </a:rPr>
              <a:t>永遠的權能與不變的屬性</a:t>
            </a:r>
            <a:r>
              <a:rPr lang="zh-TW" altLang="en-US" sz="4400" b="1">
                <a:latin typeface="Times New Roman" pitchFamily="18" charset="0"/>
              </a:rPr>
              <a:t>。在價值觀、道德、 法律都不斷改變的世界中，只有上帝是永不改變的。</a:t>
            </a:r>
            <a:endParaRPr lang="zh-TW" altLang="en-US" sz="4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458200" cy="990600"/>
          </a:xfrm>
        </p:spPr>
        <p:txBody>
          <a:bodyPr/>
          <a:lstStyle/>
          <a:p>
            <a:r>
              <a:rPr lang="zh-TW" altLang="en-US" sz="5400" b="1"/>
              <a:t>將生命下錨在那永恆不變的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820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4800" b="1">
                <a:latin typeface="Times New Roman" pitchFamily="18" charset="0"/>
              </a:rPr>
              <a:t>耶穌基督昨日今日一 直到永遠是一樣的（來十三</a:t>
            </a:r>
            <a:r>
              <a:rPr lang="en-US" altLang="zh-TW" sz="4800" b="1">
                <a:latin typeface="Times New Roman" pitchFamily="18" charset="0"/>
              </a:rPr>
              <a:t>8</a:t>
            </a:r>
            <a:r>
              <a:rPr lang="zh-TW" altLang="en-US" sz="4800" b="1">
                <a:latin typeface="Times New Roman" pitchFamily="18" charset="0"/>
              </a:rPr>
              <a:t>），上帝既是如此堅定而可靠的，所以「</a:t>
            </a:r>
            <a:r>
              <a:rPr lang="zh-TW" altLang="en-US" sz="4800" b="1"/>
              <a:t>我們有這盼望，正像</a:t>
            </a:r>
            <a:r>
              <a:rPr lang="zh-TW" altLang="en-US" sz="4800" b="1" u="sng"/>
              <a:t>生命之錨</a:t>
            </a:r>
            <a:r>
              <a:rPr lang="zh-TW" altLang="en-US" sz="4800" b="1"/>
              <a:t>，又安全又可靠，通過了天上聖殿的幔子，直到裏面的聖所」 </a:t>
            </a:r>
            <a:r>
              <a:rPr lang="zh-TW" altLang="en-US" sz="4800" b="1">
                <a:latin typeface="Times New Roman" pitchFamily="18" charset="0"/>
              </a:rPr>
              <a:t>（來</a:t>
            </a:r>
            <a:r>
              <a:rPr lang="en-US" altLang="zh-TW" sz="4800" b="1">
                <a:latin typeface="Times New Roman" pitchFamily="18" charset="0"/>
              </a:rPr>
              <a:t>6:19</a:t>
            </a:r>
            <a:r>
              <a:rPr lang="zh-TW" altLang="en-US" sz="4800" b="1">
                <a:latin typeface="Times New Roman" pitchFamily="18" charset="0"/>
              </a:rPr>
              <a:t>）</a:t>
            </a:r>
            <a:endParaRPr lang="zh-TW" altLang="en-US"/>
          </a:p>
          <a:p>
            <a:pPr>
              <a:lnSpc>
                <a:spcPct val="90000"/>
              </a:lnSpc>
            </a:pPr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001000" cy="990600"/>
          </a:xfrm>
        </p:spPr>
        <p:txBody>
          <a:bodyPr/>
          <a:lstStyle/>
          <a:p>
            <a:r>
              <a:rPr lang="zh-TW" altLang="en-US" sz="6000" b="1">
                <a:latin typeface="Times New Roman" pitchFamily="18" charset="0"/>
              </a:rPr>
              <a:t>出埃及</a:t>
            </a:r>
            <a:r>
              <a:rPr lang="en-US" altLang="zh-TW" sz="6000" b="1">
                <a:latin typeface="Times New Roman" pitchFamily="18" charset="0"/>
              </a:rPr>
              <a:t>3:14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458200" cy="4876800"/>
          </a:xfrm>
        </p:spPr>
        <p:txBody>
          <a:bodyPr/>
          <a:lstStyle/>
          <a:p>
            <a:r>
              <a:rPr lang="zh-TW" altLang="en-US" sz="5400" b="1">
                <a:latin typeface="Times New Roman" pitchFamily="18" charset="0"/>
              </a:rPr>
              <a:t>上帝對</a:t>
            </a:r>
            <a:r>
              <a:rPr lang="zh-TW" altLang="en-US" sz="5400" b="1" u="sng">
                <a:latin typeface="Times New Roman" pitchFamily="18" charset="0"/>
              </a:rPr>
              <a:t>摩西</a:t>
            </a:r>
            <a:r>
              <a:rPr lang="zh-TW" altLang="en-US" sz="5400" b="1">
                <a:latin typeface="Times New Roman" pitchFamily="18" charset="0"/>
              </a:rPr>
              <a:t>講：</a:t>
            </a:r>
          </a:p>
          <a:p>
            <a:pPr>
              <a:buFontTx/>
              <a:buNone/>
            </a:pPr>
            <a:r>
              <a:rPr lang="zh-TW" altLang="en-US" sz="5400" b="1">
                <a:latin typeface="Times New Roman" pitchFamily="18" charset="0"/>
              </a:rPr>
              <a:t>	「我是自然而然的」；</a:t>
            </a:r>
          </a:p>
          <a:p>
            <a:pPr>
              <a:buFontTx/>
              <a:buNone/>
            </a:pPr>
            <a:r>
              <a:rPr lang="zh-TW" altLang="en-US" sz="5400" b="1">
                <a:latin typeface="Times New Roman" pitchFamily="18" charset="0"/>
              </a:rPr>
              <a:t>	閣講：「你著給以色列</a:t>
            </a:r>
          </a:p>
          <a:p>
            <a:pPr>
              <a:buFontTx/>
              <a:buNone/>
            </a:pPr>
            <a:r>
              <a:rPr lang="zh-TW" altLang="en-US" sz="5400" b="1">
                <a:latin typeface="Times New Roman" pitchFamily="18" charset="0"/>
              </a:rPr>
              <a:t>	人按呢講：</a:t>
            </a:r>
          </a:p>
          <a:p>
            <a:pPr>
              <a:buFontTx/>
              <a:buNone/>
            </a:pPr>
            <a:r>
              <a:rPr lang="en-US" altLang="zh-TW" sz="5400" b="1">
                <a:latin typeface="Times New Roman" pitchFamily="18" charset="0"/>
              </a:rPr>
              <a:t>『</a:t>
            </a:r>
            <a:r>
              <a:rPr lang="zh-TW" altLang="en-US" sz="5400" b="1">
                <a:latin typeface="Times New Roman" pitchFamily="18" charset="0"/>
              </a:rPr>
              <a:t>自然的差我到恁遮。</a:t>
            </a:r>
            <a:r>
              <a:rPr lang="en-US" altLang="zh-TW" sz="5400" b="1">
                <a:latin typeface="Times New Roman" pitchFamily="18" charset="0"/>
              </a:rPr>
              <a:t>』</a:t>
            </a:r>
            <a:r>
              <a:rPr lang="zh-TW" altLang="en-US" sz="5400" b="1">
                <a:latin typeface="Times New Roman" pitchFamily="18" charset="0"/>
              </a:rPr>
              <a:t>」</a:t>
            </a:r>
          </a:p>
          <a:p>
            <a:endParaRPr lang="zh-TW" altLang="en-US" sz="60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610600" cy="1143000"/>
          </a:xfrm>
        </p:spPr>
        <p:txBody>
          <a:bodyPr/>
          <a:lstStyle/>
          <a:p>
            <a:r>
              <a:rPr lang="en-US" altLang="zh-TW" sz="6000" b="1">
                <a:latin typeface="Times New Roman" pitchFamily="18" charset="0"/>
              </a:rPr>
              <a:t>2.</a:t>
            </a:r>
            <a:r>
              <a:rPr lang="zh-TW" altLang="en-US" sz="6000" b="1">
                <a:latin typeface="Times New Roman" pitchFamily="18" charset="0"/>
              </a:rPr>
              <a:t>我 </a:t>
            </a:r>
            <a:r>
              <a:rPr lang="en-US" altLang="zh-TW" sz="6000" b="1">
                <a:latin typeface="Times New Roman" pitchFamily="18" charset="0"/>
              </a:rPr>
              <a:t>~ </a:t>
            </a:r>
            <a:r>
              <a:rPr lang="zh-TW" altLang="en-US" sz="6000" b="1">
                <a:latin typeface="Times New Roman" pitchFamily="18" charset="0"/>
              </a:rPr>
              <a:t>是什麼就是什麼！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r>
              <a:rPr lang="zh-TW" altLang="en-US" sz="4800" b="1"/>
              <a:t>因為上帝的無限大，祂不能用任何有限來解釋自己</a:t>
            </a:r>
          </a:p>
          <a:p>
            <a:r>
              <a:rPr lang="zh-TW" altLang="en-US" sz="4800" b="1"/>
              <a:t>人怎能憑一點點理性就想了解神</a:t>
            </a:r>
          </a:p>
          <a:p>
            <a:r>
              <a:rPr lang="zh-TW" altLang="en-US" sz="4800" b="1"/>
              <a:t>你對神的認識與了解，會隨著你年齡與經歷的不同而不斷豐富中</a:t>
            </a:r>
          </a:p>
          <a:p>
            <a:r>
              <a:rPr lang="zh-TW" altLang="en-US" sz="4800" b="1"/>
              <a:t>從實踐與回顧來更了解上帝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991600" cy="914400"/>
          </a:xfrm>
        </p:spPr>
        <p:txBody>
          <a:bodyPr/>
          <a:lstStyle/>
          <a:p>
            <a:r>
              <a:rPr lang="zh-TW" altLang="en-US" sz="6000" b="1">
                <a:latin typeface="Times New Roman" pitchFamily="18" charset="0"/>
              </a:rPr>
              <a:t>上帝的許多面目！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8763000" cy="5410200"/>
          </a:xfrm>
        </p:spPr>
        <p:txBody>
          <a:bodyPr/>
          <a:lstStyle/>
          <a:p>
            <a:r>
              <a:rPr lang="zh-TW" altLang="en-US" sz="4400" b="1"/>
              <a:t>是光</a:t>
            </a:r>
            <a:r>
              <a:rPr lang="en-US" altLang="zh-TW" sz="4400" b="1"/>
              <a:t>-  </a:t>
            </a:r>
            <a:r>
              <a:rPr lang="zh-TW" altLang="en-US" sz="4400" b="1"/>
              <a:t>是火</a:t>
            </a:r>
            <a:r>
              <a:rPr lang="en-US" altLang="zh-TW" sz="4400" b="1"/>
              <a:t>-	  </a:t>
            </a:r>
            <a:r>
              <a:rPr lang="zh-TW" altLang="en-US" sz="4400" b="1"/>
              <a:t>是起初</a:t>
            </a:r>
            <a:r>
              <a:rPr lang="en-US" altLang="zh-TW" sz="4400" b="1"/>
              <a:t>-	</a:t>
            </a:r>
            <a:r>
              <a:rPr lang="zh-TW" altLang="en-US" sz="4400" b="1"/>
              <a:t>是終末</a:t>
            </a:r>
            <a:r>
              <a:rPr lang="en-US" altLang="zh-TW" sz="4400" b="1"/>
              <a:t>-</a:t>
            </a:r>
          </a:p>
          <a:p>
            <a:r>
              <a:rPr lang="zh-TW" altLang="en-US" sz="4400" b="1"/>
              <a:t>是嚴父</a:t>
            </a:r>
            <a:r>
              <a:rPr lang="en-US" altLang="zh-TW" sz="4400" b="1"/>
              <a:t>-	 </a:t>
            </a:r>
            <a:r>
              <a:rPr lang="zh-TW" altLang="en-US" sz="4400" b="1"/>
              <a:t>是慈母</a:t>
            </a:r>
            <a:r>
              <a:rPr lang="en-US" altLang="zh-TW" sz="4400" b="1"/>
              <a:t>-	</a:t>
            </a:r>
            <a:r>
              <a:rPr lang="zh-TW" altLang="en-US" sz="4400" b="1"/>
              <a:t>是公義</a:t>
            </a:r>
            <a:r>
              <a:rPr lang="en-US" altLang="zh-TW" sz="4400" b="1"/>
              <a:t>-</a:t>
            </a:r>
          </a:p>
          <a:p>
            <a:r>
              <a:rPr lang="zh-TW" altLang="en-US" sz="4400" b="1"/>
              <a:t>是牧者</a:t>
            </a:r>
            <a:r>
              <a:rPr lang="en-US" altLang="zh-TW" sz="4400" b="1"/>
              <a:t>-	 </a:t>
            </a:r>
            <a:r>
              <a:rPr lang="zh-TW" altLang="en-US" sz="4400" b="1"/>
              <a:t>是君王</a:t>
            </a:r>
            <a:r>
              <a:rPr lang="en-US" altLang="zh-TW" sz="4400" b="1"/>
              <a:t>-	</a:t>
            </a:r>
            <a:r>
              <a:rPr lang="zh-TW" altLang="en-US" sz="4400" b="1"/>
              <a:t>是審判官</a:t>
            </a:r>
            <a:r>
              <a:rPr lang="en-US" altLang="zh-TW" sz="4400" b="1"/>
              <a:t>-</a:t>
            </a:r>
          </a:p>
          <a:p>
            <a:r>
              <a:rPr lang="zh-TW" altLang="en-US" sz="4400" b="1"/>
              <a:t>是憐憫</a:t>
            </a:r>
            <a:r>
              <a:rPr lang="en-US" altLang="zh-TW" sz="4400" b="1"/>
              <a:t>-	 </a:t>
            </a:r>
            <a:r>
              <a:rPr lang="zh-TW" altLang="en-US" sz="4400" b="1"/>
              <a:t>是慈悲</a:t>
            </a:r>
            <a:r>
              <a:rPr lang="en-US" altLang="zh-TW" sz="4400" b="1"/>
              <a:t>-	</a:t>
            </a:r>
            <a:r>
              <a:rPr lang="zh-TW" altLang="en-US" sz="4400" b="1"/>
              <a:t>是力量</a:t>
            </a:r>
            <a:r>
              <a:rPr lang="en-US" altLang="zh-TW" sz="4400" b="1"/>
              <a:t>-</a:t>
            </a:r>
          </a:p>
          <a:p>
            <a:r>
              <a:rPr lang="zh-TW" altLang="en-US" sz="4400" b="1"/>
              <a:t>是可敬的</a:t>
            </a:r>
            <a:r>
              <a:rPr lang="en-US" altLang="zh-TW" sz="4400" b="1"/>
              <a:t>-  </a:t>
            </a:r>
            <a:r>
              <a:rPr lang="zh-TW" altLang="en-US" sz="4400" b="1"/>
              <a:t>是可親的</a:t>
            </a:r>
            <a:r>
              <a:rPr lang="en-US" altLang="zh-TW" sz="4400" b="1"/>
              <a:t>-  </a:t>
            </a:r>
            <a:r>
              <a:rPr lang="zh-TW" altLang="en-US" sz="4400" b="1"/>
              <a:t>是可畏的</a:t>
            </a:r>
            <a:r>
              <a:rPr lang="en-US" altLang="zh-TW" sz="4400" b="1"/>
              <a:t>-</a:t>
            </a:r>
          </a:p>
          <a:p>
            <a:r>
              <a:rPr lang="zh-TW" altLang="en-US" sz="4400" b="1"/>
              <a:t>上帝給予一個無限寬廣的解答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001000" cy="914400"/>
          </a:xfrm>
        </p:spPr>
        <p:txBody>
          <a:bodyPr/>
          <a:lstStyle/>
          <a:p>
            <a:r>
              <a:rPr lang="zh-TW" altLang="en-US" sz="5400" b="1">
                <a:latin typeface="Times New Roman" pitchFamily="18" charset="0"/>
              </a:rPr>
              <a:t>上帝</a:t>
            </a:r>
            <a:r>
              <a:rPr lang="zh-TW" altLang="en-US" sz="5400" b="1"/>
              <a:t>？起於信</a:t>
            </a:r>
            <a:r>
              <a:rPr lang="zh-TW" altLang="en-US" sz="5400" b="1">
                <a:latin typeface="Times New Roman" pitchFamily="18" charset="0"/>
              </a:rPr>
              <a:t>，止</a:t>
            </a:r>
            <a:r>
              <a:rPr lang="zh-TW" altLang="en-US" sz="5400" b="1"/>
              <a:t>於信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r>
              <a:rPr lang="zh-TW" altLang="en-US" sz="4400" b="1">
                <a:latin typeface="Times New Roman" pitchFamily="18" charset="0"/>
              </a:rPr>
              <a:t>有沒有神</a:t>
            </a:r>
            <a:r>
              <a:rPr lang="zh-TW" altLang="en-US" sz="4400" b="1"/>
              <a:t>？</a:t>
            </a:r>
            <a:r>
              <a:rPr lang="zh-TW" altLang="en-US" sz="4400" b="1">
                <a:latin typeface="Times New Roman" pitchFamily="18" charset="0"/>
              </a:rPr>
              <a:t>若有神要如何認識祂</a:t>
            </a:r>
            <a:r>
              <a:rPr lang="zh-TW" altLang="en-US" sz="4400" b="1"/>
              <a:t>？</a:t>
            </a:r>
            <a:endParaRPr lang="zh-TW" altLang="en-US" sz="4400" b="1">
              <a:latin typeface="Times New Roman" pitchFamily="18" charset="0"/>
            </a:endParaRPr>
          </a:p>
          <a:p>
            <a:r>
              <a:rPr lang="zh-TW" altLang="en-US" sz="4400" b="1">
                <a:latin typeface="Times New Roman" pitchFamily="18" charset="0"/>
              </a:rPr>
              <a:t>一直是哲思的主要題材</a:t>
            </a:r>
          </a:p>
          <a:p>
            <a:r>
              <a:rPr lang="zh-TW" altLang="en-US" sz="4400" b="1">
                <a:latin typeface="Times New Roman" pitchFamily="18" charset="0"/>
              </a:rPr>
              <a:t>康德</a:t>
            </a:r>
            <a:r>
              <a:rPr lang="de-DE" altLang="zh-TW" sz="4400" b="1">
                <a:latin typeface="Times New Roman" pitchFamily="18" charset="0"/>
              </a:rPr>
              <a:t> Kant</a:t>
            </a:r>
            <a:r>
              <a:rPr lang="en-US" altLang="zh-TW" sz="4400" b="1">
                <a:latin typeface="Times New Roman" pitchFamily="18" charset="0"/>
              </a:rPr>
              <a:t> :</a:t>
            </a:r>
            <a:r>
              <a:rPr lang="zh-TW" altLang="en-US" sz="4400" b="1">
                <a:latin typeface="Times New Roman" pitchFamily="18" charset="0"/>
              </a:rPr>
              <a:t>實踐比思考更接近真理 </a:t>
            </a:r>
            <a:r>
              <a:rPr lang="en-US" altLang="zh-TW" sz="4400" b="1">
                <a:latin typeface="Times New Roman" pitchFamily="18" charset="0"/>
              </a:rPr>
              <a:t>(</a:t>
            </a:r>
            <a:r>
              <a:rPr lang="zh-TW" altLang="en-US" sz="4400" b="1">
                <a:latin typeface="Times New Roman" pitchFamily="18" charset="0"/>
              </a:rPr>
              <a:t>而敢於實踐其實就是</a:t>
            </a:r>
            <a:r>
              <a:rPr lang="zh-TW" altLang="en-US" sz="4400" b="1" u="sng">
                <a:latin typeface="Times New Roman" pitchFamily="18" charset="0"/>
              </a:rPr>
              <a:t>信心</a:t>
            </a:r>
            <a:r>
              <a:rPr lang="en-US" altLang="zh-TW" sz="4400" b="1">
                <a:latin typeface="Times New Roman" pitchFamily="18" charset="0"/>
              </a:rPr>
              <a:t>)</a:t>
            </a:r>
          </a:p>
          <a:p>
            <a:r>
              <a:rPr lang="zh-TW" altLang="en-US" sz="4400" b="1">
                <a:latin typeface="Times New Roman" pitchFamily="18" charset="0"/>
              </a:rPr>
              <a:t>設使無信，就勿會互上帝歡喜；因為親近上帝者，</a:t>
            </a:r>
            <a:r>
              <a:rPr lang="zh-TW" altLang="en-US" sz="4400" b="1" u="sng">
                <a:latin typeface="Times New Roman" pitchFamily="18" charset="0"/>
              </a:rPr>
              <a:t>的確著信</a:t>
            </a:r>
            <a:r>
              <a:rPr lang="zh-TW" altLang="en-US" sz="4400" b="1">
                <a:latin typeface="Times New Roman" pitchFamily="18" charset="0"/>
              </a:rPr>
              <a:t>祂有，也是報賞許個求祂的人。</a:t>
            </a:r>
            <a:r>
              <a:rPr lang="zh-TW" altLang="en-US" sz="4400">
                <a:latin typeface="Times New Roman" pitchFamily="18" charset="0"/>
              </a:rPr>
              <a:t> </a:t>
            </a:r>
            <a:r>
              <a:rPr lang="en-US" altLang="zh-TW" sz="4400" b="1">
                <a:latin typeface="Times New Roman" pitchFamily="18" charset="0"/>
              </a:rPr>
              <a:t>(</a:t>
            </a:r>
            <a:r>
              <a:rPr lang="zh-TW" altLang="en-US" sz="4400" b="1">
                <a:latin typeface="Times New Roman" pitchFamily="18" charset="0"/>
              </a:rPr>
              <a:t>來</a:t>
            </a:r>
            <a:r>
              <a:rPr lang="en-US" altLang="zh-TW" sz="4400" b="1">
                <a:latin typeface="Times New Roman" pitchFamily="18" charset="0"/>
              </a:rPr>
              <a:t>11</a:t>
            </a:r>
            <a:r>
              <a:rPr lang="zh-TW" altLang="en-US" sz="4400" b="1">
                <a:latin typeface="Times New Roman" pitchFamily="18" charset="0"/>
              </a:rPr>
              <a:t>：</a:t>
            </a:r>
            <a:r>
              <a:rPr lang="en-US" altLang="zh-TW" sz="4400" b="1">
                <a:latin typeface="Times New Roman" pitchFamily="18" charset="0"/>
              </a:rPr>
              <a:t>6)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838200"/>
          </a:xfrm>
        </p:spPr>
        <p:txBody>
          <a:bodyPr/>
          <a:lstStyle/>
          <a:p>
            <a:r>
              <a:rPr lang="en-US" altLang="zh-TW" sz="5400">
                <a:latin typeface="Times New Roman" pitchFamily="18" charset="0"/>
              </a:rPr>
              <a:t>3.</a:t>
            </a:r>
            <a:r>
              <a:rPr lang="zh-TW" altLang="en-US" sz="6000" b="1">
                <a:latin typeface="Times New Roman" pitchFamily="18" charset="0"/>
              </a:rPr>
              <a:t>我</a:t>
            </a:r>
            <a:r>
              <a:rPr lang="en-US" altLang="zh-TW" sz="6000" b="1">
                <a:latin typeface="Times New Roman" pitchFamily="18" charset="0"/>
              </a:rPr>
              <a:t>~</a:t>
            </a:r>
            <a:r>
              <a:rPr lang="zh-TW" altLang="en-US" sz="6000" b="1">
                <a:latin typeface="Times New Roman" pitchFamily="18" charset="0"/>
              </a:rPr>
              <a:t>可在歷史軌跡中尋獲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5105400"/>
          </a:xfrm>
        </p:spPr>
        <p:txBody>
          <a:bodyPr/>
          <a:lstStyle/>
          <a:p>
            <a:r>
              <a:rPr lang="zh-TW" altLang="en-US" sz="4800" b="1">
                <a:latin typeface="Times New Roman" pitchFamily="18" charset="0"/>
              </a:rPr>
              <a:t>差我</a:t>
            </a:r>
            <a:r>
              <a:rPr lang="en-US" altLang="zh-TW" sz="4800" b="1">
                <a:latin typeface="Times New Roman" pitchFamily="18" charset="0"/>
              </a:rPr>
              <a:t>..</a:t>
            </a:r>
            <a:r>
              <a:rPr lang="zh-TW" altLang="en-US" sz="4800" b="1">
                <a:latin typeface="Times New Roman" pitchFamily="18" charset="0"/>
              </a:rPr>
              <a:t>的，就是耶和華─恁祖公的上帝，</a:t>
            </a:r>
            <a:r>
              <a:rPr lang="zh-TW" altLang="en-US" sz="4800" b="1" u="sng">
                <a:latin typeface="Times New Roman" pitchFamily="18" charset="0"/>
              </a:rPr>
              <a:t>亞伯拉罕</a:t>
            </a:r>
            <a:r>
              <a:rPr lang="zh-TW" altLang="en-US" sz="4800" b="1">
                <a:latin typeface="Times New Roman" pitchFamily="18" charset="0"/>
              </a:rPr>
              <a:t>的上帝，</a:t>
            </a:r>
            <a:r>
              <a:rPr lang="zh-TW" altLang="en-US" sz="4800" b="1" u="sng">
                <a:latin typeface="Times New Roman" pitchFamily="18" charset="0"/>
              </a:rPr>
              <a:t>以撒</a:t>
            </a:r>
            <a:r>
              <a:rPr lang="zh-TW" altLang="en-US" sz="4800" b="1">
                <a:latin typeface="Times New Roman" pitchFamily="18" charset="0"/>
              </a:rPr>
              <a:t>的上帝，</a:t>
            </a:r>
            <a:r>
              <a:rPr lang="zh-TW" altLang="en-US" sz="4800" b="1" u="sng">
                <a:latin typeface="Times New Roman" pitchFamily="18" charset="0"/>
              </a:rPr>
              <a:t>雅各</a:t>
            </a:r>
            <a:r>
              <a:rPr lang="zh-TW" altLang="en-US" sz="4800" b="1">
                <a:latin typeface="Times New Roman" pitchFamily="18" charset="0"/>
              </a:rPr>
              <a:t>的上帝。</a:t>
            </a:r>
          </a:p>
          <a:p>
            <a:r>
              <a:rPr lang="zh-TW" altLang="en-US" sz="4800" b="1">
                <a:latin typeface="Times New Roman" pitchFamily="18" charset="0"/>
              </a:rPr>
              <a:t>主啊，你逐世代做阮徛起的所在。 </a:t>
            </a:r>
            <a:r>
              <a:rPr lang="en-US" altLang="zh-TW" sz="4800" b="1">
                <a:latin typeface="Times New Roman" pitchFamily="18" charset="0"/>
              </a:rPr>
              <a:t>〔 </a:t>
            </a:r>
            <a:r>
              <a:rPr lang="zh-TW" altLang="en-US" sz="4800" b="1">
                <a:latin typeface="Times New Roman" pitchFamily="18" charset="0"/>
              </a:rPr>
              <a:t>詩篇</a:t>
            </a:r>
            <a:r>
              <a:rPr lang="en-US" altLang="zh-TW" sz="4800" b="1">
                <a:latin typeface="Times New Roman" pitchFamily="18" charset="0"/>
              </a:rPr>
              <a:t>90</a:t>
            </a:r>
            <a:r>
              <a:rPr lang="zh-TW" altLang="en-US" sz="4800" b="1">
                <a:latin typeface="Times New Roman" pitchFamily="18" charset="0"/>
              </a:rPr>
              <a:t>：</a:t>
            </a:r>
            <a:r>
              <a:rPr lang="en-US" altLang="zh-TW" sz="4800" b="1">
                <a:latin typeface="Times New Roman" pitchFamily="18" charset="0"/>
              </a:rPr>
              <a:t>1 〕</a:t>
            </a:r>
          </a:p>
          <a:p>
            <a:r>
              <a:rPr lang="zh-TW" altLang="en-US" sz="4800" b="1">
                <a:latin typeface="Times New Roman" pitchFamily="18" charset="0"/>
              </a:rPr>
              <a:t>在信心實踐者的生命看到上帝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763000" cy="838200"/>
          </a:xfrm>
        </p:spPr>
        <p:txBody>
          <a:bodyPr/>
          <a:lstStyle/>
          <a:p>
            <a:r>
              <a:rPr lang="zh-TW" altLang="en-US" sz="6000" b="1"/>
              <a:t>約伯的疑惑：為何有苦難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105400"/>
          </a:xfrm>
        </p:spPr>
        <p:txBody>
          <a:bodyPr/>
          <a:lstStyle/>
          <a:p>
            <a:r>
              <a:rPr lang="zh-TW" altLang="en-US" sz="5400" b="1"/>
              <a:t>苦難的原因？</a:t>
            </a:r>
          </a:p>
          <a:p>
            <a:r>
              <a:rPr lang="zh-TW" altLang="en-US" sz="5400" b="1"/>
              <a:t>苦難有何意義？</a:t>
            </a:r>
          </a:p>
          <a:p>
            <a:r>
              <a:rPr lang="zh-TW" altLang="en-US" sz="5400" b="1"/>
              <a:t>義人為何會受苦？</a:t>
            </a:r>
          </a:p>
          <a:p>
            <a:r>
              <a:rPr lang="zh-TW" altLang="en-US" sz="5400" b="1"/>
              <a:t>上帝難道不須為苦難負責？</a:t>
            </a:r>
          </a:p>
          <a:p>
            <a:r>
              <a:rPr lang="en-US" altLang="zh-TW" sz="5400" b="1">
                <a:latin typeface="Times New Roman" pitchFamily="18" charset="0"/>
              </a:rPr>
              <a:t>1~37</a:t>
            </a:r>
            <a:r>
              <a:rPr lang="zh-TW" altLang="en-US" sz="5400" b="1">
                <a:latin typeface="Times New Roman" pitchFamily="18" charset="0"/>
              </a:rPr>
              <a:t>章</a:t>
            </a:r>
            <a:r>
              <a:rPr lang="zh-TW" altLang="en-US" sz="5400" b="1"/>
              <a:t>問答題變成辯論題</a:t>
            </a:r>
          </a:p>
          <a:p>
            <a:endParaRPr lang="zh-TW" altLang="en-US" sz="5400" b="1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/>
              <a:t>答非所問的對話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4582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5400" b="1">
                <a:latin typeface="Times New Roman" pitchFamily="18" charset="0"/>
              </a:rPr>
              <a:t>38~41</a:t>
            </a:r>
            <a:r>
              <a:rPr lang="zh-TW" altLang="en-US" sz="5400" b="1">
                <a:latin typeface="Times New Roman" pitchFamily="18" charset="0"/>
              </a:rPr>
              <a:t>章提</a:t>
            </a:r>
            <a:r>
              <a:rPr lang="zh-TW" altLang="en-US" sz="5400" b="1"/>
              <a:t>問者變為答題者</a:t>
            </a:r>
          </a:p>
          <a:p>
            <a:pPr>
              <a:lnSpc>
                <a:spcPct val="90000"/>
              </a:lnSpc>
            </a:pPr>
            <a:r>
              <a:rPr lang="zh-TW" altLang="en-US" sz="5400" b="1"/>
              <a:t>上帝完全規避苦難的問題</a:t>
            </a:r>
          </a:p>
          <a:p>
            <a:pPr>
              <a:lnSpc>
                <a:spcPct val="90000"/>
              </a:lnSpc>
            </a:pPr>
            <a:r>
              <a:rPr lang="zh-TW" altLang="en-US" sz="5400" b="1"/>
              <a:t>祂只是帶領約伯偷窺「無限大」的堂奧與豐富</a:t>
            </a:r>
          </a:p>
          <a:p>
            <a:pPr>
              <a:lnSpc>
                <a:spcPct val="90000"/>
              </a:lnSpc>
            </a:pPr>
            <a:r>
              <a:rPr lang="zh-TW" altLang="en-US" sz="5400" b="1"/>
              <a:t>在祂所創造的宇宙與大自然，你是何等的渺小！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  <p:bldP spid="70659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458200" cy="838200"/>
          </a:xfrm>
        </p:spPr>
        <p:txBody>
          <a:bodyPr/>
          <a:lstStyle/>
          <a:p>
            <a:r>
              <a:rPr lang="zh-TW" altLang="en-US" sz="5400" b="1"/>
              <a:t>無限大的豐富與塵世的卑微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4800" b="1">
                <a:latin typeface="Times New Roman" pitchFamily="18" charset="0"/>
              </a:rPr>
              <a:t>38~41</a:t>
            </a:r>
            <a:r>
              <a:rPr lang="zh-TW" altLang="en-US" sz="4800" b="1">
                <a:latin typeface="Times New Roman" pitchFamily="18" charset="0"/>
              </a:rPr>
              <a:t>章，創造者列舉無數大自然的神奇與奧秘，對照之下人是何等的卑微與渺小</a:t>
            </a:r>
            <a:r>
              <a:rPr lang="zh-TW" altLang="en-US" sz="4800" b="1"/>
              <a:t>！</a:t>
            </a:r>
          </a:p>
          <a:p>
            <a:pPr>
              <a:lnSpc>
                <a:spcPct val="90000"/>
              </a:lnSpc>
            </a:pPr>
            <a:r>
              <a:rPr lang="zh-TW" altLang="en-US" sz="4800" b="1"/>
              <a:t>與此相比，</a:t>
            </a:r>
            <a:r>
              <a:rPr lang="zh-TW" altLang="en-US" sz="4800" b="1" u="sng"/>
              <a:t>約伯</a:t>
            </a:r>
            <a:r>
              <a:rPr lang="zh-TW" altLang="en-US" sz="4800" b="1"/>
              <a:t>就應耶和華講：「看啊，我是微細！	我欲用甚麼應答你？我用手掩我的嘴。」</a:t>
            </a:r>
            <a:r>
              <a:rPr lang="en-US" altLang="zh-TW" sz="4800" b="1"/>
              <a:t>(</a:t>
            </a:r>
            <a:r>
              <a:rPr lang="zh-TW" altLang="en-US" sz="4800" b="1"/>
              <a:t>我過度自我膨漲</a:t>
            </a:r>
            <a:r>
              <a:rPr lang="en-US" altLang="zh-TW" sz="4800" b="1"/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zh-TW" sz="4800" b="1"/>
          </a:p>
          <a:p>
            <a:pPr>
              <a:lnSpc>
                <a:spcPct val="90000"/>
              </a:lnSpc>
            </a:pPr>
            <a:endParaRPr lang="en-US" altLang="zh-TW" sz="4800" b="1"/>
          </a:p>
          <a:p>
            <a:pPr>
              <a:lnSpc>
                <a:spcPct val="90000"/>
              </a:lnSpc>
            </a:pPr>
            <a:endParaRPr lang="en-US" altLang="zh-TW" sz="48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838200"/>
          </a:xfrm>
        </p:spPr>
        <p:txBody>
          <a:bodyPr/>
          <a:lstStyle/>
          <a:p>
            <a:r>
              <a:rPr lang="zh-TW" altLang="en-US" sz="6000" b="1">
                <a:latin typeface="Times New Roman" pitchFamily="18" charset="0"/>
              </a:rPr>
              <a:t>我們常忘了「我是誰</a:t>
            </a:r>
            <a:r>
              <a:rPr lang="en-US" altLang="zh-TW" sz="6000" b="1">
                <a:latin typeface="Times New Roman" pitchFamily="18" charset="0"/>
              </a:rPr>
              <a:t>?</a:t>
            </a:r>
            <a:r>
              <a:rPr lang="zh-TW" altLang="en-US" sz="6000" b="1">
                <a:latin typeface="Times New Roman" pitchFamily="18" charset="0"/>
              </a:rPr>
              <a:t>」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5105400"/>
          </a:xfrm>
        </p:spPr>
        <p:txBody>
          <a:bodyPr/>
          <a:lstStyle/>
          <a:p>
            <a:r>
              <a:rPr lang="zh-TW" altLang="en-US" sz="4800" b="1"/>
              <a:t>於是，上主從旋風中向約伯說話。</a:t>
            </a:r>
            <a:r>
              <a:rPr lang="zh-TW" altLang="en-US" sz="4800" b="1" u="sng"/>
              <a:t>你是誰，竟說無知的話，對我的智慧表示懷疑</a:t>
            </a:r>
            <a:r>
              <a:rPr lang="zh-TW" altLang="en-US" sz="4800" b="1"/>
              <a:t>？ </a:t>
            </a:r>
            <a:r>
              <a:rPr lang="en-US" altLang="zh-TW" sz="4800" b="1"/>
              <a:t>(</a:t>
            </a:r>
            <a:r>
              <a:rPr lang="zh-TW" altLang="en-US" sz="4800" b="1"/>
              <a:t>約伯</a:t>
            </a:r>
            <a:r>
              <a:rPr lang="en-US" altLang="zh-TW" sz="4800" b="1">
                <a:latin typeface="Times New Roman" pitchFamily="18" charset="0"/>
              </a:rPr>
              <a:t>38:1~2</a:t>
            </a:r>
            <a:r>
              <a:rPr lang="zh-TW" altLang="en-US" sz="4800" b="1">
                <a:latin typeface="Times New Roman" pitchFamily="18" charset="0"/>
              </a:rPr>
              <a:t>現代中文譯本</a:t>
            </a:r>
            <a:r>
              <a:rPr lang="en-US" altLang="zh-TW" sz="4800" b="1">
                <a:latin typeface="Times New Roman" pitchFamily="18" charset="0"/>
              </a:rPr>
              <a:t>)</a:t>
            </a:r>
          </a:p>
          <a:p>
            <a:r>
              <a:rPr lang="zh-TW" altLang="en-US" sz="4800" b="1"/>
              <a:t>我何德何能，可以質疑上帝的智慧？上帝的公義？</a:t>
            </a:r>
          </a:p>
          <a:p>
            <a:endParaRPr lang="zh-TW" altLang="en-US" sz="4800" b="1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534400" cy="838200"/>
          </a:xfrm>
        </p:spPr>
        <p:txBody>
          <a:bodyPr/>
          <a:lstStyle/>
          <a:p>
            <a:r>
              <a:rPr lang="en-US" altLang="zh-TW" sz="6000" b="1"/>
              <a:t>  </a:t>
            </a:r>
            <a:r>
              <a:rPr lang="zh-TW" altLang="en-US" sz="6000" b="1"/>
              <a:t>約伯的豁然開朗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4400" b="1">
                <a:latin typeface="Times New Roman" pitchFamily="18" charset="0"/>
              </a:rPr>
              <a:t>約伯回答耶和華說：我知道，你萬事都能做；你的旨意不能攔阻。誰用無知的言語使你的旨意隱藏呢？我所說的是我不明白的；這些事太奇妙，是我不知道的。求你聽我，我要說話；我問你，求你指示我。我從前風聞有你，現在親眼看見你。</a:t>
            </a:r>
            <a:r>
              <a:rPr lang="en-US" altLang="zh-TW" sz="4400" b="1">
                <a:latin typeface="Times New Roman" pitchFamily="18" charset="0"/>
              </a:rPr>
              <a:t>(</a:t>
            </a:r>
            <a:r>
              <a:rPr lang="zh-TW" altLang="en-US" sz="4400" b="1">
                <a:latin typeface="Times New Roman" pitchFamily="18" charset="0"/>
              </a:rPr>
              <a:t>伯</a:t>
            </a:r>
            <a:r>
              <a:rPr lang="en-US" altLang="zh-TW" sz="4400" b="1">
                <a:latin typeface="Times New Roman" pitchFamily="18" charset="0"/>
              </a:rPr>
              <a:t>42:1~5)</a:t>
            </a:r>
            <a:r>
              <a:rPr lang="en-US" altLang="zh-TW" sz="4000"/>
              <a:t>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/>
              <a:t>從風聞到親歷</a:t>
            </a:r>
            <a:r>
              <a:rPr lang="zh-TW" altLang="en-US" sz="5400" b="1"/>
              <a:t>！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4800" b="1"/>
              <a:t>約伯對事情觀察的角度改變了！了解「我並不是世界的中心」</a:t>
            </a:r>
          </a:p>
          <a:p>
            <a:pPr>
              <a:lnSpc>
                <a:spcPct val="90000"/>
              </a:lnSpc>
            </a:pPr>
            <a:r>
              <a:rPr lang="zh-TW" altLang="en-US" sz="4800" b="1"/>
              <a:t>有太多的事是我不明白，也不須要明白的。</a:t>
            </a:r>
          </a:p>
          <a:p>
            <a:pPr>
              <a:lnSpc>
                <a:spcPct val="90000"/>
              </a:lnSpc>
            </a:pPr>
            <a:r>
              <a:rPr lang="zh-TW" altLang="en-US" sz="4800" b="1"/>
              <a:t>在上帝無限大的豐富中，任何境遇我皆可以安然自在，這就是信心。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001000" cy="838200"/>
          </a:xfrm>
        </p:spPr>
        <p:txBody>
          <a:bodyPr/>
          <a:lstStyle/>
          <a:p>
            <a:r>
              <a:rPr lang="zh-TW" altLang="en-US" sz="5400" b="1">
                <a:latin typeface="Times New Roman" pitchFamily="18" charset="0"/>
              </a:rPr>
              <a:t>出埃及</a:t>
            </a:r>
            <a:r>
              <a:rPr lang="en-US" altLang="zh-TW" sz="5400" b="1">
                <a:latin typeface="Times New Roman" pitchFamily="18" charset="0"/>
              </a:rPr>
              <a:t>3:15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86800" cy="5410200"/>
          </a:xfrm>
        </p:spPr>
        <p:txBody>
          <a:bodyPr/>
          <a:lstStyle/>
          <a:p>
            <a:r>
              <a:rPr lang="zh-TW" altLang="en-US" sz="4800" b="1"/>
              <a:t>上帝閣對</a:t>
            </a:r>
            <a:r>
              <a:rPr lang="zh-TW" altLang="en-US" sz="4800" b="1" u="sng"/>
              <a:t>摩西</a:t>
            </a:r>
            <a:r>
              <a:rPr lang="zh-TW" altLang="en-US" sz="4800" b="1"/>
              <a:t>講：「你著對以色列人按呢講：</a:t>
            </a:r>
            <a:r>
              <a:rPr lang="en-US" altLang="zh-TW" sz="4800" b="1"/>
              <a:t>『</a:t>
            </a:r>
            <a:r>
              <a:rPr lang="zh-TW" altLang="en-US" sz="4800" b="1"/>
              <a:t>差我到恁遮的，就是耶和華─恁祖公的上帝，</a:t>
            </a:r>
            <a:r>
              <a:rPr lang="zh-TW" altLang="en-US" sz="4800" b="1" u="sng"/>
              <a:t>亞伯拉罕</a:t>
            </a:r>
            <a:r>
              <a:rPr lang="zh-TW" altLang="en-US" sz="4800" b="1"/>
              <a:t>的上帝，</a:t>
            </a:r>
            <a:r>
              <a:rPr lang="zh-TW" altLang="en-US" sz="4800" b="1" u="sng"/>
              <a:t>以撒</a:t>
            </a:r>
            <a:r>
              <a:rPr lang="zh-TW" altLang="en-US" sz="4800" b="1"/>
              <a:t>的上帝，</a:t>
            </a:r>
            <a:r>
              <a:rPr lang="zh-TW" altLang="en-US" sz="4800" b="1" u="sng"/>
              <a:t>雅各</a:t>
            </a:r>
            <a:r>
              <a:rPr lang="zh-TW" altLang="en-US" sz="4800" b="1"/>
              <a:t>的上帝。</a:t>
            </a:r>
            <a:r>
              <a:rPr lang="en-US" altLang="zh-TW" sz="4800" b="1"/>
              <a:t>』</a:t>
            </a:r>
          </a:p>
          <a:p>
            <a:pPr>
              <a:buFontTx/>
              <a:buNone/>
            </a:pPr>
            <a:r>
              <a:rPr lang="en-US" altLang="zh-TW" sz="4800" b="1"/>
              <a:t>	</a:t>
            </a:r>
            <a:r>
              <a:rPr lang="zh-TW" altLang="en-US" sz="4800" b="1"/>
              <a:t>這是我永遠的名，</a:t>
            </a:r>
          </a:p>
          <a:p>
            <a:pPr>
              <a:buFontTx/>
              <a:buNone/>
            </a:pPr>
            <a:r>
              <a:rPr lang="zh-TW" altLang="en-US" sz="4800" b="1"/>
              <a:t>	這是我的紀念，到萬代。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/>
              <a:t>上帝的反問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82000" cy="4953000"/>
          </a:xfrm>
        </p:spPr>
        <p:txBody>
          <a:bodyPr/>
          <a:lstStyle/>
          <a:p>
            <a:r>
              <a:rPr lang="zh-TW" altLang="en-US" sz="5400" b="1"/>
              <a:t>渺小、卑微、有限如你，如果不將你的生命與我連結，你生命之錨將下在何處？你人生的意義何在？你人生又有什麼盼望呢？</a:t>
            </a:r>
          </a:p>
          <a:p>
            <a:endParaRPr lang="zh-TW" altLang="en-US" sz="5400" b="1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01000" cy="838200"/>
          </a:xfrm>
        </p:spPr>
        <p:txBody>
          <a:bodyPr/>
          <a:lstStyle/>
          <a:p>
            <a:r>
              <a:rPr lang="en-US" altLang="zh-TW" sz="6600" b="1"/>
              <a:t> </a:t>
            </a:r>
            <a:r>
              <a:rPr lang="zh-TW" altLang="en-US" sz="6600" b="1"/>
              <a:t>今日的金句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686800" cy="5181600"/>
          </a:xfrm>
        </p:spPr>
        <p:txBody>
          <a:bodyPr/>
          <a:lstStyle/>
          <a:p>
            <a:r>
              <a:rPr lang="zh-TW" altLang="en-US" sz="5400" b="1">
                <a:latin typeface="Times New Roman" pitchFamily="18" charset="0"/>
              </a:rPr>
              <a:t>我就是葡萄樹，恁就是枝。惦佇我，也我惦佇他的，就結果子多多；因為及我相離，恁就勿做甚麼。 </a:t>
            </a:r>
            <a:r>
              <a:rPr lang="en-US" altLang="zh-TW" sz="5400" b="1">
                <a:latin typeface="Times New Roman" pitchFamily="18" charset="0"/>
              </a:rPr>
              <a:t>(</a:t>
            </a:r>
            <a:r>
              <a:rPr lang="zh-TW" altLang="en-US" sz="5400" b="1">
                <a:latin typeface="Times New Roman" pitchFamily="18" charset="0"/>
              </a:rPr>
              <a:t>約翰</a:t>
            </a:r>
            <a:r>
              <a:rPr lang="en-US" altLang="zh-TW" sz="5400" b="1">
                <a:latin typeface="Times New Roman" pitchFamily="18" charset="0"/>
              </a:rPr>
              <a:t>15</a:t>
            </a:r>
            <a:r>
              <a:rPr lang="zh-TW" altLang="en-US" sz="5400" b="1">
                <a:latin typeface="Times New Roman" pitchFamily="18" charset="0"/>
              </a:rPr>
              <a:t>：</a:t>
            </a:r>
            <a:r>
              <a:rPr lang="en-US" altLang="zh-TW" sz="5400" b="1">
                <a:latin typeface="Times New Roman" pitchFamily="18" charset="0"/>
              </a:rPr>
              <a:t>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zh-TW" altLang="en-US" sz="6600" b="1">
                <a:latin typeface="Times New Roman" pitchFamily="18" charset="0"/>
              </a:rPr>
              <a:t>約伯記</a:t>
            </a:r>
            <a:r>
              <a:rPr lang="en-US" altLang="zh-TW" sz="6600" b="1">
                <a:latin typeface="Times New Roman" pitchFamily="18" charset="0"/>
              </a:rPr>
              <a:t>40:1~9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>
                <a:latin typeface="Times New Roman" pitchFamily="18" charset="0"/>
              </a:rPr>
              <a:t>約伯記</a:t>
            </a:r>
            <a:r>
              <a:rPr lang="en-US" altLang="zh-TW" sz="6000" b="1">
                <a:latin typeface="Times New Roman" pitchFamily="18" charset="0"/>
              </a:rPr>
              <a:t>40:1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zh-TW" altLang="en-US" sz="6000" b="1"/>
              <a:t>耶和華閣應</a:t>
            </a:r>
            <a:r>
              <a:rPr lang="zh-TW" altLang="en-US" sz="6000" b="1" u="sng"/>
              <a:t>約伯</a:t>
            </a:r>
            <a:r>
              <a:rPr lang="zh-TW" altLang="en-US" sz="6000" b="1"/>
              <a:t>講：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>
                <a:latin typeface="Times New Roman" pitchFamily="18" charset="0"/>
              </a:rPr>
              <a:t>約伯記</a:t>
            </a:r>
            <a:r>
              <a:rPr lang="en-US" altLang="zh-TW" sz="6000" b="1">
                <a:latin typeface="Times New Roman" pitchFamily="18" charset="0"/>
              </a:rPr>
              <a:t>40:2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82000" cy="4876800"/>
          </a:xfrm>
        </p:spPr>
        <p:txBody>
          <a:bodyPr/>
          <a:lstStyle/>
          <a:p>
            <a:r>
              <a:rPr lang="zh-TW" altLang="en-US" sz="6000" b="1"/>
              <a:t>好辯的</a:t>
            </a:r>
          </a:p>
          <a:p>
            <a:pPr>
              <a:buFontTx/>
              <a:buNone/>
            </a:pPr>
            <a:r>
              <a:rPr lang="zh-TW" altLang="en-US" sz="6000" b="1"/>
              <a:t>	豈通及全能者辯論嗎？</a:t>
            </a:r>
          </a:p>
          <a:p>
            <a:pPr>
              <a:buFontTx/>
              <a:buNone/>
            </a:pPr>
            <a:r>
              <a:rPr lang="zh-TW" altLang="en-US" sz="6000" b="1"/>
              <a:t>	辯駁上帝的，</a:t>
            </a:r>
          </a:p>
          <a:p>
            <a:pPr>
              <a:buFontTx/>
              <a:buNone/>
            </a:pPr>
            <a:r>
              <a:rPr lang="zh-TW" altLang="en-US" sz="6000" b="1"/>
              <a:t>	今著應祂！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>
                <a:latin typeface="Times New Roman" pitchFamily="18" charset="0"/>
              </a:rPr>
              <a:t>約伯記</a:t>
            </a:r>
            <a:r>
              <a:rPr lang="en-US" altLang="zh-TW" sz="6000" b="1">
                <a:latin typeface="Times New Roman" pitchFamily="18" charset="0"/>
              </a:rPr>
              <a:t>40:3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419600"/>
          </a:xfrm>
        </p:spPr>
        <p:txBody>
          <a:bodyPr/>
          <a:lstStyle/>
          <a:p>
            <a:r>
              <a:rPr lang="zh-TW" altLang="en-US" sz="6000" b="1" u="sng"/>
              <a:t>約伯</a:t>
            </a:r>
            <a:r>
              <a:rPr lang="zh-TW" altLang="en-US" sz="6000" b="1"/>
              <a:t>就應耶和華講：</a:t>
            </a:r>
          </a:p>
          <a:p>
            <a:endParaRPr lang="zh-TW" altLang="en-US" sz="6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>
                <a:latin typeface="Times New Roman" pitchFamily="18" charset="0"/>
              </a:rPr>
              <a:t>約伯記</a:t>
            </a:r>
            <a:r>
              <a:rPr lang="en-US" altLang="zh-TW" sz="6000" b="1">
                <a:latin typeface="Times New Roman" pitchFamily="18" charset="0"/>
              </a:rPr>
              <a:t>40:4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343400"/>
          </a:xfrm>
        </p:spPr>
        <p:txBody>
          <a:bodyPr/>
          <a:lstStyle/>
          <a:p>
            <a:r>
              <a:rPr lang="zh-TW" altLang="en-US" sz="6000" b="1"/>
              <a:t>看啊，我是微細！</a:t>
            </a:r>
          </a:p>
          <a:p>
            <a:pPr>
              <a:buFontTx/>
              <a:buNone/>
            </a:pPr>
            <a:r>
              <a:rPr lang="zh-TW" altLang="en-US" sz="6000" b="1"/>
              <a:t>	我欲用甚麼應答你？</a:t>
            </a:r>
          </a:p>
          <a:p>
            <a:pPr>
              <a:buFontTx/>
              <a:buNone/>
            </a:pPr>
            <a:r>
              <a:rPr lang="zh-TW" altLang="en-US" sz="6000" b="1"/>
              <a:t>	我用手掩我的嘴。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lling a Product or">
  <a:themeElements>
    <a:clrScheme name="Selling a Product or 1">
      <a:dk1>
        <a:srgbClr val="808080"/>
      </a:dk1>
      <a:lt1>
        <a:srgbClr val="F8F8F8"/>
      </a:lt1>
      <a:dk2>
        <a:srgbClr val="000000"/>
      </a:dk2>
      <a:lt2>
        <a:srgbClr val="FFFFFF"/>
      </a:lt2>
      <a:accent1>
        <a:srgbClr val="6699FF"/>
      </a:accent1>
      <a:accent2>
        <a:srgbClr val="9933FF"/>
      </a:accent2>
      <a:accent3>
        <a:srgbClr val="AAAAAA"/>
      </a:accent3>
      <a:accent4>
        <a:srgbClr val="D4D4D4"/>
      </a:accent4>
      <a:accent5>
        <a:srgbClr val="B8CAFF"/>
      </a:accent5>
      <a:accent6>
        <a:srgbClr val="8A2DE7"/>
      </a:accent6>
      <a:hlink>
        <a:srgbClr val="00FFFF"/>
      </a:hlink>
      <a:folHlink>
        <a:srgbClr val="0099CC"/>
      </a:folHlink>
    </a:clrScheme>
    <a:fontScheme name="Selling a Product or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Selling a Product or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a Product or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Selling a Product or Service</Template>
  <TotalTime>1418</TotalTime>
  <Words>2001</Words>
  <Application>Microsoft Office PowerPoint</Application>
  <PresentationFormat>On-screen Show (4:3)</PresentationFormat>
  <Paragraphs>168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6" baseType="lpstr">
      <vt:lpstr>Arial</vt:lpstr>
      <vt:lpstr>新細明體</vt:lpstr>
      <vt:lpstr>Tahoma</vt:lpstr>
      <vt:lpstr>Times New Roman</vt:lpstr>
      <vt:lpstr>Selling a Product or</vt:lpstr>
      <vt:lpstr>問‧答</vt:lpstr>
      <vt:lpstr>出埃及3:13</vt:lpstr>
      <vt:lpstr>出埃及3:14</vt:lpstr>
      <vt:lpstr>出埃及3:15</vt:lpstr>
      <vt:lpstr>PowerPoint Presentation</vt:lpstr>
      <vt:lpstr>約伯記40:1</vt:lpstr>
      <vt:lpstr>約伯記40:2</vt:lpstr>
      <vt:lpstr>約伯記40:3</vt:lpstr>
      <vt:lpstr>約伯記40:4</vt:lpstr>
      <vt:lpstr>約伯記40:5</vt:lpstr>
      <vt:lpstr>約伯記40:6</vt:lpstr>
      <vt:lpstr>約伯記40:7</vt:lpstr>
      <vt:lpstr>約伯記40:8</vt:lpstr>
      <vt:lpstr>約伯記40:9</vt:lpstr>
      <vt:lpstr>考試時你最喜歡?</vt:lpstr>
      <vt:lpstr>近年來大學作文題目</vt:lpstr>
      <vt:lpstr>問一個漂亮的問題</vt:lpstr>
      <vt:lpstr>  生命歷程中的提問</vt:lpstr>
      <vt:lpstr>成長</vt:lpstr>
      <vt:lpstr>走入框框</vt:lpstr>
      <vt:lpstr>成熟穩重?</vt:lpstr>
      <vt:lpstr>四十而不惑?</vt:lpstr>
      <vt:lpstr>自我的提問</vt:lpstr>
      <vt:lpstr>生命的提問：意義的追尋</vt:lpstr>
      <vt:lpstr>神人之間</vt:lpstr>
      <vt:lpstr>你是誰?</vt:lpstr>
      <vt:lpstr>I am who I am</vt:lpstr>
      <vt:lpstr>1.自有永有：永恆與不變</vt:lpstr>
      <vt:lpstr>將生命下錨在那永恆不變的</vt:lpstr>
      <vt:lpstr>2.我 ~ 是什麼就是什麼！</vt:lpstr>
      <vt:lpstr>上帝的許多面目！</vt:lpstr>
      <vt:lpstr>上帝？起於信，止於信</vt:lpstr>
      <vt:lpstr>3.我~可在歷史軌跡中尋獲</vt:lpstr>
      <vt:lpstr>約伯的疑惑：為何有苦難</vt:lpstr>
      <vt:lpstr>答非所問的對話</vt:lpstr>
      <vt:lpstr>無限大的豐富與塵世的卑微</vt:lpstr>
      <vt:lpstr>我們常忘了「我是誰?」</vt:lpstr>
      <vt:lpstr>  約伯的豁然開朗</vt:lpstr>
      <vt:lpstr>從風聞到親歷！</vt:lpstr>
      <vt:lpstr>上帝的反問</vt:lpstr>
      <vt:lpstr> 今日的金句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問‧答</dc:title>
  <dc:creator>Billy</dc:creator>
  <cp:lastModifiedBy>Jonathan</cp:lastModifiedBy>
  <cp:revision>23</cp:revision>
  <dcterms:created xsi:type="dcterms:W3CDTF">2014-07-26T22:33:55Z</dcterms:created>
  <dcterms:modified xsi:type="dcterms:W3CDTF">2014-09-15T04:10:01Z</dcterms:modified>
</cp:coreProperties>
</file>