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handoutMasterIdLst>
    <p:handoutMasterId r:id="rId14"/>
  </p:handoutMasterIdLst>
  <p:sldIdLst>
    <p:sldId id="601" r:id="rId2"/>
    <p:sldId id="700" r:id="rId3"/>
    <p:sldId id="694" r:id="rId4"/>
    <p:sldId id="640" r:id="rId5"/>
    <p:sldId id="687" r:id="rId6"/>
    <p:sldId id="697" r:id="rId7"/>
    <p:sldId id="701" r:id="rId8"/>
    <p:sldId id="702" r:id="rId9"/>
    <p:sldId id="686" r:id="rId10"/>
    <p:sldId id="662" r:id="rId11"/>
    <p:sldId id="703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1C240A"/>
    <a:srgbClr val="A50021"/>
    <a:srgbClr val="669900"/>
    <a:srgbClr val="1F196D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2A149-3104-472A-A869-6B6D83E7FE4D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7A5AC6-F159-44C4-ADC7-B03D9015EDAD}">
      <dgm:prSet phldrT="[Text]" custT="1"/>
      <dgm:spPr/>
      <dgm:t>
        <a:bodyPr/>
        <a:lstStyle/>
        <a:p>
          <a:r>
            <a:rPr lang="zh-TW" sz="2800" dirty="0" smtClean="0">
              <a:latin typeface="AR Heiti Bold Big5" pitchFamily="49" charset="-120"/>
              <a:ea typeface="AR Heiti Bold Big5" pitchFamily="49" charset="-120"/>
            </a:rPr>
            <a:t>「上帝」差派「主耶穌」來到世間</a:t>
          </a:r>
          <a:endParaRPr lang="en-US" sz="2800" dirty="0" smtClean="0">
            <a:latin typeface="AR Heiti Bold Big5" pitchFamily="49" charset="-120"/>
            <a:ea typeface="AR Heiti Bold Big5" pitchFamily="49" charset="-120"/>
          </a:endParaRPr>
        </a:p>
        <a:p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baseline="30000" dirty="0" smtClean="0">
              <a:latin typeface="AR Kaiti Medium Big5" pitchFamily="49" charset="-120"/>
              <a:ea typeface="AR Kaiti Medium Big5" pitchFamily="49" charset="-120"/>
            </a:rPr>
            <a:t> 9</a:t>
          </a:r>
          <a:r>
            <a:rPr lang="en-US" sz="2800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神差他獨生子到世間來，使我們藉著他得生，神愛我們的心在此就顯明了。」（約翰壹書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4:9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dirty="0">
            <a:latin typeface="AR Kaiti Medium Big5" pitchFamily="49" charset="-120"/>
            <a:ea typeface="AR Kaiti Medium Big5" pitchFamily="49" charset="-120"/>
          </a:endParaRPr>
        </a:p>
      </dgm:t>
    </dgm:pt>
    <dgm:pt modelId="{E65DBA52-C479-4520-9790-667A5599353E}" type="parTrans" cxnId="{0E359FCA-A577-4773-9080-3B93312C3F93}">
      <dgm:prSet/>
      <dgm:spPr/>
      <dgm:t>
        <a:bodyPr/>
        <a:lstStyle/>
        <a:p>
          <a:endParaRPr lang="en-US"/>
        </a:p>
      </dgm:t>
    </dgm:pt>
    <dgm:pt modelId="{882B4A50-6C2F-41E2-A207-3228D99F9BB8}" type="sibTrans" cxnId="{0E359FCA-A577-4773-9080-3B93312C3F93}">
      <dgm:prSet/>
      <dgm:spPr/>
      <dgm:t>
        <a:bodyPr/>
        <a:lstStyle/>
        <a:p>
          <a:endParaRPr lang="en-US"/>
        </a:p>
      </dgm:t>
    </dgm:pt>
    <dgm:pt modelId="{1CBC1483-1F37-49CE-952D-248E93CFB17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sz="28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zh-TW" sz="2800" dirty="0" smtClean="0">
              <a:latin typeface="AR Heiti Bold Big5" pitchFamily="49" charset="-120"/>
              <a:ea typeface="AR Heiti Bold Big5" pitchFamily="49" charset="-120"/>
            </a:rPr>
            <a:t>上帝及主耶穌」差派「聖靈」來到世間</a:t>
          </a:r>
          <a:endParaRPr lang="en-US" sz="2800" dirty="0" smtClean="0">
            <a:latin typeface="AR Heiti Bold Big5" pitchFamily="49" charset="-120"/>
            <a:ea typeface="AR Heiti Bold Big5" pitchFamily="49" charset="-120"/>
          </a:endParaRPr>
        </a:p>
        <a:p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baseline="30000" dirty="0" smtClean="0">
              <a:latin typeface="AR Kaiti Medium Big5" pitchFamily="49" charset="-120"/>
              <a:ea typeface="AR Kaiti Medium Big5" pitchFamily="49" charset="-120"/>
            </a:rPr>
            <a:t>26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但我要從父那裡差保惠師來、就是從父出來真理的聖靈，他來了、就要為我作見證。</a:t>
          </a:r>
          <a:r>
            <a:rPr lang="en-US" sz="2800" b="1" baseline="30000" dirty="0" smtClean="0">
              <a:latin typeface="AR Kaiti Medium Big5" pitchFamily="49" charset="-120"/>
              <a:ea typeface="AR Kaiti Medium Big5" pitchFamily="49" charset="-120"/>
            </a:rPr>
            <a:t>27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你們也要作見證、因為你們從起頭就與我同在。」（約翰福音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15:26-27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dirty="0">
            <a:latin typeface="AR Kaiti Medium Big5" pitchFamily="49" charset="-120"/>
            <a:ea typeface="AR Kaiti Medium Big5" pitchFamily="49" charset="-120"/>
          </a:endParaRPr>
        </a:p>
      </dgm:t>
    </dgm:pt>
    <dgm:pt modelId="{79A66061-FB63-4C2E-86A1-90245F81AD5B}" type="parTrans" cxnId="{7E719B1A-C01B-4D5A-AC4E-0015873E78CC}">
      <dgm:prSet/>
      <dgm:spPr/>
      <dgm:t>
        <a:bodyPr/>
        <a:lstStyle/>
        <a:p>
          <a:endParaRPr lang="en-US"/>
        </a:p>
      </dgm:t>
    </dgm:pt>
    <dgm:pt modelId="{2CEAD94B-316D-4A7F-B91F-1E56F90AFCD5}" type="sibTrans" cxnId="{7E719B1A-C01B-4D5A-AC4E-0015873E78CC}">
      <dgm:prSet/>
      <dgm:spPr/>
      <dgm:t>
        <a:bodyPr/>
        <a:lstStyle/>
        <a:p>
          <a:endParaRPr lang="en-US"/>
        </a:p>
      </dgm:t>
    </dgm:pt>
    <dgm:pt modelId="{2D93F015-CF80-4E40-B27F-1C5AC7A5EC9D}">
      <dgm:prSet phldrT="[Text]" custT="1"/>
      <dgm:spPr>
        <a:solidFill>
          <a:srgbClr val="0070C0"/>
        </a:solidFill>
      </dgm:spPr>
      <dgm:t>
        <a:bodyPr/>
        <a:lstStyle/>
        <a:p>
          <a:r>
            <a:rPr lang="zh-TW" sz="2800" dirty="0" smtClean="0">
              <a:latin typeface="AR Heiti Bold Big5" pitchFamily="49" charset="-120"/>
              <a:ea typeface="AR Heiti Bold Big5" pitchFamily="49" charset="-120"/>
            </a:rPr>
            <a:t>「上帝、主耶穌、聖靈」差派「教會」進入世間</a:t>
          </a:r>
          <a:endParaRPr lang="en-US" sz="2800" dirty="0" smtClean="0">
            <a:latin typeface="AR Heiti Bold Big5" pitchFamily="49" charset="-120"/>
            <a:ea typeface="AR Heiti Bold Big5" pitchFamily="49" charset="-120"/>
          </a:endParaRPr>
        </a:p>
        <a:p>
          <a:r>
            <a:rPr lang="zh-TW" sz="28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baseline="30000" dirty="0" smtClean="0">
              <a:latin typeface="AR Kaiti Medium Big5" pitchFamily="49" charset="-120"/>
              <a:ea typeface="AR Kaiti Medium Big5" pitchFamily="49" charset="-120"/>
            </a:rPr>
            <a:t>21 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耶穌又對他們說：願你們平安！父怎樣差遣了我，我也照樣差遣你們。」（約翰福音</a:t>
          </a:r>
          <a:r>
            <a:rPr lang="en-US" sz="2800" b="1" dirty="0" smtClean="0">
              <a:latin typeface="AR Kaiti Medium Big5" pitchFamily="49" charset="-120"/>
              <a:ea typeface="AR Kaiti Medium Big5" pitchFamily="49" charset="-120"/>
            </a:rPr>
            <a:t>20:21</a:t>
          </a:r>
          <a:r>
            <a:rPr lang="zh-TW" sz="28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dirty="0">
            <a:latin typeface="AR Kaiti Medium Big5" pitchFamily="49" charset="-120"/>
            <a:ea typeface="AR Kaiti Medium Big5" pitchFamily="49" charset="-120"/>
          </a:endParaRPr>
        </a:p>
      </dgm:t>
    </dgm:pt>
    <dgm:pt modelId="{368AD0BA-893B-46FD-ADB6-39140FFD27A6}" type="parTrans" cxnId="{5586A493-2994-40C8-8420-287DF8DB27E7}">
      <dgm:prSet/>
      <dgm:spPr/>
      <dgm:t>
        <a:bodyPr/>
        <a:lstStyle/>
        <a:p>
          <a:endParaRPr lang="en-US"/>
        </a:p>
      </dgm:t>
    </dgm:pt>
    <dgm:pt modelId="{91F72D94-A663-4F7D-8B34-541B431DC66E}" type="sibTrans" cxnId="{5586A493-2994-40C8-8420-287DF8DB27E7}">
      <dgm:prSet/>
      <dgm:spPr/>
      <dgm:t>
        <a:bodyPr/>
        <a:lstStyle/>
        <a:p>
          <a:endParaRPr lang="en-US"/>
        </a:p>
      </dgm:t>
    </dgm:pt>
    <dgm:pt modelId="{D63675DD-14DA-45BD-9892-88F8067F00BD}" type="pres">
      <dgm:prSet presAssocID="{18A2A149-3104-472A-A869-6B6D83E7FE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1ED8D8-4CC7-47AF-9311-7EB0AB0A80B7}" type="pres">
      <dgm:prSet presAssocID="{2D93F015-CF80-4E40-B27F-1C5AC7A5EC9D}" presName="boxAndChildren" presStyleCnt="0"/>
      <dgm:spPr/>
    </dgm:pt>
    <dgm:pt modelId="{DD177BEF-5646-46F3-9A65-C40118D0007A}" type="pres">
      <dgm:prSet presAssocID="{2D93F015-CF80-4E40-B27F-1C5AC7A5EC9D}" presName="parentTextBox" presStyleLbl="node1" presStyleIdx="0" presStyleCnt="3" custScaleY="171857"/>
      <dgm:spPr/>
      <dgm:t>
        <a:bodyPr/>
        <a:lstStyle/>
        <a:p>
          <a:endParaRPr lang="en-US"/>
        </a:p>
      </dgm:t>
    </dgm:pt>
    <dgm:pt modelId="{7112B3F9-E1E5-4170-B04F-F6FFF33B06A9}" type="pres">
      <dgm:prSet presAssocID="{2CEAD94B-316D-4A7F-B91F-1E56F90AFCD5}" presName="sp" presStyleCnt="0"/>
      <dgm:spPr/>
    </dgm:pt>
    <dgm:pt modelId="{3CB35F3B-FD4B-4C9F-BAEA-6FDC8F2BD39A}" type="pres">
      <dgm:prSet presAssocID="{1CBC1483-1F37-49CE-952D-248E93CFB171}" presName="arrowAndChildren" presStyleCnt="0"/>
      <dgm:spPr/>
    </dgm:pt>
    <dgm:pt modelId="{3D7323FA-445B-4427-B069-821D9E610E57}" type="pres">
      <dgm:prSet presAssocID="{1CBC1483-1F37-49CE-952D-248E93CFB171}" presName="parentTextArrow" presStyleLbl="node1" presStyleIdx="1" presStyleCnt="3" custScaleY="179686"/>
      <dgm:spPr/>
      <dgm:t>
        <a:bodyPr/>
        <a:lstStyle/>
        <a:p>
          <a:endParaRPr lang="en-US"/>
        </a:p>
      </dgm:t>
    </dgm:pt>
    <dgm:pt modelId="{4BEC0689-E3F6-49CA-BE05-4D8CA2753276}" type="pres">
      <dgm:prSet presAssocID="{882B4A50-6C2F-41E2-A207-3228D99F9BB8}" presName="sp" presStyleCnt="0"/>
      <dgm:spPr/>
    </dgm:pt>
    <dgm:pt modelId="{1D024F43-1229-46E7-87AE-FBADF64A3DF8}" type="pres">
      <dgm:prSet presAssocID="{657A5AC6-F159-44C4-ADC7-B03D9015EDAD}" presName="arrowAndChildren" presStyleCnt="0"/>
      <dgm:spPr/>
    </dgm:pt>
    <dgm:pt modelId="{B73A47C0-F1AA-434B-8EDD-92809B7F613F}" type="pres">
      <dgm:prSet presAssocID="{657A5AC6-F159-44C4-ADC7-B03D9015EDAD}" presName="parentTextArrow" presStyleLbl="node1" presStyleIdx="2" presStyleCnt="3" custScaleY="147477"/>
      <dgm:spPr/>
      <dgm:t>
        <a:bodyPr/>
        <a:lstStyle/>
        <a:p>
          <a:endParaRPr lang="en-US"/>
        </a:p>
      </dgm:t>
    </dgm:pt>
  </dgm:ptLst>
  <dgm:cxnLst>
    <dgm:cxn modelId="{C00C0B21-C6A0-464D-9CCD-1AA7AA3260B5}" type="presOf" srcId="{2D93F015-CF80-4E40-B27F-1C5AC7A5EC9D}" destId="{DD177BEF-5646-46F3-9A65-C40118D0007A}" srcOrd="0" destOrd="0" presId="urn:microsoft.com/office/officeart/2005/8/layout/process4"/>
    <dgm:cxn modelId="{2D0C09EF-0DF9-433F-9F98-0C874BA17AE5}" type="presOf" srcId="{1CBC1483-1F37-49CE-952D-248E93CFB171}" destId="{3D7323FA-445B-4427-B069-821D9E610E57}" srcOrd="0" destOrd="0" presId="urn:microsoft.com/office/officeart/2005/8/layout/process4"/>
    <dgm:cxn modelId="{1ADCB706-4438-4B42-8357-867EBE4EC5C5}" type="presOf" srcId="{18A2A149-3104-472A-A869-6B6D83E7FE4D}" destId="{D63675DD-14DA-45BD-9892-88F8067F00BD}" srcOrd="0" destOrd="0" presId="urn:microsoft.com/office/officeart/2005/8/layout/process4"/>
    <dgm:cxn modelId="{4FCFF90D-6AA3-4CE0-A3F1-351B4FB5C6A1}" type="presOf" srcId="{657A5AC6-F159-44C4-ADC7-B03D9015EDAD}" destId="{B73A47C0-F1AA-434B-8EDD-92809B7F613F}" srcOrd="0" destOrd="0" presId="urn:microsoft.com/office/officeart/2005/8/layout/process4"/>
    <dgm:cxn modelId="{7E719B1A-C01B-4D5A-AC4E-0015873E78CC}" srcId="{18A2A149-3104-472A-A869-6B6D83E7FE4D}" destId="{1CBC1483-1F37-49CE-952D-248E93CFB171}" srcOrd="1" destOrd="0" parTransId="{79A66061-FB63-4C2E-86A1-90245F81AD5B}" sibTransId="{2CEAD94B-316D-4A7F-B91F-1E56F90AFCD5}"/>
    <dgm:cxn modelId="{0E359FCA-A577-4773-9080-3B93312C3F93}" srcId="{18A2A149-3104-472A-A869-6B6D83E7FE4D}" destId="{657A5AC6-F159-44C4-ADC7-B03D9015EDAD}" srcOrd="0" destOrd="0" parTransId="{E65DBA52-C479-4520-9790-667A5599353E}" sibTransId="{882B4A50-6C2F-41E2-A207-3228D99F9BB8}"/>
    <dgm:cxn modelId="{5586A493-2994-40C8-8420-287DF8DB27E7}" srcId="{18A2A149-3104-472A-A869-6B6D83E7FE4D}" destId="{2D93F015-CF80-4E40-B27F-1C5AC7A5EC9D}" srcOrd="2" destOrd="0" parTransId="{368AD0BA-893B-46FD-ADB6-39140FFD27A6}" sibTransId="{91F72D94-A663-4F7D-8B34-541B431DC66E}"/>
    <dgm:cxn modelId="{24A05B1A-AC43-4943-AFFD-F7CB6FF9F87C}" type="presParOf" srcId="{D63675DD-14DA-45BD-9892-88F8067F00BD}" destId="{741ED8D8-4CC7-47AF-9311-7EB0AB0A80B7}" srcOrd="0" destOrd="0" presId="urn:microsoft.com/office/officeart/2005/8/layout/process4"/>
    <dgm:cxn modelId="{89AC15A7-32C2-43A8-B1DD-FBD2A7EF100E}" type="presParOf" srcId="{741ED8D8-4CC7-47AF-9311-7EB0AB0A80B7}" destId="{DD177BEF-5646-46F3-9A65-C40118D0007A}" srcOrd="0" destOrd="0" presId="urn:microsoft.com/office/officeart/2005/8/layout/process4"/>
    <dgm:cxn modelId="{6B7DB592-0884-4E5C-9817-A9EF1EE4E6EB}" type="presParOf" srcId="{D63675DD-14DA-45BD-9892-88F8067F00BD}" destId="{7112B3F9-E1E5-4170-B04F-F6FFF33B06A9}" srcOrd="1" destOrd="0" presId="urn:microsoft.com/office/officeart/2005/8/layout/process4"/>
    <dgm:cxn modelId="{B1C4AE68-7389-4BD1-B246-0BC72BA489FD}" type="presParOf" srcId="{D63675DD-14DA-45BD-9892-88F8067F00BD}" destId="{3CB35F3B-FD4B-4C9F-BAEA-6FDC8F2BD39A}" srcOrd="2" destOrd="0" presId="urn:microsoft.com/office/officeart/2005/8/layout/process4"/>
    <dgm:cxn modelId="{00FD3F4A-C965-4A1F-BC46-6E8A58AD0973}" type="presParOf" srcId="{3CB35F3B-FD4B-4C9F-BAEA-6FDC8F2BD39A}" destId="{3D7323FA-445B-4427-B069-821D9E610E57}" srcOrd="0" destOrd="0" presId="urn:microsoft.com/office/officeart/2005/8/layout/process4"/>
    <dgm:cxn modelId="{9CAB07C1-D8AF-449D-BE24-FA27877EA965}" type="presParOf" srcId="{D63675DD-14DA-45BD-9892-88F8067F00BD}" destId="{4BEC0689-E3F6-49CA-BE05-4D8CA2753276}" srcOrd="3" destOrd="0" presId="urn:microsoft.com/office/officeart/2005/8/layout/process4"/>
    <dgm:cxn modelId="{D695472D-FA46-4297-9A49-80DA349CF739}" type="presParOf" srcId="{D63675DD-14DA-45BD-9892-88F8067F00BD}" destId="{1D024F43-1229-46E7-87AE-FBADF64A3DF8}" srcOrd="4" destOrd="0" presId="urn:microsoft.com/office/officeart/2005/8/layout/process4"/>
    <dgm:cxn modelId="{BDC253F0-1ACE-4E12-9A60-6B252A9C9A78}" type="presParOf" srcId="{1D024F43-1229-46E7-87AE-FBADF64A3DF8}" destId="{B73A47C0-F1AA-434B-8EDD-92809B7F61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F06AA-D61B-4827-9DEB-AE8A2DEE215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7C3BE650-9BEA-43DB-9301-75130E82A84C}">
      <dgm:prSet phldrT="[Text]" custT="1"/>
      <dgm:spPr/>
      <dgm:t>
        <a:bodyPr/>
        <a:lstStyle/>
        <a:p>
          <a:r>
            <a:rPr lang="zh-TW" sz="48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人的參與</a:t>
          </a:r>
          <a:endParaRPr lang="en-US" sz="48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72099CD0-60F5-4F4A-BD2A-683F0B9ED1DD}" type="parTrans" cxnId="{BF1CAEC5-C5AF-42D4-8ED7-529FC609E1EF}">
      <dgm:prSet/>
      <dgm:spPr/>
      <dgm:t>
        <a:bodyPr/>
        <a:lstStyle/>
        <a:p>
          <a:endParaRPr lang="en-US"/>
        </a:p>
      </dgm:t>
    </dgm:pt>
    <dgm:pt modelId="{346CC1CF-D66B-464C-BBC1-1B7E52381C8E}" type="sibTrans" cxnId="{BF1CAEC5-C5AF-42D4-8ED7-529FC609E1EF}">
      <dgm:prSet/>
      <dgm:spPr/>
      <dgm:t>
        <a:bodyPr/>
        <a:lstStyle/>
        <a:p>
          <a:endParaRPr lang="en-US"/>
        </a:p>
      </dgm:t>
    </dgm:pt>
    <dgm:pt modelId="{39BF818F-87F7-4D9C-B7B4-BFCDC98AD757}">
      <dgm:prSet phldrT="[Text]" custT="1"/>
      <dgm:spPr/>
      <dgm:t>
        <a:bodyPr/>
        <a:lstStyle/>
        <a:p>
          <a:r>
            <a:rPr lang="zh-TW" sz="48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長期委身</a:t>
          </a:r>
          <a:endParaRPr lang="en-US" sz="48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5F8AC6E-70E8-4DEA-A06A-03768A784905}" type="parTrans" cxnId="{2BC43415-E228-41FF-8529-E941974C42DF}">
      <dgm:prSet/>
      <dgm:spPr/>
      <dgm:t>
        <a:bodyPr/>
        <a:lstStyle/>
        <a:p>
          <a:endParaRPr lang="en-US"/>
        </a:p>
      </dgm:t>
    </dgm:pt>
    <dgm:pt modelId="{AC341B43-1FDC-4697-9D86-825E71FACC20}" type="sibTrans" cxnId="{2BC43415-E228-41FF-8529-E941974C42DF}">
      <dgm:prSet/>
      <dgm:spPr/>
      <dgm:t>
        <a:bodyPr/>
        <a:lstStyle/>
        <a:p>
          <a:endParaRPr lang="en-US"/>
        </a:p>
      </dgm:t>
    </dgm:pt>
    <dgm:pt modelId="{FAE847B0-550B-45AD-AFD3-B80728DD6468}">
      <dgm:prSet phldrT="[Text]" custT="1"/>
      <dgm:spPr/>
      <dgm:t>
        <a:bodyPr/>
        <a:lstStyle/>
        <a:p>
          <a:r>
            <a:rPr lang="zh-TW" sz="48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點燃熱情</a:t>
          </a:r>
          <a:endParaRPr lang="en-US" sz="48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FBF21AD-654D-4098-BC6A-46846A880E02}" type="parTrans" cxnId="{50E689B2-C292-4943-99B4-30396DFCEDE2}">
      <dgm:prSet/>
      <dgm:spPr/>
      <dgm:t>
        <a:bodyPr/>
        <a:lstStyle/>
        <a:p>
          <a:endParaRPr lang="en-US"/>
        </a:p>
      </dgm:t>
    </dgm:pt>
    <dgm:pt modelId="{588CCE7B-8A2A-407E-A489-60226D59F5FE}" type="sibTrans" cxnId="{50E689B2-C292-4943-99B4-30396DFCEDE2}">
      <dgm:prSet/>
      <dgm:spPr/>
      <dgm:t>
        <a:bodyPr/>
        <a:lstStyle/>
        <a:p>
          <a:endParaRPr lang="en-US"/>
        </a:p>
      </dgm:t>
    </dgm:pt>
    <dgm:pt modelId="{8CD74AC2-1062-4F48-B309-2AAA3239C4FF}" type="pres">
      <dgm:prSet presAssocID="{3D9F06AA-D61B-4827-9DEB-AE8A2DEE215C}" presName="linearFlow" presStyleCnt="0">
        <dgm:presLayoutVars>
          <dgm:dir/>
          <dgm:resizeHandles val="exact"/>
        </dgm:presLayoutVars>
      </dgm:prSet>
      <dgm:spPr/>
    </dgm:pt>
    <dgm:pt modelId="{D04FF35E-9F09-4B9F-85DE-5C7D0DCF33C1}" type="pres">
      <dgm:prSet presAssocID="{7C3BE650-9BEA-43DB-9301-75130E82A84C}" presName="composite" presStyleCnt="0"/>
      <dgm:spPr/>
    </dgm:pt>
    <dgm:pt modelId="{D0D1BC9E-02E2-4A94-9BB6-20B13C7B3A92}" type="pres">
      <dgm:prSet presAssocID="{7C3BE650-9BEA-43DB-9301-75130E82A84C}" presName="imgShp" presStyleLbl="fgImgPlace1" presStyleIdx="0" presStyleCnt="3" custLinFactNeighborX="-281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CB2845-EE11-4861-A11B-93A7BD2E1841}" type="pres">
      <dgm:prSet presAssocID="{7C3BE650-9BEA-43DB-9301-75130E82A84C}" presName="txShp" presStyleLbl="node1" presStyleIdx="0" presStyleCnt="3" custScaleX="126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7E4BC-FB23-4A28-B506-8BC9DE2A1E40}" type="pres">
      <dgm:prSet presAssocID="{346CC1CF-D66B-464C-BBC1-1B7E52381C8E}" presName="spacing" presStyleCnt="0"/>
      <dgm:spPr/>
    </dgm:pt>
    <dgm:pt modelId="{238887D1-6C7C-4867-9E5D-A1C6E8C01995}" type="pres">
      <dgm:prSet presAssocID="{39BF818F-87F7-4D9C-B7B4-BFCDC98AD757}" presName="composite" presStyleCnt="0"/>
      <dgm:spPr/>
    </dgm:pt>
    <dgm:pt modelId="{23D07415-4DC0-444B-BCFE-513B8B41CCD0}" type="pres">
      <dgm:prSet presAssocID="{39BF818F-87F7-4D9C-B7B4-BFCDC98AD757}" presName="imgShp" presStyleLbl="fgImgPlace1" presStyleIdx="1" presStyleCnt="3" custLinFactNeighborX="-281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E8DCA2-B06F-4E40-B685-949B05F7A8F4}" type="pres">
      <dgm:prSet presAssocID="{39BF818F-87F7-4D9C-B7B4-BFCDC98AD757}" presName="txShp" presStyleLbl="node1" presStyleIdx="1" presStyleCnt="3" custScaleX="126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50A4-6F9A-4AFD-8B23-E6280E52B1F6}" type="pres">
      <dgm:prSet presAssocID="{AC341B43-1FDC-4697-9D86-825E71FACC20}" presName="spacing" presStyleCnt="0"/>
      <dgm:spPr/>
    </dgm:pt>
    <dgm:pt modelId="{2FAB67B8-DCD8-4BF1-BCA7-4C46D01FB850}" type="pres">
      <dgm:prSet presAssocID="{FAE847B0-550B-45AD-AFD3-B80728DD6468}" presName="composite" presStyleCnt="0"/>
      <dgm:spPr/>
    </dgm:pt>
    <dgm:pt modelId="{3A3975D6-641B-45BF-ADB8-CCE7EF111561}" type="pres">
      <dgm:prSet presAssocID="{FAE847B0-550B-45AD-AFD3-B80728DD6468}" presName="imgShp" presStyleLbl="fgImgPlace1" presStyleIdx="2" presStyleCnt="3" custLinFactNeighborX="-281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0146D3-5509-4024-A6EA-131C431C6096}" type="pres">
      <dgm:prSet presAssocID="{FAE847B0-550B-45AD-AFD3-B80728DD6468}" presName="txShp" presStyleLbl="node1" presStyleIdx="2" presStyleCnt="3" custScaleX="126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5BC2C-3457-413F-B940-68522C814B3D}" type="presOf" srcId="{FAE847B0-550B-45AD-AFD3-B80728DD6468}" destId="{6B0146D3-5509-4024-A6EA-131C431C6096}" srcOrd="0" destOrd="0" presId="urn:microsoft.com/office/officeart/2005/8/layout/vList3#1"/>
    <dgm:cxn modelId="{41489F53-EDE5-40CA-808E-4FAC330AF26F}" type="presOf" srcId="{7C3BE650-9BEA-43DB-9301-75130E82A84C}" destId="{CFCB2845-EE11-4861-A11B-93A7BD2E1841}" srcOrd="0" destOrd="0" presId="urn:microsoft.com/office/officeart/2005/8/layout/vList3#1"/>
    <dgm:cxn modelId="{2BC43415-E228-41FF-8529-E941974C42DF}" srcId="{3D9F06AA-D61B-4827-9DEB-AE8A2DEE215C}" destId="{39BF818F-87F7-4D9C-B7B4-BFCDC98AD757}" srcOrd="1" destOrd="0" parTransId="{55F8AC6E-70E8-4DEA-A06A-03768A784905}" sibTransId="{AC341B43-1FDC-4697-9D86-825E71FACC20}"/>
    <dgm:cxn modelId="{B570B901-37C2-4C3C-8F12-27722996C9D9}" type="presOf" srcId="{39BF818F-87F7-4D9C-B7B4-BFCDC98AD757}" destId="{53E8DCA2-B06F-4E40-B685-949B05F7A8F4}" srcOrd="0" destOrd="0" presId="urn:microsoft.com/office/officeart/2005/8/layout/vList3#1"/>
    <dgm:cxn modelId="{C163F049-FD73-4DCE-87DD-A8D8A141293B}" type="presOf" srcId="{3D9F06AA-D61B-4827-9DEB-AE8A2DEE215C}" destId="{8CD74AC2-1062-4F48-B309-2AAA3239C4FF}" srcOrd="0" destOrd="0" presId="urn:microsoft.com/office/officeart/2005/8/layout/vList3#1"/>
    <dgm:cxn modelId="{BF1CAEC5-C5AF-42D4-8ED7-529FC609E1EF}" srcId="{3D9F06AA-D61B-4827-9DEB-AE8A2DEE215C}" destId="{7C3BE650-9BEA-43DB-9301-75130E82A84C}" srcOrd="0" destOrd="0" parTransId="{72099CD0-60F5-4F4A-BD2A-683F0B9ED1DD}" sibTransId="{346CC1CF-D66B-464C-BBC1-1B7E52381C8E}"/>
    <dgm:cxn modelId="{50E689B2-C292-4943-99B4-30396DFCEDE2}" srcId="{3D9F06AA-D61B-4827-9DEB-AE8A2DEE215C}" destId="{FAE847B0-550B-45AD-AFD3-B80728DD6468}" srcOrd="2" destOrd="0" parTransId="{5FBF21AD-654D-4098-BC6A-46846A880E02}" sibTransId="{588CCE7B-8A2A-407E-A489-60226D59F5FE}"/>
    <dgm:cxn modelId="{EFCF644E-45BB-464A-B7DE-D7D2251C43BD}" type="presParOf" srcId="{8CD74AC2-1062-4F48-B309-2AAA3239C4FF}" destId="{D04FF35E-9F09-4B9F-85DE-5C7D0DCF33C1}" srcOrd="0" destOrd="0" presId="urn:microsoft.com/office/officeart/2005/8/layout/vList3#1"/>
    <dgm:cxn modelId="{D3835D34-70CC-45C9-A063-6819D8ED3624}" type="presParOf" srcId="{D04FF35E-9F09-4B9F-85DE-5C7D0DCF33C1}" destId="{D0D1BC9E-02E2-4A94-9BB6-20B13C7B3A92}" srcOrd="0" destOrd="0" presId="urn:microsoft.com/office/officeart/2005/8/layout/vList3#1"/>
    <dgm:cxn modelId="{1DDC2B53-0CF2-4F65-B604-CA9685B2CB10}" type="presParOf" srcId="{D04FF35E-9F09-4B9F-85DE-5C7D0DCF33C1}" destId="{CFCB2845-EE11-4861-A11B-93A7BD2E1841}" srcOrd="1" destOrd="0" presId="urn:microsoft.com/office/officeart/2005/8/layout/vList3#1"/>
    <dgm:cxn modelId="{8463AFDD-9129-4C45-B067-75C923C5122B}" type="presParOf" srcId="{8CD74AC2-1062-4F48-B309-2AAA3239C4FF}" destId="{9017E4BC-FB23-4A28-B506-8BC9DE2A1E40}" srcOrd="1" destOrd="0" presId="urn:microsoft.com/office/officeart/2005/8/layout/vList3#1"/>
    <dgm:cxn modelId="{B2BDC2AB-D60D-4258-90A8-AA2C72F267CE}" type="presParOf" srcId="{8CD74AC2-1062-4F48-B309-2AAA3239C4FF}" destId="{238887D1-6C7C-4867-9E5D-A1C6E8C01995}" srcOrd="2" destOrd="0" presId="urn:microsoft.com/office/officeart/2005/8/layout/vList3#1"/>
    <dgm:cxn modelId="{6B4F4198-7EF4-454B-8425-2B4D97333B76}" type="presParOf" srcId="{238887D1-6C7C-4867-9E5D-A1C6E8C01995}" destId="{23D07415-4DC0-444B-BCFE-513B8B41CCD0}" srcOrd="0" destOrd="0" presId="urn:microsoft.com/office/officeart/2005/8/layout/vList3#1"/>
    <dgm:cxn modelId="{80450B7C-31D2-483E-AF12-8D7BD109B92E}" type="presParOf" srcId="{238887D1-6C7C-4867-9E5D-A1C6E8C01995}" destId="{53E8DCA2-B06F-4E40-B685-949B05F7A8F4}" srcOrd="1" destOrd="0" presId="urn:microsoft.com/office/officeart/2005/8/layout/vList3#1"/>
    <dgm:cxn modelId="{8B887103-4F49-4463-9CC2-3EF28BC1923A}" type="presParOf" srcId="{8CD74AC2-1062-4F48-B309-2AAA3239C4FF}" destId="{430250A4-6F9A-4AFD-8B23-E6280E52B1F6}" srcOrd="3" destOrd="0" presId="urn:microsoft.com/office/officeart/2005/8/layout/vList3#1"/>
    <dgm:cxn modelId="{C0D051F5-707A-482F-B862-A66833FB869D}" type="presParOf" srcId="{8CD74AC2-1062-4F48-B309-2AAA3239C4FF}" destId="{2FAB67B8-DCD8-4BF1-BCA7-4C46D01FB850}" srcOrd="4" destOrd="0" presId="urn:microsoft.com/office/officeart/2005/8/layout/vList3#1"/>
    <dgm:cxn modelId="{95D393CB-06C8-48AD-96CF-802B40AAFBFD}" type="presParOf" srcId="{2FAB67B8-DCD8-4BF1-BCA7-4C46D01FB850}" destId="{3A3975D6-641B-45BF-ADB8-CCE7EF111561}" srcOrd="0" destOrd="0" presId="urn:microsoft.com/office/officeart/2005/8/layout/vList3#1"/>
    <dgm:cxn modelId="{A3AACED0-3FAE-4A49-8582-C05A78BEBF77}" type="presParOf" srcId="{2FAB67B8-DCD8-4BF1-BCA7-4C46D01FB850}" destId="{6B0146D3-5509-4024-A6EA-131C431C609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B3A3D-5F42-45E5-AFD5-7E1111A7008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982A50-E9B2-43DD-88B7-1D4AF071E0F6}">
      <dgm:prSet phldrT="[Text]" phldr="1" custT="1"/>
      <dgm:spPr/>
      <dgm:t>
        <a:bodyPr/>
        <a:lstStyle/>
        <a:p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3DFD1DF-CF10-4320-BCB3-0FD0C8E869BD}" type="parTrans" cxnId="{A57CBB61-107C-4716-B942-598072CD9C2A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91CDCD8B-0BCB-4997-A155-C458DD25BCEE}" type="sibTrans" cxnId="{A57CBB61-107C-4716-B942-598072CD9C2A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C4DC0622-D68D-4D88-9306-433906576777}">
      <dgm:prSet phldrT="[Text]" custT="1"/>
      <dgm:spPr/>
      <dgm:t>
        <a:bodyPr/>
        <a:lstStyle/>
        <a:p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上帝是</a:t>
          </a:r>
          <a:r>
            <a:rPr lang="en-US" sz="4000" b="1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的上帝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7EB391B-CB48-4099-A18C-A107D1665113}" type="parTrans" cxnId="{3CB4EA51-B193-41E1-8699-11102EA983D8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8E366C6E-7574-4011-B534-DA5914B2BFA2}" type="sibTrans" cxnId="{3CB4EA51-B193-41E1-8699-11102EA983D8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90EB1731-05DD-4FFF-846E-01A098E5583D}">
      <dgm:prSet phldrT="[Text]" phldr="1" custT="1"/>
      <dgm:spPr/>
      <dgm:t>
        <a:bodyPr/>
        <a:lstStyle/>
        <a:p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D3805C8-780C-4EDF-B1F6-6A0481B8C866}" type="parTrans" cxnId="{347DA917-C063-49C1-A1D5-CD756044FB8F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67BA7070-E227-475B-8415-9FCACF707779}" type="sibTrans" cxnId="{347DA917-C063-49C1-A1D5-CD756044FB8F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95671F77-7BF0-494B-806C-F4119CE2F190}">
      <dgm:prSet phldrT="[Text]" custT="1"/>
      <dgm:spPr/>
      <dgm:t>
        <a:bodyPr/>
        <a:lstStyle/>
        <a:p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教會是</a:t>
          </a:r>
          <a:r>
            <a:rPr lang="en-US" sz="4000" b="1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的教會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4AB72272-9513-442D-ACEC-CD87DA6061BD}" type="parTrans" cxnId="{813F7F8C-E7B2-4BC5-A47F-70D36841F231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D4425ACB-15DC-44C4-A859-5AE74DB287D8}" type="sibTrans" cxnId="{813F7F8C-E7B2-4BC5-A47F-70D36841F231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14BC8B7C-21E0-49F7-87F2-31E26E69CF3F}">
      <dgm:prSet phldrT="[Text]" phldr="1" custT="1"/>
      <dgm:spPr/>
      <dgm:t>
        <a:bodyPr/>
        <a:lstStyle/>
        <a:p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0F7D2D1E-1B38-460B-896D-4980461E4B72}" type="parTrans" cxnId="{F615C98A-3F47-4EDA-B728-AF3D8C0D1D7F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A49D801F-5DB3-412B-9FB5-2DCEB2D79B3F}" type="sibTrans" cxnId="{F615C98A-3F47-4EDA-B728-AF3D8C0D1D7F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01721246-1E44-433C-8100-18B31185B4EA}">
      <dgm:prSet phldrT="[Text]" custT="1"/>
      <dgm:spPr/>
      <dgm:t>
        <a:bodyPr/>
        <a:lstStyle/>
        <a:p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我們是</a:t>
          </a:r>
          <a:r>
            <a:rPr lang="en-US" sz="4000" b="1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dirty="0" smtClean="0">
              <a:latin typeface="AR Kaiti Medium Big5" pitchFamily="49" charset="-120"/>
              <a:ea typeface="AR Kaiti Medium Big5" pitchFamily="49" charset="-120"/>
            </a:rPr>
            <a:t>的基督徒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4C76E9E0-4A2A-445D-900F-6EB0E83A4C1D}" type="parTrans" cxnId="{519AD4E5-1D6F-42B3-823C-3DC7BF97F6F5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8A583167-04C3-4D9A-AF44-A2C499913FFF}" type="sibTrans" cxnId="{519AD4E5-1D6F-42B3-823C-3DC7BF97F6F5}">
      <dgm:prSet/>
      <dgm:spPr/>
      <dgm:t>
        <a:bodyPr/>
        <a:lstStyle/>
        <a:p>
          <a:endParaRPr lang="en-US" sz="4000" b="1">
            <a:latin typeface="AR Kaiti Medium Big5" pitchFamily="49" charset="-120"/>
            <a:ea typeface="AR Kaiti Medium Big5" pitchFamily="49" charset="-120"/>
          </a:endParaRPr>
        </a:p>
      </dgm:t>
    </dgm:pt>
    <dgm:pt modelId="{DABAF7B7-3090-44E4-8A87-867A611E4DB8}" type="pres">
      <dgm:prSet presAssocID="{E19B3A3D-5F42-45E5-AFD5-7E1111A700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580C9-770F-4A8F-85EB-FA5F9E71A56F}" type="pres">
      <dgm:prSet presAssocID="{C0982A50-E9B2-43DD-88B7-1D4AF071E0F6}" presName="composite" presStyleCnt="0"/>
      <dgm:spPr/>
    </dgm:pt>
    <dgm:pt modelId="{27DD8691-36BD-4466-9835-F2162AC3B20D}" type="pres">
      <dgm:prSet presAssocID="{C0982A50-E9B2-43DD-88B7-1D4AF071E0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C7DDD-5790-49A4-B3CB-A3A7CE785417}" type="pres">
      <dgm:prSet presAssocID="{C0982A50-E9B2-43DD-88B7-1D4AF071E0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FA1D1-79D4-486A-BDAE-779B47818126}" type="pres">
      <dgm:prSet presAssocID="{91CDCD8B-0BCB-4997-A155-C458DD25BCEE}" presName="sp" presStyleCnt="0"/>
      <dgm:spPr/>
    </dgm:pt>
    <dgm:pt modelId="{12AB0278-C57F-4678-86D1-42A81EAA4346}" type="pres">
      <dgm:prSet presAssocID="{90EB1731-05DD-4FFF-846E-01A098E5583D}" presName="composite" presStyleCnt="0"/>
      <dgm:spPr/>
    </dgm:pt>
    <dgm:pt modelId="{8C9C779C-FF30-4D03-A94B-A2E1EFEC5F50}" type="pres">
      <dgm:prSet presAssocID="{90EB1731-05DD-4FFF-846E-01A098E558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A32FB-C4E1-4423-B3CE-884C3BAC52FD}" type="pres">
      <dgm:prSet presAssocID="{90EB1731-05DD-4FFF-846E-01A098E558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1650F-8844-45A2-849B-497C67DD9D5E}" type="pres">
      <dgm:prSet presAssocID="{67BA7070-E227-475B-8415-9FCACF707779}" presName="sp" presStyleCnt="0"/>
      <dgm:spPr/>
    </dgm:pt>
    <dgm:pt modelId="{A08BC6BA-1465-4FAA-8A63-4B60B2CF81E0}" type="pres">
      <dgm:prSet presAssocID="{14BC8B7C-21E0-49F7-87F2-31E26E69CF3F}" presName="composite" presStyleCnt="0"/>
      <dgm:spPr/>
    </dgm:pt>
    <dgm:pt modelId="{9D303677-BD92-4782-B222-874257692C8C}" type="pres">
      <dgm:prSet presAssocID="{14BC8B7C-21E0-49F7-87F2-31E26E69CF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2E67-B996-40E0-B679-F794E5017396}" type="pres">
      <dgm:prSet presAssocID="{14BC8B7C-21E0-49F7-87F2-31E26E69CF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9DD0F-806C-4A37-AF43-DB1B92B3A304}" type="presOf" srcId="{01721246-1E44-433C-8100-18B31185B4EA}" destId="{FDBD2E67-B996-40E0-B679-F794E5017396}" srcOrd="0" destOrd="0" presId="urn:microsoft.com/office/officeart/2005/8/layout/chevron2"/>
    <dgm:cxn modelId="{F615C98A-3F47-4EDA-B728-AF3D8C0D1D7F}" srcId="{E19B3A3D-5F42-45E5-AFD5-7E1111A7008D}" destId="{14BC8B7C-21E0-49F7-87F2-31E26E69CF3F}" srcOrd="2" destOrd="0" parTransId="{0F7D2D1E-1B38-460B-896D-4980461E4B72}" sibTransId="{A49D801F-5DB3-412B-9FB5-2DCEB2D79B3F}"/>
    <dgm:cxn modelId="{3352F8EB-F04E-4B39-85E3-6EA848474138}" type="presOf" srcId="{C0982A50-E9B2-43DD-88B7-1D4AF071E0F6}" destId="{27DD8691-36BD-4466-9835-F2162AC3B20D}" srcOrd="0" destOrd="0" presId="urn:microsoft.com/office/officeart/2005/8/layout/chevron2"/>
    <dgm:cxn modelId="{813F7F8C-E7B2-4BC5-A47F-70D36841F231}" srcId="{90EB1731-05DD-4FFF-846E-01A098E5583D}" destId="{95671F77-7BF0-494B-806C-F4119CE2F190}" srcOrd="0" destOrd="0" parTransId="{4AB72272-9513-442D-ACEC-CD87DA6061BD}" sibTransId="{D4425ACB-15DC-44C4-A859-5AE74DB287D8}"/>
    <dgm:cxn modelId="{499DBBA9-92CC-4084-9234-420A8C2FC709}" type="presOf" srcId="{95671F77-7BF0-494B-806C-F4119CE2F190}" destId="{C97A32FB-C4E1-4423-B3CE-884C3BAC52FD}" srcOrd="0" destOrd="0" presId="urn:microsoft.com/office/officeart/2005/8/layout/chevron2"/>
    <dgm:cxn modelId="{A57CBB61-107C-4716-B942-598072CD9C2A}" srcId="{E19B3A3D-5F42-45E5-AFD5-7E1111A7008D}" destId="{C0982A50-E9B2-43DD-88B7-1D4AF071E0F6}" srcOrd="0" destOrd="0" parTransId="{03DFD1DF-CF10-4320-BCB3-0FD0C8E869BD}" sibTransId="{91CDCD8B-0BCB-4997-A155-C458DD25BCEE}"/>
    <dgm:cxn modelId="{62BAE458-1F82-45A5-99F1-9D924CEA9E03}" type="presOf" srcId="{C4DC0622-D68D-4D88-9306-433906576777}" destId="{AF2C7DDD-5790-49A4-B3CB-A3A7CE785417}" srcOrd="0" destOrd="0" presId="urn:microsoft.com/office/officeart/2005/8/layout/chevron2"/>
    <dgm:cxn modelId="{6A370511-9BD9-468B-AE36-B79065B0F466}" type="presOf" srcId="{14BC8B7C-21E0-49F7-87F2-31E26E69CF3F}" destId="{9D303677-BD92-4782-B222-874257692C8C}" srcOrd="0" destOrd="0" presId="urn:microsoft.com/office/officeart/2005/8/layout/chevron2"/>
    <dgm:cxn modelId="{3CB4EA51-B193-41E1-8699-11102EA983D8}" srcId="{C0982A50-E9B2-43DD-88B7-1D4AF071E0F6}" destId="{C4DC0622-D68D-4D88-9306-433906576777}" srcOrd="0" destOrd="0" parTransId="{17EB391B-CB48-4099-A18C-A107D1665113}" sibTransId="{8E366C6E-7574-4011-B534-DA5914B2BFA2}"/>
    <dgm:cxn modelId="{347DA917-C063-49C1-A1D5-CD756044FB8F}" srcId="{E19B3A3D-5F42-45E5-AFD5-7E1111A7008D}" destId="{90EB1731-05DD-4FFF-846E-01A098E5583D}" srcOrd="1" destOrd="0" parTransId="{6D3805C8-780C-4EDF-B1F6-6A0481B8C866}" sibTransId="{67BA7070-E227-475B-8415-9FCACF707779}"/>
    <dgm:cxn modelId="{519AD4E5-1D6F-42B3-823C-3DC7BF97F6F5}" srcId="{14BC8B7C-21E0-49F7-87F2-31E26E69CF3F}" destId="{01721246-1E44-433C-8100-18B31185B4EA}" srcOrd="0" destOrd="0" parTransId="{4C76E9E0-4A2A-445D-900F-6EB0E83A4C1D}" sibTransId="{8A583167-04C3-4D9A-AF44-A2C499913FFF}"/>
    <dgm:cxn modelId="{0900270D-2AE4-49C6-BF97-CAC761BA0457}" type="presOf" srcId="{90EB1731-05DD-4FFF-846E-01A098E5583D}" destId="{8C9C779C-FF30-4D03-A94B-A2E1EFEC5F50}" srcOrd="0" destOrd="0" presId="urn:microsoft.com/office/officeart/2005/8/layout/chevron2"/>
    <dgm:cxn modelId="{3AF30B72-4C41-418E-8160-FD2D68457FE6}" type="presOf" srcId="{E19B3A3D-5F42-45E5-AFD5-7E1111A7008D}" destId="{DABAF7B7-3090-44E4-8A87-867A611E4DB8}" srcOrd="0" destOrd="0" presId="urn:microsoft.com/office/officeart/2005/8/layout/chevron2"/>
    <dgm:cxn modelId="{5671E795-2F9E-4EE7-9D87-F310D6964FCF}" type="presParOf" srcId="{DABAF7B7-3090-44E4-8A87-867A611E4DB8}" destId="{BE5580C9-770F-4A8F-85EB-FA5F9E71A56F}" srcOrd="0" destOrd="0" presId="urn:microsoft.com/office/officeart/2005/8/layout/chevron2"/>
    <dgm:cxn modelId="{3DCE690F-C3BD-435D-8E8B-2714D9BDB673}" type="presParOf" srcId="{BE5580C9-770F-4A8F-85EB-FA5F9E71A56F}" destId="{27DD8691-36BD-4466-9835-F2162AC3B20D}" srcOrd="0" destOrd="0" presId="urn:microsoft.com/office/officeart/2005/8/layout/chevron2"/>
    <dgm:cxn modelId="{47F1ABFE-6EC7-4247-B01C-FB54120664A7}" type="presParOf" srcId="{BE5580C9-770F-4A8F-85EB-FA5F9E71A56F}" destId="{AF2C7DDD-5790-49A4-B3CB-A3A7CE785417}" srcOrd="1" destOrd="0" presId="urn:microsoft.com/office/officeart/2005/8/layout/chevron2"/>
    <dgm:cxn modelId="{82AC729E-5841-4C08-A07F-C1C5D9AE669B}" type="presParOf" srcId="{DABAF7B7-3090-44E4-8A87-867A611E4DB8}" destId="{9D0FA1D1-79D4-486A-BDAE-779B47818126}" srcOrd="1" destOrd="0" presId="urn:microsoft.com/office/officeart/2005/8/layout/chevron2"/>
    <dgm:cxn modelId="{ADB43AE4-55DF-493E-8749-0080128BD5FE}" type="presParOf" srcId="{DABAF7B7-3090-44E4-8A87-867A611E4DB8}" destId="{12AB0278-C57F-4678-86D1-42A81EAA4346}" srcOrd="2" destOrd="0" presId="urn:microsoft.com/office/officeart/2005/8/layout/chevron2"/>
    <dgm:cxn modelId="{DF83F430-4332-4C09-AE82-7547F6A70A9D}" type="presParOf" srcId="{12AB0278-C57F-4678-86D1-42A81EAA4346}" destId="{8C9C779C-FF30-4D03-A94B-A2E1EFEC5F50}" srcOrd="0" destOrd="0" presId="urn:microsoft.com/office/officeart/2005/8/layout/chevron2"/>
    <dgm:cxn modelId="{8B1ADFE5-71CF-4FCD-B034-FC5A77229D64}" type="presParOf" srcId="{12AB0278-C57F-4678-86D1-42A81EAA4346}" destId="{C97A32FB-C4E1-4423-B3CE-884C3BAC52FD}" srcOrd="1" destOrd="0" presId="urn:microsoft.com/office/officeart/2005/8/layout/chevron2"/>
    <dgm:cxn modelId="{208FE24C-4BDF-4B6F-8C9C-B804D5255537}" type="presParOf" srcId="{DABAF7B7-3090-44E4-8A87-867A611E4DB8}" destId="{9E01650F-8844-45A2-849B-497C67DD9D5E}" srcOrd="3" destOrd="0" presId="urn:microsoft.com/office/officeart/2005/8/layout/chevron2"/>
    <dgm:cxn modelId="{1F1E1F8D-8386-40D9-9A94-96B36FB88F12}" type="presParOf" srcId="{DABAF7B7-3090-44E4-8A87-867A611E4DB8}" destId="{A08BC6BA-1465-4FAA-8A63-4B60B2CF81E0}" srcOrd="4" destOrd="0" presId="urn:microsoft.com/office/officeart/2005/8/layout/chevron2"/>
    <dgm:cxn modelId="{6F2CF39D-C556-4143-958D-1F489398C81A}" type="presParOf" srcId="{A08BC6BA-1465-4FAA-8A63-4B60B2CF81E0}" destId="{9D303677-BD92-4782-B222-874257692C8C}" srcOrd="0" destOrd="0" presId="urn:microsoft.com/office/officeart/2005/8/layout/chevron2"/>
    <dgm:cxn modelId="{2B75CB37-6A8A-4B52-B482-5CA75A8EE3B5}" type="presParOf" srcId="{A08BC6BA-1465-4FAA-8A63-4B60B2CF81E0}" destId="{FDBD2E67-B996-40E0-B679-F794E50173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7BEF-5646-46F3-9A65-C40118D0007A}">
      <dsp:nvSpPr>
        <dsp:cNvPr id="0" name=""/>
        <dsp:cNvSpPr/>
      </dsp:nvSpPr>
      <dsp:spPr>
        <a:xfrm>
          <a:off x="0" y="5102870"/>
          <a:ext cx="9144000" cy="175235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AR Heiti Bold Big5" pitchFamily="49" charset="-120"/>
              <a:ea typeface="AR Heiti Bold Big5" pitchFamily="49" charset="-120"/>
            </a:rPr>
            <a:t>「上帝、主耶穌、聖靈」差派「教會」進入世間</a:t>
          </a:r>
          <a:endParaRPr lang="en-US" sz="2800" kern="1200" dirty="0" smtClean="0">
            <a:latin typeface="AR Heiti Bold Big5" pitchFamily="49" charset="-120"/>
            <a:ea typeface="AR Heiti Bold Big5" pitchFamily="49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baseline="30000" dirty="0" smtClean="0">
              <a:latin typeface="AR Kaiti Medium Big5" pitchFamily="49" charset="-120"/>
              <a:ea typeface="AR Kaiti Medium Big5" pitchFamily="49" charset="-120"/>
            </a:rPr>
            <a:t>21 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耶穌又對他們說：願你們平安！父怎樣差遣了我，我也照樣差遣你們。」（約翰福音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20:21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5102870"/>
        <a:ext cx="9144000" cy="1752354"/>
      </dsp:txXfrm>
    </dsp:sp>
    <dsp:sp modelId="{3D7323FA-445B-4427-B069-821D9E610E57}">
      <dsp:nvSpPr>
        <dsp:cNvPr id="0" name=""/>
        <dsp:cNvSpPr/>
      </dsp:nvSpPr>
      <dsp:spPr>
        <a:xfrm rot="10800000">
          <a:off x="0" y="2300266"/>
          <a:ext cx="9144000" cy="2817898"/>
        </a:xfrm>
        <a:prstGeom prst="upArrowCallou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zh-TW" sz="2800" kern="1200" dirty="0" smtClean="0">
              <a:latin typeface="AR Heiti Bold Big5" pitchFamily="49" charset="-120"/>
              <a:ea typeface="AR Heiti Bold Big5" pitchFamily="49" charset="-120"/>
            </a:rPr>
            <a:t>上帝及主耶穌」差派「聖靈」來到世間</a:t>
          </a:r>
          <a:endParaRPr lang="en-US" sz="2800" kern="1200" dirty="0" smtClean="0">
            <a:latin typeface="AR Heiti Bold Big5" pitchFamily="49" charset="-120"/>
            <a:ea typeface="AR Heiti Bold Big5" pitchFamily="49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baseline="30000" dirty="0" smtClean="0">
              <a:latin typeface="AR Kaiti Medium Big5" pitchFamily="49" charset="-120"/>
              <a:ea typeface="AR Kaiti Medium Big5" pitchFamily="49" charset="-120"/>
            </a:rPr>
            <a:t>26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但我要從父那裡差保惠師來、就是從父出來真理的聖靈，他來了、就要為我作見證。</a:t>
          </a:r>
          <a:r>
            <a:rPr lang="en-US" sz="2800" b="1" kern="1200" baseline="30000" dirty="0" smtClean="0">
              <a:latin typeface="AR Kaiti Medium Big5" pitchFamily="49" charset="-120"/>
              <a:ea typeface="AR Kaiti Medium Big5" pitchFamily="49" charset="-120"/>
            </a:rPr>
            <a:t>27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你們也要作見證、因為你們從起頭就與我同在。」（約翰福音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15:26-27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300266"/>
        <a:ext cx="9144000" cy="1830986"/>
      </dsp:txXfrm>
    </dsp:sp>
    <dsp:sp modelId="{B73A47C0-F1AA-434B-8EDD-92809B7F613F}">
      <dsp:nvSpPr>
        <dsp:cNvPr id="0" name=""/>
        <dsp:cNvSpPr/>
      </dsp:nvSpPr>
      <dsp:spPr>
        <a:xfrm rot="10800000">
          <a:off x="0" y="2775"/>
          <a:ext cx="9144000" cy="2312786"/>
        </a:xfrm>
        <a:prstGeom prst="upArrowCallou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AR Heiti Bold Big5" pitchFamily="49" charset="-120"/>
              <a:ea typeface="AR Heiti Bold Big5" pitchFamily="49" charset="-120"/>
            </a:rPr>
            <a:t>「上帝」差派「主耶穌」來到世間</a:t>
          </a:r>
          <a:endParaRPr lang="en-US" sz="2800" kern="1200" dirty="0" smtClean="0">
            <a:latin typeface="AR Heiti Bold Big5" pitchFamily="49" charset="-120"/>
            <a:ea typeface="AR Heiti Bold Big5" pitchFamily="49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「</a:t>
          </a:r>
          <a:r>
            <a:rPr lang="en-US" sz="2800" b="1" kern="1200" baseline="30000" dirty="0" smtClean="0">
              <a:latin typeface="AR Kaiti Medium Big5" pitchFamily="49" charset="-120"/>
              <a:ea typeface="AR Kaiti Medium Big5" pitchFamily="49" charset="-120"/>
            </a:rPr>
            <a:t> 9</a:t>
          </a:r>
          <a:r>
            <a:rPr lang="en-US" sz="2800" kern="1200" dirty="0" smtClean="0">
              <a:latin typeface="AR Kaiti Medium Big5" pitchFamily="49" charset="-120"/>
              <a:ea typeface="AR Kaiti Medium Big5" pitchFamily="49" charset="-120"/>
            </a:rPr>
            <a:t> 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神差他獨生子到世間來，使我們藉著他得生，神愛我們的心在此就顯明了。」（約翰壹書</a:t>
          </a:r>
          <a:r>
            <a:rPr lang="en-US" sz="2800" b="1" kern="1200" dirty="0" smtClean="0">
              <a:latin typeface="AR Kaiti Medium Big5" pitchFamily="49" charset="-120"/>
              <a:ea typeface="AR Kaiti Medium Big5" pitchFamily="49" charset="-120"/>
            </a:rPr>
            <a:t>4:9</a:t>
          </a:r>
          <a:r>
            <a:rPr lang="zh-TW" sz="28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775"/>
        <a:ext cx="9144000" cy="1502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2845-EE11-4861-A11B-93A7BD2E1841}">
      <dsp:nvSpPr>
        <dsp:cNvPr id="0" name=""/>
        <dsp:cNvSpPr/>
      </dsp:nvSpPr>
      <dsp:spPr>
        <a:xfrm rot="10800000">
          <a:off x="629778" y="662"/>
          <a:ext cx="6741442" cy="112945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59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人的參與</a:t>
          </a:r>
          <a:endParaRPr lang="en-US" sz="48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912142" y="662"/>
        <a:ext cx="6459078" cy="1129457"/>
      </dsp:txXfrm>
    </dsp:sp>
    <dsp:sp modelId="{D0D1BC9E-02E2-4A94-9BB6-20B13C7B3A92}">
      <dsp:nvSpPr>
        <dsp:cNvPr id="0" name=""/>
        <dsp:cNvSpPr/>
      </dsp:nvSpPr>
      <dsp:spPr>
        <a:xfrm>
          <a:off x="457202" y="662"/>
          <a:ext cx="1129457" cy="11294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8DCA2-B06F-4E40-B685-949B05F7A8F4}">
      <dsp:nvSpPr>
        <dsp:cNvPr id="0" name=""/>
        <dsp:cNvSpPr/>
      </dsp:nvSpPr>
      <dsp:spPr>
        <a:xfrm rot="10800000">
          <a:off x="629778" y="1467271"/>
          <a:ext cx="6741442" cy="11294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59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長期委身</a:t>
          </a:r>
          <a:endParaRPr lang="en-US" sz="48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912142" y="1467271"/>
        <a:ext cx="6459078" cy="1129457"/>
      </dsp:txXfrm>
    </dsp:sp>
    <dsp:sp modelId="{23D07415-4DC0-444B-BCFE-513B8B41CCD0}">
      <dsp:nvSpPr>
        <dsp:cNvPr id="0" name=""/>
        <dsp:cNvSpPr/>
      </dsp:nvSpPr>
      <dsp:spPr>
        <a:xfrm>
          <a:off x="457202" y="1467271"/>
          <a:ext cx="1129457" cy="11294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146D3-5509-4024-A6EA-131C431C6096}">
      <dsp:nvSpPr>
        <dsp:cNvPr id="0" name=""/>
        <dsp:cNvSpPr/>
      </dsp:nvSpPr>
      <dsp:spPr>
        <a:xfrm rot="10800000">
          <a:off x="629778" y="2933880"/>
          <a:ext cx="6741442" cy="11294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59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點燃熱情</a:t>
          </a:r>
          <a:endParaRPr lang="en-US" sz="48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912142" y="2933880"/>
        <a:ext cx="6459078" cy="1129457"/>
      </dsp:txXfrm>
    </dsp:sp>
    <dsp:sp modelId="{3A3975D6-641B-45BF-ADB8-CCE7EF111561}">
      <dsp:nvSpPr>
        <dsp:cNvPr id="0" name=""/>
        <dsp:cNvSpPr/>
      </dsp:nvSpPr>
      <dsp:spPr>
        <a:xfrm>
          <a:off x="457202" y="2933880"/>
          <a:ext cx="1129457" cy="11294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8691-36BD-4466-9835-F2162AC3B20D}">
      <dsp:nvSpPr>
        <dsp:cNvPr id="0" name=""/>
        <dsp:cNvSpPr/>
      </dsp:nvSpPr>
      <dsp:spPr>
        <a:xfrm rot="5400000">
          <a:off x="-262633" y="267022"/>
          <a:ext cx="1750888" cy="12256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617200"/>
        <a:ext cx="1225621" cy="525267"/>
      </dsp:txXfrm>
    </dsp:sp>
    <dsp:sp modelId="{AF2C7DDD-5790-49A4-B3CB-A3A7CE785417}">
      <dsp:nvSpPr>
        <dsp:cNvPr id="0" name=""/>
        <dsp:cNvSpPr/>
      </dsp:nvSpPr>
      <dsp:spPr>
        <a:xfrm rot="5400000">
          <a:off x="4349072" y="-3119060"/>
          <a:ext cx="1138077" cy="738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上帝是</a:t>
          </a:r>
          <a:r>
            <a:rPr lang="en-US" sz="4000" b="1" kern="1200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kern="1200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的上帝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25622" y="59946"/>
        <a:ext cx="7329422" cy="1026965"/>
      </dsp:txXfrm>
    </dsp:sp>
    <dsp:sp modelId="{8C9C779C-FF30-4D03-A94B-A2E1EFEC5F50}">
      <dsp:nvSpPr>
        <dsp:cNvPr id="0" name=""/>
        <dsp:cNvSpPr/>
      </dsp:nvSpPr>
      <dsp:spPr>
        <a:xfrm rot="5400000">
          <a:off x="-262633" y="1825589"/>
          <a:ext cx="1750888" cy="1225621"/>
        </a:xfrm>
        <a:prstGeom prst="chevron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2175767"/>
        <a:ext cx="1225621" cy="525267"/>
      </dsp:txXfrm>
    </dsp:sp>
    <dsp:sp modelId="{C97A32FB-C4E1-4423-B3CE-884C3BAC52FD}">
      <dsp:nvSpPr>
        <dsp:cNvPr id="0" name=""/>
        <dsp:cNvSpPr/>
      </dsp:nvSpPr>
      <dsp:spPr>
        <a:xfrm rot="5400000">
          <a:off x="4349072" y="-1560494"/>
          <a:ext cx="1138077" cy="738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教會是</a:t>
          </a:r>
          <a:r>
            <a:rPr lang="en-US" sz="4000" b="1" kern="1200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kern="1200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的教會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25622" y="1618512"/>
        <a:ext cx="7329422" cy="1026965"/>
      </dsp:txXfrm>
    </dsp:sp>
    <dsp:sp modelId="{9D303677-BD92-4782-B222-874257692C8C}">
      <dsp:nvSpPr>
        <dsp:cNvPr id="0" name=""/>
        <dsp:cNvSpPr/>
      </dsp:nvSpPr>
      <dsp:spPr>
        <a:xfrm rot="5400000">
          <a:off x="-262633" y="3384155"/>
          <a:ext cx="1750888" cy="1225621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3734333"/>
        <a:ext cx="1225621" cy="525267"/>
      </dsp:txXfrm>
    </dsp:sp>
    <dsp:sp modelId="{FDBD2E67-B996-40E0-B679-F794E5017396}">
      <dsp:nvSpPr>
        <dsp:cNvPr id="0" name=""/>
        <dsp:cNvSpPr/>
      </dsp:nvSpPr>
      <dsp:spPr>
        <a:xfrm rot="5400000">
          <a:off x="4349072" y="-1928"/>
          <a:ext cx="1138077" cy="738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我們是</a:t>
          </a:r>
          <a:r>
            <a:rPr lang="en-US" sz="4000" b="1" kern="1200" dirty="0" err="1" smtClean="0">
              <a:latin typeface="AR Kaiti Medium Big5" pitchFamily="49" charset="-120"/>
              <a:ea typeface="AR Kaiti Medium Big5" pitchFamily="49" charset="-120"/>
            </a:rPr>
            <a:t>Missio</a:t>
          </a:r>
          <a:r>
            <a:rPr lang="en-US" sz="4000" b="1" kern="1200" dirty="0" smtClean="0">
              <a:latin typeface="AR Kaiti Medium Big5" pitchFamily="49" charset="-120"/>
              <a:ea typeface="AR Kaiti Medium Big5" pitchFamily="49" charset="-120"/>
            </a:rPr>
            <a:t> Dei</a:t>
          </a:r>
          <a:r>
            <a:rPr lang="zh-TW" altLang="en-US" sz="4000" b="1" kern="1200" dirty="0" smtClean="0">
              <a:latin typeface="AR Kaiti Medium Big5" pitchFamily="49" charset="-120"/>
              <a:ea typeface="AR Kaiti Medium Big5" pitchFamily="49" charset="-120"/>
            </a:rPr>
            <a:t>的基督徒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25622" y="3177078"/>
        <a:ext cx="7329422" cy="102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EC2513-4008-4F98-9DE1-546169DF56B5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4ECEC-169D-4D07-93EA-3A5CEBD8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878DDE-DA30-48B8-9B0D-208C2D742290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E190-3F34-4DBD-B205-C6C2BD90F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A0313-0A9E-40C0-9C46-2F50037D1577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44FE1A-AEB5-41C8-8DE7-5EC30CEE9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9051-3D8C-443E-9E7E-7E32B92AC7A5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EEF8-4D45-442C-B59F-7F1308AF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51C5-5A06-4C4E-9D18-2A242CEBF021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1FDC-C375-4E3A-88AF-BA9320070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60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2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4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19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27E782-229B-4DC9-82EB-498FACBCB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09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B6FA0-2AE6-4EF3-9EDF-647AB1F89680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A79768-B616-4C83-80DC-ABA3B515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8A0D-DE21-489F-8328-13A7F5CF7E17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8591-7901-4C42-B46C-B010E028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9ED3D7-5C4A-47F8-9940-6F82FE1C4879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A1A90-D876-40F9-824C-254DCB722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37D7-0DCD-4069-B764-704B2F6CBA97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BB5E-6FB8-418D-A05F-79CEDE9A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676711-57A2-4239-9E3C-F2CD2A13EFB1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FD38A-0966-43F0-95E5-1D1EDF52C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D2C09-42DC-48CC-9A47-B0228FAAEA8B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645695-751B-4DDC-A179-593946AF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5C15DF-1C41-4696-9321-CA0366C452D0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4244D-CC47-467C-84DC-FE9C99422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90B55A9-09B3-4C02-A45F-68026FE92402}" type="datetimeFigureOut">
              <a:rPr lang="en-US"/>
              <a:pPr>
                <a:defRPr/>
              </a:pPr>
              <a:t>9/7/2014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545E0F6-3E16-4BD1-B440-5915F3D80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13" r:id="rId1"/>
    <p:sldLayoutId id="2147490014" r:id="rId2"/>
    <p:sldLayoutId id="2147490015" r:id="rId3"/>
    <p:sldLayoutId id="2147490016" r:id="rId4"/>
    <p:sldLayoutId id="2147490017" r:id="rId5"/>
    <p:sldLayoutId id="2147490018" r:id="rId6"/>
    <p:sldLayoutId id="2147490019" r:id="rId7"/>
    <p:sldLayoutId id="2147490020" r:id="rId8"/>
    <p:sldLayoutId id="2147490021" r:id="rId9"/>
    <p:sldLayoutId id="2147490022" r:id="rId10"/>
    <p:sldLayoutId id="2147490023" r:id="rId11"/>
    <p:sldLayoutId id="2147490024" r:id="rId12"/>
    <p:sldLayoutId id="2147490025" r:id="rId13"/>
    <p:sldLayoutId id="2147490026" r:id="rId14"/>
    <p:sldLayoutId id="2147490027" r:id="rId15"/>
    <p:sldLayoutId id="2147490028" r:id="rId16"/>
    <p:sldLayoutId id="2147490029" r:id="rId17"/>
    <p:sldLayoutId id="2147490030" r:id="rId18"/>
    <p:sldLayoutId id="214749003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5867400"/>
            <a:ext cx="3048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馬</a:t>
            </a:r>
            <a:r>
              <a:rPr lang="zh-TW" altLang="en-US" sz="2800" b="1" dirty="0"/>
              <a:t>太福音</a:t>
            </a:r>
            <a:r>
              <a:rPr lang="en-US" sz="2800" b="1" dirty="0"/>
              <a:t>28:16-20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1507" name="Picture 6" descr="http://vineyardspirittribe.org/wp-content/uploads/2013/08/Missio-Dei-466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3352800"/>
            <a:ext cx="40366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的教會</a:t>
            </a:r>
            <a:endParaRPr lang="en-US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28600" y="152400"/>
            <a:ext cx="1878013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4478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邀請您-賽德克巴萊特別節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1066800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Maokai Heavy Big5" pitchFamily="49" charset="-120"/>
                <a:ea typeface="AR Maokai Heavy Big5" pitchFamily="49" charset="-120"/>
              </a:rPr>
              <a:t>你們要去</a:t>
            </a:r>
            <a:r>
              <a:rPr lang="en-US" altLang="en-US" sz="3600" b="1">
                <a:latin typeface="AR Maokai Heavy Big5" pitchFamily="49" charset="-120"/>
                <a:ea typeface="AR Maokai Heavy Big5" pitchFamily="49" charset="-120"/>
              </a:rPr>
              <a:t>…</a:t>
            </a:r>
          </a:p>
          <a:p>
            <a:pPr eaLnBrk="1" hangingPunct="1"/>
            <a:r>
              <a:rPr lang="zh-TW" altLang="en-US" sz="3600" b="1">
                <a:latin typeface="AR Maokai Heavy Big5" pitchFamily="49" charset="-120"/>
                <a:ea typeface="AR Maokai Heavy Big5" pitchFamily="49" charset="-120"/>
              </a:rPr>
              <a:t>我就常與你們同在，直到世界的末了。</a:t>
            </a:r>
            <a:endParaRPr lang="en-US" alt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3657600"/>
            <a:ext cx="4340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AR Maokai Heavy Big5" pitchFamily="49" charset="-120"/>
                <a:ea typeface="AR Maokai Heavy Big5" pitchFamily="49" charset="-120"/>
              </a:rPr>
              <a:t>9/21/2014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pPr algn="ctr" eaLnBrk="1" hangingPunct="1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賽德克巴萊福音主日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pPr algn="ctr" eaLnBrk="1" hangingPunct="1"/>
            <a:endParaRPr lang="en-US" altLang="en-US" sz="3600">
              <a:latin typeface="AR Maokai Heavy Big5" pitchFamily="49" charset="-120"/>
              <a:ea typeface="AR Maokai Heavy Big5" pitchFamily="49" charset="-120"/>
            </a:endParaRPr>
          </a:p>
          <a:p>
            <a:pPr algn="ctr" eaLnBrk="1" hangingPunct="1"/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敬請大家告訴大家！</a:t>
            </a:r>
            <a:endParaRPr lang="en-US" alt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delantefoundation.files.wordpress.com/2011/11/pan-american-hig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http://www.hawaiiarmyweekly.com/storage/2012/08/A2_Footsteps_BridgetoNow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381000"/>
            <a:ext cx="3886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Choluteca Bridge</a:t>
            </a:r>
            <a:r>
              <a:rPr lang="zh-TW" altLang="en-US" sz="2400" dirty="0"/>
              <a:t>，宏都拉斯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Vision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異象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：</a:t>
            </a:r>
            <a:endParaRPr lang="en-US" altLang="zh-TW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認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識</a:t>
            </a:r>
            <a:r>
              <a:rPr lang="en-US" altLang="en-US" sz="4800" dirty="0" err="1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Missio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Dei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的上帝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4579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4" name="Picture 12" descr="http://cvconline.org/images/uploads/MissioDei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3275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33600" y="51054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Missio</a:t>
            </a:r>
            <a:r>
              <a:rPr lang="en-US" altLang="zh-TW" sz="3600" b="1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— </a:t>
            </a:r>
            <a:r>
              <a:rPr lang="en-US" altLang="en-US" sz="3600" b="1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send </a:t>
            </a:r>
            <a:r>
              <a:rPr lang="zh-TW" altLang="en-US" sz="3600" b="1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差派</a:t>
            </a:r>
            <a:r>
              <a:rPr lang="en-US" altLang="en-US" sz="3600" b="1">
                <a:latin typeface="AR Heiti Bold Big5" pitchFamily="49" charset="-120"/>
                <a:ea typeface="AR Heiti Bold Big5" pitchFamily="49" charset="-120"/>
              </a:rPr>
              <a:t>Dei— God </a:t>
            </a:r>
            <a:r>
              <a:rPr lang="zh-TW" altLang="en-US" sz="3600" b="1">
                <a:latin typeface="AR Heiti Bold Big5" pitchFamily="49" charset="-120"/>
                <a:ea typeface="AR Heiti Bold Big5" pitchFamily="49" charset="-120"/>
              </a:rPr>
              <a:t>上帝</a:t>
            </a:r>
            <a:endParaRPr lang="en-US" altLang="en-US" sz="3600" b="1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3A47C0-F1AA-434B-8EDD-92809B7F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B73A47C0-F1AA-434B-8EDD-92809B7F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7323FA-445B-4427-B069-821D9E610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3D7323FA-445B-4427-B069-821D9E610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177BEF-5646-46F3-9A65-C40118D00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DD177BEF-5646-46F3-9A65-C40118D00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334963"/>
            <a:ext cx="83058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Commission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差遣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：</a:t>
            </a:r>
            <a:endParaRPr lang="en-US" altLang="zh-TW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們是不是</a:t>
            </a:r>
            <a:r>
              <a:rPr lang="en-US" altLang="en-US" sz="4800" dirty="0" err="1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Missio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Dei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的教會</a:t>
            </a:r>
            <a:r>
              <a:rPr lang="zh-TW" altLang="en-US" sz="4800" dirty="0"/>
              <a:t>？</a:t>
            </a:r>
            <a:endParaRPr lang="en-US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667000"/>
            <a:ext cx="7467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使徒行傳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5:41-42</a:t>
            </a:r>
          </a:p>
          <a:p>
            <a:pPr eaLnBrk="1" hangingPunct="1"/>
            <a:endParaRPr lang="en-US" altLang="zh-TW" sz="36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41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他們離開公會，心裡歡喜，因被算是配為這名受辱。</a:t>
            </a:r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42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他們就每日在殿裡、在家裡不住地教訓人，傳耶穌是基督。」</a:t>
            </a:r>
            <a:endParaRPr lang="en-US" altLang="en-US" sz="36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800" y="53340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1.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我認為教會的主要目標是對大使命的回應。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2.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在過去一年內，我曾參加傳福音（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outreach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）的訓練活動。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3.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在過去六個月內，我曾邀請非教會朋友或親戚參加教會活動。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4.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我願意支持教會編列至少十分之一的預算，用在教會宣道或相關訓練。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5.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我寧願牧師及長執同工拜訪非會友多於會友。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6.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我願意在六個月內，邀請新會友或來訪者到家裡用餐。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7.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在過去一個月內，我曾經主動介紹自己給新會友或來訪者。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8.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在過去三個月內，我曾經和非教友談到我的信仰。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9.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在過去一個月內，我曾經特別為一位非教友祈禱。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10.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我樂意在教會所辦的活動或團契中，主動認識並結交新來朋友。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3058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en-US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Action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行動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：</a:t>
            </a:r>
            <a:endParaRPr lang="en-US" altLang="zh-TW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你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們要去，使萬民作我的門徒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2860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1BC9E-02E2-4A94-9BB6-20B13C7B3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0D1BC9E-02E2-4A94-9BB6-20B13C7B3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B2845-EE11-4861-A11B-93A7BD2E1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CFCB2845-EE11-4861-A11B-93A7BD2E1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07415-4DC0-444B-BCFE-513B8B41C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3D07415-4DC0-444B-BCFE-513B8B41C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8DCA2-B06F-4E40-B685-949B05F7A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53E8DCA2-B06F-4E40-B685-949B05F7A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3975D6-641B-45BF-ADB8-CCE7EF11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3A3975D6-641B-45BF-ADB8-CCE7EF11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146D3-5509-4024-A6EA-131C431C6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6B0146D3-5509-4024-A6EA-131C431C6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48089</TotalTime>
  <Words>549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Times New Roman</vt:lpstr>
      <vt:lpstr>AR Heiti Bold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3013</cp:revision>
  <dcterms:created xsi:type="dcterms:W3CDTF">2010-02-20T00:55:59Z</dcterms:created>
  <dcterms:modified xsi:type="dcterms:W3CDTF">2014-09-08T05:07:32Z</dcterms:modified>
</cp:coreProperties>
</file>