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22"/>
  </p:notesMasterIdLst>
  <p:handoutMasterIdLst>
    <p:handoutMasterId r:id="rId23"/>
  </p:handoutMasterIdLst>
  <p:sldIdLst>
    <p:sldId id="601" r:id="rId2"/>
    <p:sldId id="728" r:id="rId3"/>
    <p:sldId id="720" r:id="rId4"/>
    <p:sldId id="701" r:id="rId5"/>
    <p:sldId id="721" r:id="rId6"/>
    <p:sldId id="722" r:id="rId7"/>
    <p:sldId id="723" r:id="rId8"/>
    <p:sldId id="719" r:id="rId9"/>
    <p:sldId id="640" r:id="rId10"/>
    <p:sldId id="717" r:id="rId11"/>
    <p:sldId id="724" r:id="rId12"/>
    <p:sldId id="716" r:id="rId13"/>
    <p:sldId id="726" r:id="rId14"/>
    <p:sldId id="725" r:id="rId15"/>
    <p:sldId id="727" r:id="rId16"/>
    <p:sldId id="697" r:id="rId17"/>
    <p:sldId id="718" r:id="rId18"/>
    <p:sldId id="703" r:id="rId19"/>
    <p:sldId id="686" r:id="rId20"/>
    <p:sldId id="693" r:id="rId21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FPBiaoKaiShu-B5" pitchFamily="66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FPBiaoKaiShu-B5" pitchFamily="66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FPBiaoKaiShu-B5" pitchFamily="66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FPBiaoKaiShu-B5" pitchFamily="66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FPBiaoKaiShu-B5" pitchFamily="6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DFPBiaoKaiShu-B5" pitchFamily="6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DFPBiaoKaiShu-B5" pitchFamily="6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DFPBiaoKaiShu-B5" pitchFamily="6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DFPBiaoKaiShu-B5" pitchFamily="6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692F03"/>
    <a:srgbClr val="1C240A"/>
    <a:srgbClr val="669900"/>
    <a:srgbClr val="1F196D"/>
    <a:srgbClr val="F4EE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0" autoAdjust="0"/>
    <p:restoredTop sz="94524" autoAdjust="0"/>
  </p:normalViewPr>
  <p:slideViewPr>
    <p:cSldViewPr>
      <p:cViewPr>
        <p:scale>
          <a:sx n="66" d="100"/>
          <a:sy n="66" d="100"/>
        </p:scale>
        <p:origin x="-156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2814" y="-10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AB3AB5-C63B-4C02-90D7-6F428B2018F0}" type="doc">
      <dgm:prSet loTypeId="urn:microsoft.com/office/officeart/2005/8/layout/matrix2" loCatId="matrix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638B41F5-7557-458E-8C66-8B7BF7B56ADE}">
      <dgm:prSet phldrT="[Text]" custT="1"/>
      <dgm:spPr>
        <a:solidFill>
          <a:srgbClr val="7030A0"/>
        </a:solidFill>
      </dgm:spPr>
      <dgm:t>
        <a:bodyPr/>
        <a:lstStyle/>
        <a:p>
          <a:r>
            <a:rPr lang="zh-TW" sz="3600" b="1" dirty="0" smtClean="0">
              <a:solidFill>
                <a:schemeClr val="bg1"/>
              </a:solidFill>
              <a:latin typeface="AR Kaiti Medium Big5" pitchFamily="49" charset="-120"/>
              <a:ea typeface="AR Kaiti Medium Big5" pitchFamily="49" charset="-120"/>
            </a:rPr>
            <a:t>在這磐石上</a:t>
          </a:r>
          <a:endParaRPr lang="en-US" sz="3600" b="1" dirty="0">
            <a:solidFill>
              <a:schemeClr val="bg1"/>
            </a:solidFill>
            <a:latin typeface="AR Kaiti Medium Big5" pitchFamily="49" charset="-120"/>
            <a:ea typeface="AR Kaiti Medium Big5" pitchFamily="49" charset="-120"/>
          </a:endParaRPr>
        </a:p>
      </dgm:t>
    </dgm:pt>
    <dgm:pt modelId="{AE47D8E4-70F4-4252-AFB7-76BAF21A0E8D}" type="parTrans" cxnId="{B1C68A3E-EB12-4319-A818-CEC0ABB36DDE}">
      <dgm:prSet/>
      <dgm:spPr/>
      <dgm:t>
        <a:bodyPr/>
        <a:lstStyle/>
        <a:p>
          <a:endParaRPr lang="en-US"/>
        </a:p>
      </dgm:t>
    </dgm:pt>
    <dgm:pt modelId="{4E8C9C1F-24F0-42FC-8D14-7CD60F4A5A9E}" type="sibTrans" cxnId="{B1C68A3E-EB12-4319-A818-CEC0ABB36DDE}">
      <dgm:prSet/>
      <dgm:spPr/>
      <dgm:t>
        <a:bodyPr/>
        <a:lstStyle/>
        <a:p>
          <a:endParaRPr lang="en-US"/>
        </a:p>
      </dgm:t>
    </dgm:pt>
    <dgm:pt modelId="{AAA39BEA-BFEA-40A3-9B66-89CE98DB5869}">
      <dgm:prSet phldrT="[Text]" custT="1"/>
      <dgm:spPr/>
      <dgm:t>
        <a:bodyPr/>
        <a:lstStyle/>
        <a:p>
          <a:r>
            <a:rPr lang="zh-TW" sz="3600" b="1" dirty="0" smtClean="0">
              <a:latin typeface="AR Kaiti Medium Big5" pitchFamily="49" charset="-120"/>
              <a:ea typeface="AR Kaiti Medium Big5" pitchFamily="49" charset="-120"/>
            </a:rPr>
            <a:t>天國的鑰匙</a:t>
          </a:r>
          <a:endParaRPr lang="en-US" sz="3600" b="1" dirty="0">
            <a:latin typeface="AR Kaiti Medium Big5" pitchFamily="49" charset="-120"/>
            <a:ea typeface="AR Kaiti Medium Big5" pitchFamily="49" charset="-120"/>
          </a:endParaRPr>
        </a:p>
      </dgm:t>
    </dgm:pt>
    <dgm:pt modelId="{3698BCA5-E9FC-499E-A975-073AD70E581F}" type="parTrans" cxnId="{2095F6BB-AFDB-4664-8575-D9339792AC1D}">
      <dgm:prSet/>
      <dgm:spPr/>
      <dgm:t>
        <a:bodyPr/>
        <a:lstStyle/>
        <a:p>
          <a:endParaRPr lang="en-US"/>
        </a:p>
      </dgm:t>
    </dgm:pt>
    <dgm:pt modelId="{CB275B62-CF5C-4022-9F8A-ED4D894C9603}" type="sibTrans" cxnId="{2095F6BB-AFDB-4664-8575-D9339792AC1D}">
      <dgm:prSet/>
      <dgm:spPr/>
      <dgm:t>
        <a:bodyPr/>
        <a:lstStyle/>
        <a:p>
          <a:endParaRPr lang="en-US"/>
        </a:p>
      </dgm:t>
    </dgm:pt>
    <dgm:pt modelId="{5658B354-8026-41F0-9C61-45C7288CCF08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zh-TW" sz="3600" b="1" dirty="0" smtClean="0">
              <a:latin typeface="AR Kaiti Medium Big5" pitchFamily="49" charset="-120"/>
              <a:ea typeface="AR Kaiti Medium Big5" pitchFamily="49" charset="-120"/>
            </a:rPr>
            <a:t>牧養我的羊</a:t>
          </a:r>
          <a:endParaRPr lang="en-US" sz="3600" b="1" dirty="0">
            <a:latin typeface="AR Kaiti Medium Big5" pitchFamily="49" charset="-120"/>
            <a:ea typeface="AR Kaiti Medium Big5" pitchFamily="49" charset="-120"/>
          </a:endParaRPr>
        </a:p>
      </dgm:t>
    </dgm:pt>
    <dgm:pt modelId="{397CA4C2-E06B-41E4-AFA6-EA6B8A8559D0}" type="parTrans" cxnId="{4D4392F8-3CEB-4FA2-B0A1-0904BE920BFE}">
      <dgm:prSet/>
      <dgm:spPr/>
      <dgm:t>
        <a:bodyPr/>
        <a:lstStyle/>
        <a:p>
          <a:endParaRPr lang="en-US"/>
        </a:p>
      </dgm:t>
    </dgm:pt>
    <dgm:pt modelId="{56B2C85E-53BA-453D-8314-DF0FB51669A4}" type="sibTrans" cxnId="{4D4392F8-3CEB-4FA2-B0A1-0904BE920BFE}">
      <dgm:prSet/>
      <dgm:spPr/>
      <dgm:t>
        <a:bodyPr/>
        <a:lstStyle/>
        <a:p>
          <a:endParaRPr lang="en-US"/>
        </a:p>
      </dgm:t>
    </dgm:pt>
    <dgm:pt modelId="{5BFE2D41-3C93-4E15-9BCD-594819996091}">
      <dgm:prSet phldrT="[Text]" custT="1"/>
      <dgm:spPr/>
      <dgm:t>
        <a:bodyPr/>
        <a:lstStyle/>
        <a:p>
          <a:r>
            <a:rPr lang="zh-TW" sz="3600" b="1" dirty="0" smtClean="0">
              <a:latin typeface="AR Kaiti Medium Big5" pitchFamily="49" charset="-120"/>
              <a:ea typeface="AR Kaiti Medium Big5" pitchFamily="49" charset="-120"/>
            </a:rPr>
            <a:t>彼得領導其他使徒</a:t>
          </a:r>
          <a:endParaRPr lang="en-US" sz="3600" b="1" dirty="0">
            <a:latin typeface="AR Kaiti Medium Big5" pitchFamily="49" charset="-120"/>
            <a:ea typeface="AR Kaiti Medium Big5" pitchFamily="49" charset="-120"/>
          </a:endParaRPr>
        </a:p>
      </dgm:t>
    </dgm:pt>
    <dgm:pt modelId="{FC4AB426-D5E5-44A5-9EA3-BF7B9D488908}" type="parTrans" cxnId="{5145B8BE-247B-4F0A-B90E-71AA9CCA97E8}">
      <dgm:prSet/>
      <dgm:spPr/>
      <dgm:t>
        <a:bodyPr/>
        <a:lstStyle/>
        <a:p>
          <a:endParaRPr lang="en-US"/>
        </a:p>
      </dgm:t>
    </dgm:pt>
    <dgm:pt modelId="{CB721F87-1EB7-41AF-AA27-C61AD659BAEC}" type="sibTrans" cxnId="{5145B8BE-247B-4F0A-B90E-71AA9CCA97E8}">
      <dgm:prSet/>
      <dgm:spPr/>
      <dgm:t>
        <a:bodyPr/>
        <a:lstStyle/>
        <a:p>
          <a:endParaRPr lang="en-US"/>
        </a:p>
      </dgm:t>
    </dgm:pt>
    <dgm:pt modelId="{6DF44368-D5AF-4018-B4A0-A684189CDC77}" type="pres">
      <dgm:prSet presAssocID="{B9AB3AB5-C63B-4C02-90D7-6F428B2018F0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B0BCF0-56C2-40F2-B93D-E4153C7AFF7A}" type="pres">
      <dgm:prSet presAssocID="{B9AB3AB5-C63B-4C02-90D7-6F428B2018F0}" presName="axisShape" presStyleLbl="bgShp" presStyleIdx="0" presStyleCnt="1"/>
      <dgm:spPr/>
    </dgm:pt>
    <dgm:pt modelId="{D63C0868-0C78-4415-BE71-B3DD78D32C2C}" type="pres">
      <dgm:prSet presAssocID="{B9AB3AB5-C63B-4C02-90D7-6F428B2018F0}" presName="rect1" presStyleLbl="node1" presStyleIdx="0" presStyleCnt="4" custScaleX="210912" custLinFactNeighborX="-55037" custLinFactNeighborY="9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F57FFC-2AC6-42FC-9D6D-B69037613F96}" type="pres">
      <dgm:prSet presAssocID="{B9AB3AB5-C63B-4C02-90D7-6F428B2018F0}" presName="rect2" presStyleLbl="node1" presStyleIdx="1" presStyleCnt="4" custScaleX="208286" custLinFactNeighborX="55314" custLinFactNeighborY="9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17E1B0-8719-4CEA-9C70-B34E248D384D}" type="pres">
      <dgm:prSet presAssocID="{B9AB3AB5-C63B-4C02-90D7-6F428B2018F0}" presName="rect3" presStyleLbl="node1" presStyleIdx="2" presStyleCnt="4" custScaleX="208398" custLinFactNeighborX="-56144" custLinFactNeighborY="-20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661D1C-FF09-475F-BAD7-5270BB0F4DC4}" type="pres">
      <dgm:prSet presAssocID="{B9AB3AB5-C63B-4C02-90D7-6F428B2018F0}" presName="rect4" presStyleLbl="node1" presStyleIdx="3" presStyleCnt="4" custScaleX="216255" custLinFactNeighborX="590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7C86AB-1FC4-4CAE-A90A-2338C9811473}" type="presOf" srcId="{5BFE2D41-3C93-4E15-9BCD-594819996091}" destId="{43661D1C-FF09-475F-BAD7-5270BB0F4DC4}" srcOrd="0" destOrd="0" presId="urn:microsoft.com/office/officeart/2005/8/layout/matrix2"/>
    <dgm:cxn modelId="{ED458163-E521-45F3-B55C-67758A5882DD}" type="presOf" srcId="{AAA39BEA-BFEA-40A3-9B66-89CE98DB5869}" destId="{5CF57FFC-2AC6-42FC-9D6D-B69037613F96}" srcOrd="0" destOrd="0" presId="urn:microsoft.com/office/officeart/2005/8/layout/matrix2"/>
    <dgm:cxn modelId="{B1C68A3E-EB12-4319-A818-CEC0ABB36DDE}" srcId="{B9AB3AB5-C63B-4C02-90D7-6F428B2018F0}" destId="{638B41F5-7557-458E-8C66-8B7BF7B56ADE}" srcOrd="0" destOrd="0" parTransId="{AE47D8E4-70F4-4252-AFB7-76BAF21A0E8D}" sibTransId="{4E8C9C1F-24F0-42FC-8D14-7CD60F4A5A9E}"/>
    <dgm:cxn modelId="{5145B8BE-247B-4F0A-B90E-71AA9CCA97E8}" srcId="{B9AB3AB5-C63B-4C02-90D7-6F428B2018F0}" destId="{5BFE2D41-3C93-4E15-9BCD-594819996091}" srcOrd="3" destOrd="0" parTransId="{FC4AB426-D5E5-44A5-9EA3-BF7B9D488908}" sibTransId="{CB721F87-1EB7-41AF-AA27-C61AD659BAEC}"/>
    <dgm:cxn modelId="{4D4392F8-3CEB-4FA2-B0A1-0904BE920BFE}" srcId="{B9AB3AB5-C63B-4C02-90D7-6F428B2018F0}" destId="{5658B354-8026-41F0-9C61-45C7288CCF08}" srcOrd="2" destOrd="0" parTransId="{397CA4C2-E06B-41E4-AFA6-EA6B8A8559D0}" sibTransId="{56B2C85E-53BA-453D-8314-DF0FB51669A4}"/>
    <dgm:cxn modelId="{4FB2FD57-F71A-47CA-9079-74C1C69E1843}" type="presOf" srcId="{5658B354-8026-41F0-9C61-45C7288CCF08}" destId="{FD17E1B0-8719-4CEA-9C70-B34E248D384D}" srcOrd="0" destOrd="0" presId="urn:microsoft.com/office/officeart/2005/8/layout/matrix2"/>
    <dgm:cxn modelId="{37402EB2-E9B8-472F-968B-8E29F34B59D7}" type="presOf" srcId="{B9AB3AB5-C63B-4C02-90D7-6F428B2018F0}" destId="{6DF44368-D5AF-4018-B4A0-A684189CDC77}" srcOrd="0" destOrd="0" presId="urn:microsoft.com/office/officeart/2005/8/layout/matrix2"/>
    <dgm:cxn modelId="{F0B251F4-2E64-4EC4-96DF-B52FC440F86C}" type="presOf" srcId="{638B41F5-7557-458E-8C66-8B7BF7B56ADE}" destId="{D63C0868-0C78-4415-BE71-B3DD78D32C2C}" srcOrd="0" destOrd="0" presId="urn:microsoft.com/office/officeart/2005/8/layout/matrix2"/>
    <dgm:cxn modelId="{2095F6BB-AFDB-4664-8575-D9339792AC1D}" srcId="{B9AB3AB5-C63B-4C02-90D7-6F428B2018F0}" destId="{AAA39BEA-BFEA-40A3-9B66-89CE98DB5869}" srcOrd="1" destOrd="0" parTransId="{3698BCA5-E9FC-499E-A975-073AD70E581F}" sibTransId="{CB275B62-CF5C-4022-9F8A-ED4D894C9603}"/>
    <dgm:cxn modelId="{9814FC62-0A8F-490D-ABEA-DF9C4B66C23F}" type="presParOf" srcId="{6DF44368-D5AF-4018-B4A0-A684189CDC77}" destId="{56B0BCF0-56C2-40F2-B93D-E4153C7AFF7A}" srcOrd="0" destOrd="0" presId="urn:microsoft.com/office/officeart/2005/8/layout/matrix2"/>
    <dgm:cxn modelId="{6FB3FD70-AB6B-4E76-8E02-287169E2C278}" type="presParOf" srcId="{6DF44368-D5AF-4018-B4A0-A684189CDC77}" destId="{D63C0868-0C78-4415-BE71-B3DD78D32C2C}" srcOrd="1" destOrd="0" presId="urn:microsoft.com/office/officeart/2005/8/layout/matrix2"/>
    <dgm:cxn modelId="{FCEED4EE-FA2E-4FD4-AF1F-1E593A48570E}" type="presParOf" srcId="{6DF44368-D5AF-4018-B4A0-A684189CDC77}" destId="{5CF57FFC-2AC6-42FC-9D6D-B69037613F96}" srcOrd="2" destOrd="0" presId="urn:microsoft.com/office/officeart/2005/8/layout/matrix2"/>
    <dgm:cxn modelId="{2FD03DB6-4FD6-4355-9E68-C185C44909D8}" type="presParOf" srcId="{6DF44368-D5AF-4018-B4A0-A684189CDC77}" destId="{FD17E1B0-8719-4CEA-9C70-B34E248D384D}" srcOrd="3" destOrd="0" presId="urn:microsoft.com/office/officeart/2005/8/layout/matrix2"/>
    <dgm:cxn modelId="{4A9D72C6-14BC-48F4-945F-566E3B584299}" type="presParOf" srcId="{6DF44368-D5AF-4018-B4A0-A684189CDC77}" destId="{43661D1C-FF09-475F-BAD7-5270BB0F4DC4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29D900-2506-4248-BE3D-416933070F4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3EBCD0-16B9-4BAF-B4CE-E3FDEEF783E6}">
      <dgm:prSet phldrT="[Text]" custT="1"/>
      <dgm:spPr>
        <a:solidFill>
          <a:srgbClr val="C00000"/>
        </a:solidFill>
      </dgm:spPr>
      <dgm:t>
        <a:bodyPr/>
        <a:lstStyle/>
        <a:p>
          <a:r>
            <a:rPr lang="zh-TW" altLang="en-US" sz="3200" b="1" dirty="0" smtClean="0">
              <a:latin typeface="AR Kaiti Medium Big5" pitchFamily="49" charset="-120"/>
              <a:ea typeface="AR Kaiti Medium Big5" pitchFamily="49" charset="-120"/>
            </a:rPr>
            <a:t>受膏的</a:t>
          </a:r>
          <a:endParaRPr lang="en-US" sz="3200" b="1" dirty="0">
            <a:latin typeface="AR Kaiti Medium Big5" pitchFamily="49" charset="-120"/>
            <a:ea typeface="AR Kaiti Medium Big5" pitchFamily="49" charset="-120"/>
          </a:endParaRPr>
        </a:p>
      </dgm:t>
    </dgm:pt>
    <dgm:pt modelId="{EB56F7EA-D9C1-4EA3-B168-EBEE20B4BA08}" type="parTrans" cxnId="{D7E66D36-0FFF-422F-9613-8ED884A8AAA5}">
      <dgm:prSet/>
      <dgm:spPr/>
      <dgm:t>
        <a:bodyPr/>
        <a:lstStyle/>
        <a:p>
          <a:endParaRPr lang="en-US" b="1">
            <a:latin typeface="AR Kaiti Medium Big5" pitchFamily="49" charset="-120"/>
            <a:ea typeface="AR Kaiti Medium Big5" pitchFamily="49" charset="-120"/>
          </a:endParaRPr>
        </a:p>
      </dgm:t>
    </dgm:pt>
    <dgm:pt modelId="{2A7E1C8C-365F-4EB9-AE53-C9EBBF21DB0C}" type="sibTrans" cxnId="{D7E66D36-0FFF-422F-9613-8ED884A8AAA5}">
      <dgm:prSet/>
      <dgm:spPr/>
      <dgm:t>
        <a:bodyPr/>
        <a:lstStyle/>
        <a:p>
          <a:endParaRPr lang="en-US" b="1">
            <a:latin typeface="AR Kaiti Medium Big5" pitchFamily="49" charset="-120"/>
            <a:ea typeface="AR Kaiti Medium Big5" pitchFamily="49" charset="-120"/>
          </a:endParaRPr>
        </a:p>
      </dgm:t>
    </dgm:pt>
    <dgm:pt modelId="{D1D18ABC-347D-4D49-95C8-9FEEAED29DD8}">
      <dgm:prSet phldrT="[Text]"/>
      <dgm:spPr>
        <a:solidFill>
          <a:srgbClr val="7030A0"/>
        </a:solidFill>
      </dgm:spPr>
      <dgm:t>
        <a:bodyPr/>
        <a:lstStyle/>
        <a:p>
          <a:r>
            <a:rPr lang="zh-TW" altLang="en-US" b="1" dirty="0" smtClean="0">
              <a:latin typeface="AR Kaiti Medium Big5" pitchFamily="49" charset="-120"/>
              <a:ea typeface="AR Kaiti Medium Big5" pitchFamily="49" charset="-120"/>
            </a:rPr>
            <a:t>基督</a:t>
          </a:r>
          <a:endParaRPr lang="en-US" altLang="zh-TW" b="1" dirty="0" smtClean="0">
            <a:latin typeface="AR Kaiti Medium Big5" pitchFamily="49" charset="-120"/>
            <a:ea typeface="AR Kaiti Medium Big5" pitchFamily="49" charset="-120"/>
          </a:endParaRPr>
        </a:p>
        <a:p>
          <a:r>
            <a:rPr lang="zh-TW" altLang="en-US" b="1" dirty="0" smtClean="0">
              <a:latin typeface="AR Kaiti Medium Big5" pitchFamily="49" charset="-120"/>
              <a:ea typeface="AR Kaiti Medium Big5" pitchFamily="49" charset="-120"/>
            </a:rPr>
            <a:t>（希臘文）</a:t>
          </a:r>
          <a:endParaRPr lang="en-US" b="1" dirty="0">
            <a:latin typeface="AR Kaiti Medium Big5" pitchFamily="49" charset="-120"/>
            <a:ea typeface="AR Kaiti Medium Big5" pitchFamily="49" charset="-120"/>
          </a:endParaRPr>
        </a:p>
      </dgm:t>
    </dgm:pt>
    <dgm:pt modelId="{616A433F-96F4-4BC3-9E1E-F97A3C590D6C}" type="parTrans" cxnId="{D40F5F81-19D2-4FBF-89EF-9BA0F80BA739}">
      <dgm:prSet/>
      <dgm:spPr/>
      <dgm:t>
        <a:bodyPr/>
        <a:lstStyle/>
        <a:p>
          <a:endParaRPr lang="en-US" b="1">
            <a:latin typeface="AR Kaiti Medium Big5" pitchFamily="49" charset="-120"/>
            <a:ea typeface="AR Kaiti Medium Big5" pitchFamily="49" charset="-120"/>
          </a:endParaRPr>
        </a:p>
      </dgm:t>
    </dgm:pt>
    <dgm:pt modelId="{D4D21D96-FEB0-4375-9221-3E0CC34395F9}" type="sibTrans" cxnId="{D40F5F81-19D2-4FBF-89EF-9BA0F80BA739}">
      <dgm:prSet/>
      <dgm:spPr/>
      <dgm:t>
        <a:bodyPr/>
        <a:lstStyle/>
        <a:p>
          <a:endParaRPr lang="en-US" b="1">
            <a:latin typeface="AR Kaiti Medium Big5" pitchFamily="49" charset="-120"/>
            <a:ea typeface="AR Kaiti Medium Big5" pitchFamily="49" charset="-120"/>
          </a:endParaRPr>
        </a:p>
      </dgm:t>
    </dgm:pt>
    <dgm:pt modelId="{2DFC611B-AB1B-449E-AC90-A414CF54F849}">
      <dgm:prSet phldrT="[Text]"/>
      <dgm:spPr>
        <a:solidFill>
          <a:srgbClr val="0070C0"/>
        </a:solidFill>
      </dgm:spPr>
      <dgm:t>
        <a:bodyPr/>
        <a:lstStyle/>
        <a:p>
          <a:r>
            <a:rPr lang="zh-TW" altLang="en-US" b="1" dirty="0" smtClean="0">
              <a:latin typeface="AR Kaiti Medium Big5" pitchFamily="49" charset="-120"/>
              <a:ea typeface="AR Kaiti Medium Big5" pitchFamily="49" charset="-120"/>
            </a:rPr>
            <a:t>彌賽亞</a:t>
          </a:r>
          <a:endParaRPr lang="en-US" altLang="zh-TW" b="1" dirty="0" smtClean="0">
            <a:latin typeface="AR Kaiti Medium Big5" pitchFamily="49" charset="-120"/>
            <a:ea typeface="AR Kaiti Medium Big5" pitchFamily="49" charset="-120"/>
          </a:endParaRPr>
        </a:p>
        <a:p>
          <a:r>
            <a:rPr lang="zh-TW" altLang="en-US" b="1" dirty="0" smtClean="0">
              <a:latin typeface="AR Kaiti Medium Big5" pitchFamily="49" charset="-120"/>
              <a:ea typeface="AR Kaiti Medium Big5" pitchFamily="49" charset="-120"/>
            </a:rPr>
            <a:t>（希伯來文）</a:t>
          </a:r>
          <a:endParaRPr lang="en-US" b="1" dirty="0">
            <a:latin typeface="AR Kaiti Medium Big5" pitchFamily="49" charset="-120"/>
            <a:ea typeface="AR Kaiti Medium Big5" pitchFamily="49" charset="-120"/>
          </a:endParaRPr>
        </a:p>
      </dgm:t>
    </dgm:pt>
    <dgm:pt modelId="{91976838-F096-4032-BDAA-53CEB04D7C05}" type="parTrans" cxnId="{6BCBB87E-77F5-4BBE-8B27-7F50B4E2B9CE}">
      <dgm:prSet/>
      <dgm:spPr/>
      <dgm:t>
        <a:bodyPr/>
        <a:lstStyle/>
        <a:p>
          <a:endParaRPr lang="en-US" b="1">
            <a:latin typeface="AR Kaiti Medium Big5" pitchFamily="49" charset="-120"/>
            <a:ea typeface="AR Kaiti Medium Big5" pitchFamily="49" charset="-120"/>
          </a:endParaRPr>
        </a:p>
      </dgm:t>
    </dgm:pt>
    <dgm:pt modelId="{C636E16E-213D-49F4-A90E-EB2FA30BB44F}" type="sibTrans" cxnId="{6BCBB87E-77F5-4BBE-8B27-7F50B4E2B9CE}">
      <dgm:prSet/>
      <dgm:spPr/>
      <dgm:t>
        <a:bodyPr/>
        <a:lstStyle/>
        <a:p>
          <a:endParaRPr lang="en-US" b="1">
            <a:latin typeface="AR Kaiti Medium Big5" pitchFamily="49" charset="-120"/>
            <a:ea typeface="AR Kaiti Medium Big5" pitchFamily="49" charset="-120"/>
          </a:endParaRPr>
        </a:p>
      </dgm:t>
    </dgm:pt>
    <dgm:pt modelId="{9D3F0A28-2147-493E-BBD4-158A9315784F}" type="pres">
      <dgm:prSet presAssocID="{0529D900-2506-4248-BE3D-416933070F4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D69AEF-0EB6-4586-94EB-2B92B70881A4}" type="pres">
      <dgm:prSet presAssocID="{0A3EBCD0-16B9-4BAF-B4CE-E3FDEEF783E6}" presName="centerShape" presStyleLbl="node0" presStyleIdx="0" presStyleCnt="1"/>
      <dgm:spPr/>
      <dgm:t>
        <a:bodyPr/>
        <a:lstStyle/>
        <a:p>
          <a:endParaRPr lang="en-US"/>
        </a:p>
      </dgm:t>
    </dgm:pt>
    <dgm:pt modelId="{D52A8BF3-7F70-4105-9273-8E16E5E63F99}" type="pres">
      <dgm:prSet presAssocID="{616A433F-96F4-4BC3-9E1E-F97A3C590D6C}" presName="parTrans" presStyleLbl="bgSibTrans2D1" presStyleIdx="0" presStyleCnt="2"/>
      <dgm:spPr/>
      <dgm:t>
        <a:bodyPr/>
        <a:lstStyle/>
        <a:p>
          <a:endParaRPr lang="en-US"/>
        </a:p>
      </dgm:t>
    </dgm:pt>
    <dgm:pt modelId="{D979CF4C-1002-4AF9-8ED1-FB5C3F675E4E}" type="pres">
      <dgm:prSet presAssocID="{D1D18ABC-347D-4D49-95C8-9FEEAED29DD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CBDE35-5621-4395-9D12-C83BB2B2D916}" type="pres">
      <dgm:prSet presAssocID="{91976838-F096-4032-BDAA-53CEB04D7C05}" presName="parTrans" presStyleLbl="bgSibTrans2D1" presStyleIdx="1" presStyleCnt="2"/>
      <dgm:spPr/>
      <dgm:t>
        <a:bodyPr/>
        <a:lstStyle/>
        <a:p>
          <a:endParaRPr lang="en-US"/>
        </a:p>
      </dgm:t>
    </dgm:pt>
    <dgm:pt modelId="{FAF2CAE2-2C31-4A63-BE0A-68A0365422CC}" type="pres">
      <dgm:prSet presAssocID="{2DFC611B-AB1B-449E-AC90-A414CF54F849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F5B741-C2B4-4126-A8A7-5958E2082011}" type="presOf" srcId="{91976838-F096-4032-BDAA-53CEB04D7C05}" destId="{FBCBDE35-5621-4395-9D12-C83BB2B2D916}" srcOrd="0" destOrd="0" presId="urn:microsoft.com/office/officeart/2005/8/layout/radial4"/>
    <dgm:cxn modelId="{501461F9-83AB-4B77-9DF1-9CA99EF94B74}" type="presOf" srcId="{0A3EBCD0-16B9-4BAF-B4CE-E3FDEEF783E6}" destId="{9FD69AEF-0EB6-4586-94EB-2B92B70881A4}" srcOrd="0" destOrd="0" presId="urn:microsoft.com/office/officeart/2005/8/layout/radial4"/>
    <dgm:cxn modelId="{6BCBB87E-77F5-4BBE-8B27-7F50B4E2B9CE}" srcId="{0A3EBCD0-16B9-4BAF-B4CE-E3FDEEF783E6}" destId="{2DFC611B-AB1B-449E-AC90-A414CF54F849}" srcOrd="1" destOrd="0" parTransId="{91976838-F096-4032-BDAA-53CEB04D7C05}" sibTransId="{C636E16E-213D-49F4-A90E-EB2FA30BB44F}"/>
    <dgm:cxn modelId="{D40F5F81-19D2-4FBF-89EF-9BA0F80BA739}" srcId="{0A3EBCD0-16B9-4BAF-B4CE-E3FDEEF783E6}" destId="{D1D18ABC-347D-4D49-95C8-9FEEAED29DD8}" srcOrd="0" destOrd="0" parTransId="{616A433F-96F4-4BC3-9E1E-F97A3C590D6C}" sibTransId="{D4D21D96-FEB0-4375-9221-3E0CC34395F9}"/>
    <dgm:cxn modelId="{4ED67F04-CC15-4266-8CEE-708E26FD5FB8}" type="presOf" srcId="{2DFC611B-AB1B-449E-AC90-A414CF54F849}" destId="{FAF2CAE2-2C31-4A63-BE0A-68A0365422CC}" srcOrd="0" destOrd="0" presId="urn:microsoft.com/office/officeart/2005/8/layout/radial4"/>
    <dgm:cxn modelId="{D7E66D36-0FFF-422F-9613-8ED884A8AAA5}" srcId="{0529D900-2506-4248-BE3D-416933070F4A}" destId="{0A3EBCD0-16B9-4BAF-B4CE-E3FDEEF783E6}" srcOrd="0" destOrd="0" parTransId="{EB56F7EA-D9C1-4EA3-B168-EBEE20B4BA08}" sibTransId="{2A7E1C8C-365F-4EB9-AE53-C9EBBF21DB0C}"/>
    <dgm:cxn modelId="{F14E9409-B763-4733-B727-07CD24669488}" type="presOf" srcId="{0529D900-2506-4248-BE3D-416933070F4A}" destId="{9D3F0A28-2147-493E-BBD4-158A9315784F}" srcOrd="0" destOrd="0" presId="urn:microsoft.com/office/officeart/2005/8/layout/radial4"/>
    <dgm:cxn modelId="{61EFF45C-2173-4EF8-90DF-B4DEC0661F8E}" type="presOf" srcId="{D1D18ABC-347D-4D49-95C8-9FEEAED29DD8}" destId="{D979CF4C-1002-4AF9-8ED1-FB5C3F675E4E}" srcOrd="0" destOrd="0" presId="urn:microsoft.com/office/officeart/2005/8/layout/radial4"/>
    <dgm:cxn modelId="{307127E0-6F21-4CCE-9A5F-43CF9DA69EB4}" type="presOf" srcId="{616A433F-96F4-4BC3-9E1E-F97A3C590D6C}" destId="{D52A8BF3-7F70-4105-9273-8E16E5E63F99}" srcOrd="0" destOrd="0" presId="urn:microsoft.com/office/officeart/2005/8/layout/radial4"/>
    <dgm:cxn modelId="{1D34FB95-475A-455E-8701-4F56BCB79BAC}" type="presParOf" srcId="{9D3F0A28-2147-493E-BBD4-158A9315784F}" destId="{9FD69AEF-0EB6-4586-94EB-2B92B70881A4}" srcOrd="0" destOrd="0" presId="urn:microsoft.com/office/officeart/2005/8/layout/radial4"/>
    <dgm:cxn modelId="{9E3BC847-8371-4014-BCE3-1192ADDFEF62}" type="presParOf" srcId="{9D3F0A28-2147-493E-BBD4-158A9315784F}" destId="{D52A8BF3-7F70-4105-9273-8E16E5E63F99}" srcOrd="1" destOrd="0" presId="urn:microsoft.com/office/officeart/2005/8/layout/radial4"/>
    <dgm:cxn modelId="{4F0C084F-97A2-4230-9FD4-57DAB4869A2F}" type="presParOf" srcId="{9D3F0A28-2147-493E-BBD4-158A9315784F}" destId="{D979CF4C-1002-4AF9-8ED1-FB5C3F675E4E}" srcOrd="2" destOrd="0" presId="urn:microsoft.com/office/officeart/2005/8/layout/radial4"/>
    <dgm:cxn modelId="{14CF8217-C24E-4F03-96D1-15E1AC2C1157}" type="presParOf" srcId="{9D3F0A28-2147-493E-BBD4-158A9315784F}" destId="{FBCBDE35-5621-4395-9D12-C83BB2B2D916}" srcOrd="3" destOrd="0" presId="urn:microsoft.com/office/officeart/2005/8/layout/radial4"/>
    <dgm:cxn modelId="{3347BF76-3A43-4DF2-92D9-EC4379E702E0}" type="presParOf" srcId="{9D3F0A28-2147-493E-BBD4-158A9315784F}" destId="{FAF2CAE2-2C31-4A63-BE0A-68A0365422CC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B0BCF0-56C2-40F2-B93D-E4153C7AFF7A}">
      <dsp:nvSpPr>
        <dsp:cNvPr id="0" name=""/>
        <dsp:cNvSpPr/>
      </dsp:nvSpPr>
      <dsp:spPr>
        <a:xfrm>
          <a:off x="2090421" y="0"/>
          <a:ext cx="3327400" cy="33274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3C0868-0C78-4415-BE71-B3DD78D32C2C}">
      <dsp:nvSpPr>
        <dsp:cNvPr id="0" name=""/>
        <dsp:cNvSpPr/>
      </dsp:nvSpPr>
      <dsp:spPr>
        <a:xfrm>
          <a:off x="836085" y="228605"/>
          <a:ext cx="2807154" cy="1330960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600" b="1" kern="1200" dirty="0" smtClean="0">
              <a:solidFill>
                <a:schemeClr val="bg1"/>
              </a:solidFill>
              <a:latin typeface="AR Kaiti Medium Big5" pitchFamily="49" charset="-120"/>
              <a:ea typeface="AR Kaiti Medium Big5" pitchFamily="49" charset="-120"/>
            </a:rPr>
            <a:t>在這磐石上</a:t>
          </a:r>
          <a:endParaRPr lang="en-US" sz="3600" b="1" kern="1200" dirty="0">
            <a:solidFill>
              <a:schemeClr val="bg1"/>
            </a:solidFill>
            <a:latin typeface="AR Kaiti Medium Big5" pitchFamily="49" charset="-120"/>
            <a:ea typeface="AR Kaiti Medium Big5" pitchFamily="49" charset="-120"/>
          </a:endParaRPr>
        </a:p>
      </dsp:txBody>
      <dsp:txXfrm>
        <a:off x="901057" y="293577"/>
        <a:ext cx="2677210" cy="1201016"/>
      </dsp:txXfrm>
    </dsp:sp>
    <dsp:sp modelId="{5CF57FFC-2AC6-42FC-9D6D-B69037613F96}">
      <dsp:nvSpPr>
        <dsp:cNvPr id="0" name=""/>
        <dsp:cNvSpPr/>
      </dsp:nvSpPr>
      <dsp:spPr>
        <a:xfrm>
          <a:off x="3886166" y="228605"/>
          <a:ext cx="2772203" cy="13309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600" b="1" kern="1200" dirty="0" smtClean="0">
              <a:latin typeface="AR Kaiti Medium Big5" pitchFamily="49" charset="-120"/>
              <a:ea typeface="AR Kaiti Medium Big5" pitchFamily="49" charset="-120"/>
            </a:rPr>
            <a:t>天國的鑰匙</a:t>
          </a:r>
          <a:endParaRPr lang="en-US" sz="3600" b="1" kern="1200" dirty="0">
            <a:latin typeface="AR Kaiti Medium Big5" pitchFamily="49" charset="-120"/>
            <a:ea typeface="AR Kaiti Medium Big5" pitchFamily="49" charset="-120"/>
          </a:endParaRPr>
        </a:p>
      </dsp:txBody>
      <dsp:txXfrm>
        <a:off x="3951138" y="293577"/>
        <a:ext cx="2642259" cy="1201016"/>
      </dsp:txXfrm>
    </dsp:sp>
    <dsp:sp modelId="{FD17E1B0-8719-4CEA-9C70-B34E248D384D}">
      <dsp:nvSpPr>
        <dsp:cNvPr id="0" name=""/>
        <dsp:cNvSpPr/>
      </dsp:nvSpPr>
      <dsp:spPr>
        <a:xfrm>
          <a:off x="838081" y="1752594"/>
          <a:ext cx="2773694" cy="1330960"/>
        </a:xfrm>
        <a:prstGeom prst="roundRect">
          <a:avLst/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600" b="1" kern="1200" dirty="0" smtClean="0">
              <a:latin typeface="AR Kaiti Medium Big5" pitchFamily="49" charset="-120"/>
              <a:ea typeface="AR Kaiti Medium Big5" pitchFamily="49" charset="-120"/>
            </a:rPr>
            <a:t>牧養我的羊</a:t>
          </a:r>
          <a:endParaRPr lang="en-US" sz="3600" b="1" kern="1200" dirty="0">
            <a:latin typeface="AR Kaiti Medium Big5" pitchFamily="49" charset="-120"/>
            <a:ea typeface="AR Kaiti Medium Big5" pitchFamily="49" charset="-120"/>
          </a:endParaRPr>
        </a:p>
      </dsp:txBody>
      <dsp:txXfrm>
        <a:off x="903053" y="1817566"/>
        <a:ext cx="2643750" cy="1201016"/>
      </dsp:txXfrm>
    </dsp:sp>
    <dsp:sp modelId="{43661D1C-FF09-475F-BAD7-5270BB0F4DC4}">
      <dsp:nvSpPr>
        <dsp:cNvPr id="0" name=""/>
        <dsp:cNvSpPr/>
      </dsp:nvSpPr>
      <dsp:spPr>
        <a:xfrm>
          <a:off x="3882286" y="1780159"/>
          <a:ext cx="2878267" cy="1330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3600" b="1" kern="1200" dirty="0" smtClean="0">
              <a:latin typeface="AR Kaiti Medium Big5" pitchFamily="49" charset="-120"/>
              <a:ea typeface="AR Kaiti Medium Big5" pitchFamily="49" charset="-120"/>
            </a:rPr>
            <a:t>彼得領導其他使徒</a:t>
          </a:r>
          <a:endParaRPr lang="en-US" sz="3600" b="1" kern="1200" dirty="0">
            <a:latin typeface="AR Kaiti Medium Big5" pitchFamily="49" charset="-120"/>
            <a:ea typeface="AR Kaiti Medium Big5" pitchFamily="49" charset="-120"/>
          </a:endParaRPr>
        </a:p>
      </dsp:txBody>
      <dsp:txXfrm>
        <a:off x="3947258" y="1845131"/>
        <a:ext cx="2748323" cy="1201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69AEF-0EB6-4586-94EB-2B92B70881A4}">
      <dsp:nvSpPr>
        <dsp:cNvPr id="0" name=""/>
        <dsp:cNvSpPr/>
      </dsp:nvSpPr>
      <dsp:spPr>
        <a:xfrm>
          <a:off x="2164199" y="1278718"/>
          <a:ext cx="1996201" cy="1996201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AR Kaiti Medium Big5" pitchFamily="49" charset="-120"/>
              <a:ea typeface="AR Kaiti Medium Big5" pitchFamily="49" charset="-120"/>
            </a:rPr>
            <a:t>受膏的</a:t>
          </a:r>
          <a:endParaRPr lang="en-US" sz="3200" b="1" kern="1200" dirty="0">
            <a:latin typeface="AR Kaiti Medium Big5" pitchFamily="49" charset="-120"/>
            <a:ea typeface="AR Kaiti Medium Big5" pitchFamily="49" charset="-120"/>
          </a:endParaRPr>
        </a:p>
      </dsp:txBody>
      <dsp:txXfrm>
        <a:off x="2456536" y="1571055"/>
        <a:ext cx="1411527" cy="1411527"/>
      </dsp:txXfrm>
    </dsp:sp>
    <dsp:sp modelId="{D52A8BF3-7F70-4105-9273-8E16E5E63F99}">
      <dsp:nvSpPr>
        <dsp:cNvPr id="0" name=""/>
        <dsp:cNvSpPr/>
      </dsp:nvSpPr>
      <dsp:spPr>
        <a:xfrm rot="12900000">
          <a:off x="855746" y="921862"/>
          <a:ext cx="1555450" cy="56891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9CF4C-1002-4AF9-8ED1-FB5C3F675E4E}">
      <dsp:nvSpPr>
        <dsp:cNvPr id="0" name=""/>
        <dsp:cNvSpPr/>
      </dsp:nvSpPr>
      <dsp:spPr>
        <a:xfrm>
          <a:off x="48200" y="1680"/>
          <a:ext cx="1896391" cy="1517113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 smtClean="0">
              <a:latin typeface="AR Kaiti Medium Big5" pitchFamily="49" charset="-120"/>
              <a:ea typeface="AR Kaiti Medium Big5" pitchFamily="49" charset="-120"/>
            </a:rPr>
            <a:t>基督</a:t>
          </a:r>
          <a:endParaRPr lang="en-US" altLang="zh-TW" sz="2600" b="1" kern="1200" dirty="0" smtClean="0">
            <a:latin typeface="AR Kaiti Medium Big5" pitchFamily="49" charset="-120"/>
            <a:ea typeface="AR Kaiti Medium Big5" pitchFamily="49" charset="-120"/>
          </a:endParaRP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 smtClean="0">
              <a:latin typeface="AR Kaiti Medium Big5" pitchFamily="49" charset="-120"/>
              <a:ea typeface="AR Kaiti Medium Big5" pitchFamily="49" charset="-120"/>
            </a:rPr>
            <a:t>（希臘文）</a:t>
          </a:r>
          <a:endParaRPr lang="en-US" sz="2600" b="1" kern="1200" dirty="0">
            <a:latin typeface="AR Kaiti Medium Big5" pitchFamily="49" charset="-120"/>
            <a:ea typeface="AR Kaiti Medium Big5" pitchFamily="49" charset="-120"/>
          </a:endParaRPr>
        </a:p>
      </dsp:txBody>
      <dsp:txXfrm>
        <a:off x="92635" y="46115"/>
        <a:ext cx="1807521" cy="1428243"/>
      </dsp:txXfrm>
    </dsp:sp>
    <dsp:sp modelId="{FBCBDE35-5621-4395-9D12-C83BB2B2D916}">
      <dsp:nvSpPr>
        <dsp:cNvPr id="0" name=""/>
        <dsp:cNvSpPr/>
      </dsp:nvSpPr>
      <dsp:spPr>
        <a:xfrm rot="19500000">
          <a:off x="3913403" y="921862"/>
          <a:ext cx="1555450" cy="56891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2CAE2-2C31-4A63-BE0A-68A0365422CC}">
      <dsp:nvSpPr>
        <dsp:cNvPr id="0" name=""/>
        <dsp:cNvSpPr/>
      </dsp:nvSpPr>
      <dsp:spPr>
        <a:xfrm>
          <a:off x="4380008" y="1680"/>
          <a:ext cx="1896391" cy="1517113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 smtClean="0">
              <a:latin typeface="AR Kaiti Medium Big5" pitchFamily="49" charset="-120"/>
              <a:ea typeface="AR Kaiti Medium Big5" pitchFamily="49" charset="-120"/>
            </a:rPr>
            <a:t>彌賽亞</a:t>
          </a:r>
          <a:endParaRPr lang="en-US" altLang="zh-TW" sz="2600" b="1" kern="1200" dirty="0" smtClean="0">
            <a:latin typeface="AR Kaiti Medium Big5" pitchFamily="49" charset="-120"/>
            <a:ea typeface="AR Kaiti Medium Big5" pitchFamily="49" charset="-120"/>
          </a:endParaRP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b="1" kern="1200" dirty="0" smtClean="0">
              <a:latin typeface="AR Kaiti Medium Big5" pitchFamily="49" charset="-120"/>
              <a:ea typeface="AR Kaiti Medium Big5" pitchFamily="49" charset="-120"/>
            </a:rPr>
            <a:t>（希伯來文）</a:t>
          </a:r>
          <a:endParaRPr lang="en-US" sz="2600" b="1" kern="1200" dirty="0">
            <a:latin typeface="AR Kaiti Medium Big5" pitchFamily="49" charset="-120"/>
            <a:ea typeface="AR Kaiti Medium Big5" pitchFamily="49" charset="-120"/>
          </a:endParaRPr>
        </a:p>
      </dsp:txBody>
      <dsp:txXfrm>
        <a:off x="4424443" y="46115"/>
        <a:ext cx="1807521" cy="14282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F4EADBF-AA2F-4519-BF12-AB3D014A15F8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85B332A-FB95-429C-B57D-36FF8FFD5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55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6D1E681-35A8-4759-97FA-A2BBECB1E8DB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387850"/>
            <a:ext cx="5559425" cy="4156075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726C35B-8A36-4C98-B9FA-7E7C2B9E4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40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FD72F1-22BF-49F7-9AA3-170A4E606EC7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A956225-C221-41C1-B9A9-844227925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89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CB611-F0B5-455A-B660-7C669ADA045C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BB22-4B1C-4596-BA46-32E6A44F1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0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85C54-397C-42BD-9E61-18C2038D8BCE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E63C0-57F6-4FE2-BABA-CDD9401FF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34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086600" cy="914400"/>
          </a:xfrm>
        </p:spPr>
        <p:txBody>
          <a:bodyPr/>
          <a:lstStyle>
            <a:lvl1pPr>
              <a:defRPr sz="4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772400" cy="4876800"/>
          </a:xfrm>
        </p:spPr>
        <p:txBody>
          <a:bodyPr/>
          <a:lstStyle>
            <a:lvl1pPr marL="0" indent="0" algn="l">
              <a:spcBef>
                <a:spcPts val="600"/>
              </a:spcBef>
              <a:buFontTx/>
              <a:buNone/>
              <a:defRPr sz="4200"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834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668432" y="5257800"/>
            <a:ext cx="5733941" cy="14927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0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+mn-lt"/>
                <a:ea typeface="+mn-ea"/>
              </a:rPr>
              <a:t>請將手機轉成靜音或關機</a:t>
            </a:r>
            <a:endParaRPr lang="en-US" altLang="zh-TW" sz="30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+mn-lt"/>
              <a:ea typeface="+mn-ea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+mn-lt"/>
                <a:ea typeface="+mn-ea"/>
              </a:rPr>
              <a:t>奧斯汀台灣基督長老教會</a:t>
            </a:r>
            <a:endParaRPr lang="en-US" altLang="zh-TW" sz="2800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+mn-lt"/>
                <a:ea typeface="+mn-ea"/>
              </a:rPr>
              <a:t>Austin Taiwanese Presbyterian Church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74320"/>
            <a:ext cx="7772400" cy="1325880"/>
          </a:xfrm>
        </p:spPr>
        <p:txBody>
          <a:bodyPr/>
          <a:lstStyle>
            <a:lvl1pPr>
              <a:defRPr sz="4600" baseline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752600"/>
            <a:ext cx="7391400" cy="3505200"/>
          </a:xfrm>
        </p:spPr>
        <p:txBody>
          <a:bodyPr/>
          <a:lstStyle>
            <a:lvl1pPr marL="0" indent="0" algn="ctr">
              <a:buNone/>
              <a:defRPr sz="3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16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pos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086600" cy="914400"/>
          </a:xfrm>
        </p:spPr>
        <p:txBody>
          <a:bodyPr/>
          <a:lstStyle>
            <a:lvl1pPr>
              <a:defRPr sz="4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0" y="1298448"/>
            <a:ext cx="7772400" cy="4873752"/>
          </a:xfrm>
        </p:spPr>
        <p:txBody>
          <a:bodyPr/>
          <a:lstStyle>
            <a:lvl1pPr>
              <a:buFontTx/>
              <a:buNone/>
              <a:defRPr/>
            </a:lvl1pPr>
            <a:lvl2pPr marL="0">
              <a:buFont typeface="Wingdings" pitchFamily="2" charset="2"/>
              <a:buChar char="Ø"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541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ponsive_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04800"/>
            <a:ext cx="7772400" cy="5867400"/>
          </a:xfrm>
        </p:spPr>
        <p:txBody>
          <a:bodyPr/>
          <a:lstStyle>
            <a:lvl1pPr marL="0" indent="0" algn="l">
              <a:buFontTx/>
              <a:buNone/>
              <a:defRPr sz="4200" baseline="0"/>
            </a:lvl1pPr>
            <a:lvl2pPr marL="0">
              <a:buFont typeface="Wingdings" pitchFamily="2" charset="2"/>
              <a:buChar char="Ø"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186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7724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444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_Slide_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8600"/>
            <a:ext cx="7772400" cy="632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35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33400" y="228600"/>
            <a:ext cx="4953000" cy="52578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3800" y="228600"/>
            <a:ext cx="4953000" cy="6324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260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53000"/>
            <a:ext cx="5486400" cy="1676400"/>
          </a:xfrm>
        </p:spPr>
        <p:txBody>
          <a:bodyPr/>
          <a:lstStyle>
            <a:lvl1pPr algn="ctr">
              <a:defRPr sz="3200" b="1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4400" y="381000"/>
            <a:ext cx="7315200" cy="4495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00381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9C3917D-FA88-4584-A940-5F14226A4D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290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6CA5245-8CB9-486A-9681-CD4B4B5BD352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E5ACE3E-0142-48A2-BC6E-FD444FF05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5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F800E-98A7-4839-AD5F-EF939563FB02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C224B-30C4-4340-B50A-76CD8A49B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9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809E379-696D-41E4-A6C1-F19C6F003C13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C00A085-7C7E-4AA6-80BA-CE6FF8B79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56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C56BC-E5DB-4E70-9E3D-DAE51C433357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3EF80-B583-4BD9-BE2C-6EC69E8B2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8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0E2DC4-A3CF-40C9-B54D-6C1802CA3109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D0B224E-74A0-45FA-9D17-9147671EF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9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20B7E3B-FEA8-451D-800D-2D8E68F19F51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326A745-14DB-4121-BEA8-CD46698042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82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ea typeface="+mn-ea"/>
            </a:endParaRPr>
          </a:p>
        </p:txBody>
      </p:sp>
      <p:sp>
        <p:nvSpPr>
          <p:cNvPr id="6" name="Flowchart: 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7" name="Flowchart: 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9DFF15-B4FC-4B4B-A151-B50C9701035D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8F1B56-BBA5-4F1A-82B3-5B20442872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0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1028" name="Donut 10"/>
          <p:cNvGrpSpPr>
            <a:grpSpLocks/>
          </p:cNvGrpSpPr>
          <p:nvPr/>
        </p:nvGrpSpPr>
        <p:grpSpPr bwMode="auto">
          <a:xfrm>
            <a:off x="165100" y="1036638"/>
            <a:ext cx="1169988" cy="1169987"/>
            <a:chOff x="104" y="653"/>
            <a:chExt cx="737" cy="737"/>
          </a:xfrm>
        </p:grpSpPr>
        <p:sp>
          <p:nvSpPr>
            <p:cNvPr id="1036" name="Donut 10"/>
            <p:cNvSpPr>
              <a:spLocks noChangeArrowheads="1"/>
            </p:cNvSpPr>
            <p:nvPr/>
          </p:nvSpPr>
          <p:spPr bwMode="auto">
            <a:xfrm>
              <a:off x="104" y="653"/>
              <a:ext cx="737" cy="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9" name="Text Box 5"/>
            <p:cNvSpPr txBox="1">
              <a:spLocks noChangeArrowheads="1"/>
            </p:cNvSpPr>
            <p:nvPr/>
          </p:nvSpPr>
          <p:spPr bwMode="auto">
            <a:xfrm rot="2315674">
              <a:off x="219" y="766"/>
              <a:ext cx="501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Gill Sans MT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Arial" charset="0"/>
                <a:cs typeface="+mn-cs"/>
              </a:defRPr>
            </a:lvl1pPr>
            <a:extLst/>
          </a:lstStyle>
          <a:p>
            <a:pPr>
              <a:defRPr/>
            </a:pPr>
            <a:fld id="{B86C1376-4C10-4C52-B569-98CC5CE49574}" type="datetimeFigureOut">
              <a:rPr lang="en-US"/>
              <a:pPr>
                <a:defRPr/>
              </a:pPr>
              <a:t>8/31/2014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Arial" charset="0"/>
                <a:cs typeface="+mn-cs"/>
              </a:defRPr>
            </a:lvl1pPr>
            <a:extLst/>
          </a:lstStyle>
          <a:p>
            <a:pPr>
              <a:defRPr/>
            </a:pPr>
            <a:fld id="{E360A7A6-D8DA-43A9-AA76-86179E668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431" r:id="rId1"/>
    <p:sldLayoutId id="2147490432" r:id="rId2"/>
    <p:sldLayoutId id="2147490433" r:id="rId3"/>
    <p:sldLayoutId id="2147490434" r:id="rId4"/>
    <p:sldLayoutId id="2147490435" r:id="rId5"/>
    <p:sldLayoutId id="2147490436" r:id="rId6"/>
    <p:sldLayoutId id="2147490437" r:id="rId7"/>
    <p:sldLayoutId id="2147490438" r:id="rId8"/>
    <p:sldLayoutId id="2147490439" r:id="rId9"/>
    <p:sldLayoutId id="2147490440" r:id="rId10"/>
    <p:sldLayoutId id="2147490441" r:id="rId11"/>
    <p:sldLayoutId id="2147490442" r:id="rId12"/>
    <p:sldLayoutId id="2147490443" r:id="rId13"/>
    <p:sldLayoutId id="2147490444" r:id="rId14"/>
    <p:sldLayoutId id="2147490445" r:id="rId15"/>
    <p:sldLayoutId id="2147490446" r:id="rId16"/>
    <p:sldLayoutId id="2147490447" r:id="rId17"/>
    <p:sldLayoutId id="2147490448" r:id="rId18"/>
    <p:sldLayoutId id="2147490449" r:id="rId1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com/url?sa=i&amp;rct=j&amp;q=&amp;esrc=s&amp;source=images&amp;cd=&amp;cad=rja&amp;uact=8&amp;docid=L1FVVVrFSzdq9M&amp;tbnid=wg1ggXkD9owsAM:&amp;ved=0CAUQjRw&amp;url=http%3A%2F%2Fwww.biblewalks.com%2FSites%2FBanias.html&amp;ei=o43-U-uFAda3ogSHzIDADQ&amp;bvm=bv.74035653,d.cGE&amp;psig=AFQjCNE2dmRx-eBgoPxaVwwG0lXdH9XDcw&amp;ust=1409277514785994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google.com/url?sa=i&amp;rct=j&amp;q=&amp;esrc=s&amp;source=images&amp;cd=&amp;cad=rja&amp;uact=8&amp;docid=avIKiVqoI4MYUM&amp;tbnid=uRlDoxJJr8pGOM:&amp;ved=0CAUQjRw&amp;url=http%3A%2F%2Fwww.inspirationaltoursinc.com%2Florem-ipsum%2F&amp;ei=WY_-U_PVAZCvogSLiIKgBA&amp;bvm=bv.74035653,d.cGE&amp;psig=AFQjCNE2dmRx-eBgoPxaVwwG0lXdH9XDcw&amp;ust=1409277514785994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google.com/url?sa=i&amp;rct=j&amp;q=&amp;esrc=s&amp;source=images&amp;cd=&amp;cad=rja&amp;uact=8&amp;docid=GDAHazJ5XXJxUM&amp;tbnid=i5qJFUv9nRXVZM:&amp;ved=0CAUQjRw&amp;url=http%3A%2F%2Fventuringvanmarels.wordpress.com%2Fpage%2F7%2F&amp;ei=0pH-U8meJJS3ogTPj4CgBg&amp;bvm=bv.74035653,d.cGE&amp;psig=AFQjCNE2dmRx-eBgoPxaVwwG0lXdH9XDcw&amp;ust=1409277514785994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13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48200" y="4876800"/>
            <a:ext cx="3352800" cy="5238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800" b="1" dirty="0">
                <a:latin typeface="AR StdKaiti Medium Big5" pitchFamily="49" charset="-120"/>
                <a:ea typeface="AR StdKaiti Medium Big5" pitchFamily="49" charset="-120"/>
              </a:rPr>
              <a:t>馬太福音</a:t>
            </a:r>
            <a:r>
              <a:rPr lang="en-US" altLang="en-US" sz="2800" b="1" dirty="0">
                <a:latin typeface="AR StdKaiti Medium Big5" pitchFamily="49" charset="-120"/>
                <a:ea typeface="AR StdKaiti Medium Big5" pitchFamily="49" charset="-120"/>
              </a:rPr>
              <a:t>16:13-20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85800"/>
            <a:ext cx="9144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72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Maokai Heavy Big5" pitchFamily="49" charset="-120"/>
                <a:ea typeface="AR Maokai Heavy Big5" pitchFamily="49" charset="-120"/>
              </a:rPr>
              <a:t>打開天國的鑰匙</a:t>
            </a:r>
            <a:endParaRPr lang="en-US" sz="7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Maokai Heavy Big5" pitchFamily="49" charset="-120"/>
              <a:ea typeface="AR Maokai Heavy Big5" pitchFamily="49" charset="-120"/>
            </a:endParaRPr>
          </a:p>
        </p:txBody>
      </p:sp>
      <p:pic>
        <p:nvPicPr>
          <p:cNvPr id="21512" name="Picture 8" descr="http://1.bp.blogspot.com/-x7tsumefKPw/UlOT4_voeQI/AAAAAAAAIqo/zvjX5SZt6KQ/s1600/Key_David_Book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133600"/>
            <a:ext cx="2905884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Dr. Brantly was serving as medical director for the Samaritan’s Purse Ebola Consolidated Case Management Center in Monrovia when he tested positive for Ebol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276600" y="5791200"/>
            <a:ext cx="30559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Dr. Kent Brantly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ChangeArrowheads="1"/>
          </p:cNvSpPr>
          <p:nvPr/>
        </p:nvSpPr>
        <p:spPr bwMode="auto">
          <a:xfrm>
            <a:off x="304800" y="304800"/>
            <a:ext cx="81867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9pPr>
          </a:lstStyle>
          <a:p>
            <a:r>
              <a:rPr lang="zh-TW" altLang="en-US" sz="4800">
                <a:solidFill>
                  <a:srgbClr val="A50021"/>
                </a:solidFill>
                <a:latin typeface="AR Maokai Heavy Big5" pitchFamily="49" charset="-120"/>
                <a:ea typeface="AR Maokai Heavy Big5" pitchFamily="49" charset="-120"/>
                <a:cs typeface="Times New Roman" pitchFamily="18" charset="0"/>
              </a:rPr>
              <a:t>三、你們說我是誰？</a:t>
            </a:r>
            <a:endParaRPr lang="en-US" altLang="zh-TW" sz="4800">
              <a:solidFill>
                <a:srgbClr val="A50021"/>
              </a:solidFill>
              <a:latin typeface="AR Maokai Heavy Big5" pitchFamily="49" charset="-120"/>
              <a:ea typeface="AR Maokai Heavy Big5" pitchFamily="49" charset="-120"/>
              <a:cs typeface="Times New Roman" pitchFamily="18" charset="0"/>
            </a:endParaRPr>
          </a:p>
          <a:p>
            <a:r>
              <a:rPr lang="en-US" altLang="zh-TW" sz="4800">
                <a:solidFill>
                  <a:srgbClr val="A50021"/>
                </a:solidFill>
                <a:latin typeface="AR Maokai Heavy Big5" pitchFamily="49" charset="-120"/>
                <a:ea typeface="AR Maokai Heavy Big5" pitchFamily="49" charset="-120"/>
                <a:cs typeface="Times New Roman" pitchFamily="18" charset="0"/>
              </a:rPr>
              <a:t>      —</a:t>
            </a:r>
            <a:r>
              <a:rPr lang="zh-TW" altLang="en-US" sz="4800">
                <a:solidFill>
                  <a:srgbClr val="A50021"/>
                </a:solidFill>
                <a:latin typeface="AR Maokai Heavy Big5" pitchFamily="49" charset="-120"/>
                <a:ea typeface="AR Maokai Heavy Big5" pitchFamily="49" charset="-120"/>
                <a:cs typeface="Times New Roman" pitchFamily="18" charset="0"/>
              </a:rPr>
              <a:t>認識上帝的人有福了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2325688"/>
            <a:ext cx="8382000" cy="646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latin typeface="AR Kaiti Medium Big5" pitchFamily="49" charset="-120"/>
                <a:ea typeface="AR Kaiti Medium Big5" pitchFamily="49" charset="-120"/>
              </a:rPr>
              <a:t>彼得說「你是基督，是永生神的兒子。」</a:t>
            </a:r>
            <a:endParaRPr lang="en-US" sz="3600" b="1" dirty="0">
              <a:latin typeface="AR Kaiti Medium Big5" pitchFamily="49" charset="-120"/>
              <a:ea typeface="AR Kaiti Medium Big5" pitchFamily="49" charset="-120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1371600" y="3352800"/>
          <a:ext cx="63246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381000" y="304800"/>
            <a:ext cx="8305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9pPr>
          </a:lstStyle>
          <a:p>
            <a:r>
              <a:rPr lang="zh-TW" altLang="en-US" sz="4800">
                <a:solidFill>
                  <a:srgbClr val="A50021"/>
                </a:solidFill>
                <a:latin typeface="AR Maokai Heavy Big5" pitchFamily="49" charset="-120"/>
                <a:ea typeface="AR Maokai Heavy Big5" pitchFamily="49" charset="-120"/>
                <a:cs typeface="Times New Roman" pitchFamily="18" charset="0"/>
              </a:rPr>
              <a:t>四、建造教會在磐石上</a:t>
            </a:r>
            <a:endParaRPr lang="en-US" altLang="zh-TW" sz="4800">
              <a:solidFill>
                <a:srgbClr val="A50021"/>
              </a:solidFill>
              <a:latin typeface="AR Maokai Heavy Big5" pitchFamily="49" charset="-120"/>
              <a:ea typeface="AR Maokai Heavy Big5" pitchFamily="49" charset="-120"/>
              <a:cs typeface="Times New Roman" pitchFamily="18" charset="0"/>
            </a:endParaRPr>
          </a:p>
          <a:p>
            <a:r>
              <a:rPr lang="zh-TW" altLang="en-US" sz="4800">
                <a:solidFill>
                  <a:srgbClr val="A50021"/>
                </a:solidFill>
                <a:latin typeface="AR Maokai Heavy Big5" pitchFamily="49" charset="-120"/>
                <a:ea typeface="AR Maokai Heavy Big5" pitchFamily="49" charset="-120"/>
                <a:cs typeface="Times New Roman" pitchFamily="18" charset="0"/>
              </a:rPr>
              <a:t>        </a:t>
            </a:r>
            <a:r>
              <a:rPr lang="en-US" altLang="zh-TW" sz="4800">
                <a:solidFill>
                  <a:srgbClr val="A50021"/>
                </a:solidFill>
                <a:latin typeface="AR Maokai Heavy Big5" pitchFamily="49" charset="-120"/>
                <a:ea typeface="AR Maokai Heavy Big5" pitchFamily="49" charset="-120"/>
                <a:cs typeface="Times New Roman" pitchFamily="18" charset="0"/>
              </a:rPr>
              <a:t>—</a:t>
            </a:r>
            <a:r>
              <a:rPr lang="zh-TW" altLang="en-US" sz="4800">
                <a:solidFill>
                  <a:srgbClr val="A50021"/>
                </a:solidFill>
                <a:latin typeface="AR Maokai Heavy Big5" pitchFamily="49" charset="-120"/>
                <a:ea typeface="AR Maokai Heavy Big5" pitchFamily="49" charset="-120"/>
                <a:cs typeface="Times New Roman" pitchFamily="18" charset="0"/>
              </a:rPr>
              <a:t>上帝的奧秘與計畫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2362200"/>
            <a:ext cx="7315200" cy="3416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3600" b="1" dirty="0">
                <a:latin typeface="AR Kaiti Medium Big5" pitchFamily="49" charset="-120"/>
                <a:ea typeface="AR Kaiti Medium Big5" pitchFamily="49" charset="-120"/>
              </a:rPr>
              <a:t>「你是彼得，我要把我的教會建造在這磐石上，陰間的權柄不能勝過他。</a:t>
            </a:r>
            <a:r>
              <a:rPr lang="en-US" sz="3600" b="1" baseline="30000" dirty="0">
                <a:latin typeface="AR Kaiti Medium Big5" pitchFamily="49" charset="-120"/>
                <a:ea typeface="AR Kaiti Medium Big5" pitchFamily="49" charset="-120"/>
              </a:rPr>
              <a:t>19 </a:t>
            </a:r>
            <a:r>
              <a:rPr lang="zh-TW" altLang="en-US" sz="3600" b="1" dirty="0">
                <a:latin typeface="AR Kaiti Medium Big5" pitchFamily="49" charset="-120"/>
                <a:ea typeface="AR Kaiti Medium Big5" pitchFamily="49" charset="-120"/>
              </a:rPr>
              <a:t>我要把天國的鑰匙給你，凡你在地上所捆綁的，在天上也要捆綁；凡你在地上所釋放的，在天上也要釋放。」（太</a:t>
            </a:r>
            <a:r>
              <a:rPr lang="en-US" sz="3600" b="1" dirty="0">
                <a:latin typeface="AR Kaiti Medium Big5" pitchFamily="49" charset="-120"/>
                <a:ea typeface="AR Kaiti Medium Big5" pitchFamily="49" charset="-120"/>
              </a:rPr>
              <a:t>16:18-19</a:t>
            </a:r>
            <a:r>
              <a:rPr lang="zh-TW" altLang="en-US" sz="3600" b="1" dirty="0">
                <a:latin typeface="AR Kaiti Medium Big5" pitchFamily="49" charset="-120"/>
                <a:ea typeface="AR Kaiti Medium Big5" pitchFamily="49" charset="-120"/>
              </a:rPr>
              <a:t>）</a:t>
            </a:r>
            <a:endParaRPr lang="en-US" sz="3600" dirty="0">
              <a:latin typeface="AR Kaiti Medium Big5" pitchFamily="49" charset="-120"/>
              <a:ea typeface="AR Kaiti Medium Big5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43000" y="4648200"/>
            <a:ext cx="26717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9pPr>
          </a:lstStyle>
          <a:p>
            <a:pPr algn="ctr" eaLnBrk="1" hangingPunct="1"/>
            <a:r>
              <a:rPr lang="zh-TW" altLang="en-US" sz="3600">
                <a:latin typeface="AR Maokai Heavy Big5" pitchFamily="49" charset="-120"/>
                <a:ea typeface="AR Maokai Heavy Big5" pitchFamily="49" charset="-120"/>
              </a:rPr>
              <a:t>彼得 </a:t>
            </a:r>
            <a:r>
              <a:rPr lang="en-US" altLang="en-US" sz="3600"/>
              <a:t>Petros</a:t>
            </a:r>
          </a:p>
          <a:p>
            <a:pPr algn="ctr" eaLnBrk="1" hangingPunct="1"/>
            <a:r>
              <a:rPr lang="en-US" altLang="zh-TW" sz="3600">
                <a:ea typeface="AR Maokai Heavy Big5" pitchFamily="49" charset="-120"/>
              </a:rPr>
              <a:t>--</a:t>
            </a:r>
            <a:r>
              <a:rPr lang="zh-TW" altLang="en-US" sz="3600">
                <a:latin typeface="AR Maokai Heavy Big5" pitchFamily="49" charset="-120"/>
                <a:ea typeface="AR Maokai Heavy Big5" pitchFamily="49" charset="-120"/>
              </a:rPr>
              <a:t>石卵</a:t>
            </a:r>
            <a:endParaRPr lang="en-US" altLang="en-US" sz="3600">
              <a:latin typeface="AR Maokai Heavy Big5" pitchFamily="49" charset="-120"/>
              <a:ea typeface="AR Maokai Heavy Big5" pitchFamily="49" charset="-120"/>
            </a:endParaRPr>
          </a:p>
        </p:txBody>
      </p:sp>
      <p:pic>
        <p:nvPicPr>
          <p:cNvPr id="6" name="Picture 2" descr="http://www.mingdaopress.org/images/ks_photos/big/01_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9422" y="1295400"/>
            <a:ext cx="4081357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6400" y="4648200"/>
            <a:ext cx="2441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9pPr>
          </a:lstStyle>
          <a:p>
            <a:pPr algn="ctr" eaLnBrk="1" hangingPunct="1"/>
            <a:r>
              <a:rPr lang="zh-TW" altLang="en-US" sz="3600">
                <a:latin typeface="AR Maokai Heavy Big5" pitchFamily="49" charset="-120"/>
                <a:ea typeface="AR Maokai Heavy Big5" pitchFamily="49" charset="-120"/>
              </a:rPr>
              <a:t>磐石 </a:t>
            </a:r>
            <a:r>
              <a:rPr lang="en-US" altLang="en-US" sz="3600"/>
              <a:t>Petra</a:t>
            </a:r>
          </a:p>
          <a:p>
            <a:pPr algn="ctr" eaLnBrk="1" hangingPunct="1"/>
            <a:r>
              <a:rPr lang="en-US" altLang="en-US" sz="3600">
                <a:latin typeface="AR Maokai Heavy Big5" pitchFamily="49" charset="-120"/>
                <a:ea typeface="AR Maokai Heavy Big5" pitchFamily="49" charset="-120"/>
              </a:rPr>
              <a:t>--</a:t>
            </a:r>
            <a:r>
              <a:rPr lang="zh-TW" altLang="en-US" sz="3600">
                <a:latin typeface="AR Maokai Heavy Big5" pitchFamily="49" charset="-120"/>
                <a:ea typeface="AR Maokai Heavy Big5" pitchFamily="49" charset="-120"/>
              </a:rPr>
              <a:t>基督</a:t>
            </a:r>
            <a:endParaRPr lang="en-US" altLang="en-US" sz="3600">
              <a:latin typeface="AR Maokai Heavy Big5" pitchFamily="49" charset="-120"/>
              <a:ea typeface="AR Maokai Heavy Big5" pitchFamily="49" charset="-120"/>
            </a:endParaRPr>
          </a:p>
        </p:txBody>
      </p:sp>
      <p:pic>
        <p:nvPicPr>
          <p:cNvPr id="81926" name="Picture 6" descr="Krishna's Butter Ball, Ma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4114799" cy="3089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http://2.bp.blogspot.com/-KcFTaWpwn8Y/UtNu-l67qZI/AAAAAAAADT0/krvwZzSNzXM/s1600/mount-herm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5800" y="457200"/>
            <a:ext cx="2492375" cy="6461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600" dirty="0">
                <a:latin typeface="AR Maokai Heavy Big5" pitchFamily="49" charset="-120"/>
                <a:ea typeface="AR Maokai Heavy Big5" pitchFamily="49" charset="-120"/>
              </a:rPr>
              <a:t>遠眺黑門山</a:t>
            </a:r>
            <a:endParaRPr lang="en-US" sz="3600" dirty="0">
              <a:latin typeface="AR Maokai Heavy Big5" pitchFamily="49" charset="-120"/>
              <a:ea typeface="AR Maokai Heavy Big5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://padfield.com/israel/CaesareaPhilippi/images/caesarea-philippi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62000" y="533400"/>
            <a:ext cx="2698750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2800" dirty="0">
                <a:latin typeface="AR Maokai Heavy Big5" pitchFamily="49" charset="-120"/>
                <a:ea typeface="AR Maokai Heavy Big5" pitchFamily="49" charset="-120"/>
              </a:rPr>
              <a:t>撒該利亞腓立比</a:t>
            </a:r>
            <a:endParaRPr lang="en-US" sz="2800" dirty="0">
              <a:latin typeface="AR Maokai Heavy Big5" pitchFamily="49" charset="-120"/>
              <a:ea typeface="AR Maokai Heavy Big5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https://farm4.staticflickr.com/3435/3860516497_ef3ab908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0" y="5334000"/>
            <a:ext cx="3416300" cy="6461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600" dirty="0">
                <a:latin typeface="AR Maokai Heavy Big5" pitchFamily="49" charset="-120"/>
                <a:ea typeface="AR Maokai Heavy Big5" pitchFamily="49" charset="-120"/>
              </a:rPr>
              <a:t>安置神明的壁龕</a:t>
            </a:r>
            <a:endParaRPr lang="en-US" sz="3600" dirty="0">
              <a:latin typeface="AR Maokai Heavy Big5" pitchFamily="49" charset="-120"/>
              <a:ea typeface="AR Maokai Heavy Big5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 descr="http://www.welcometohosanna.com/LIFE_OF_JESUS/JESUS_LIFE_PIX/CaesareaPhilippiSacredCompl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http://sela.tikvaisrael.com/images2/Ban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5556" r="11667" b="144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5791200"/>
            <a:ext cx="5262563" cy="6461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3600" dirty="0">
                <a:latin typeface="AR Maokai Heavy Big5" pitchFamily="49" charset="-120"/>
                <a:ea typeface="AR Maokai Heavy Big5" pitchFamily="49" charset="-120"/>
              </a:rPr>
              <a:t>通往地底（陰間）的入口</a:t>
            </a:r>
            <a:endParaRPr lang="en-US" sz="3600" dirty="0">
              <a:latin typeface="AR Maokai Heavy Big5" pitchFamily="49" charset="-120"/>
              <a:ea typeface="AR Maokai Heavy Big5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http://jesuschrist.lds.org/bc/content/pdf/savior-soft_ed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6868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81000" y="685800"/>
            <a:ext cx="4724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9pPr>
          </a:lstStyle>
          <a:p>
            <a:pPr eaLnBrk="1" hangingPunct="1"/>
            <a:r>
              <a:rPr lang="zh-TW" altLang="en-US" sz="3600" b="1">
                <a:latin typeface="AR Kaiti Medium Big5" pitchFamily="49" charset="-120"/>
                <a:ea typeface="AR Kaiti Medium Big5" pitchFamily="49" charset="-120"/>
              </a:rPr>
              <a:t>主的靈在我身上，因為他用膏膏我，叫我傳福音給貧窮的人；差遣我報告被擄的得釋放，瞎眼的得看見，叫那受壓制的得自由，報告神悅納人的禧年。（路加福音 </a:t>
            </a:r>
            <a:r>
              <a:rPr lang="en-US" altLang="en-US" sz="3600" b="1">
                <a:latin typeface="AR Kaiti Medium Big5" pitchFamily="49" charset="-120"/>
                <a:ea typeface="AR Kaiti Medium Big5" pitchFamily="49" charset="-120"/>
              </a:rPr>
              <a:t>4</a:t>
            </a:r>
            <a:r>
              <a:rPr lang="zh-TW" altLang="en-US" sz="3600" b="1">
                <a:latin typeface="AR Kaiti Medium Big5" pitchFamily="49" charset="-120"/>
                <a:ea typeface="AR Kaiti Medium Big5" pitchFamily="49" charset="-120"/>
              </a:rPr>
              <a:t>：</a:t>
            </a:r>
            <a:r>
              <a:rPr lang="en-US" altLang="en-US" sz="3600" b="1">
                <a:latin typeface="AR Kaiti Medium Big5" pitchFamily="49" charset="-120"/>
                <a:ea typeface="AR Kaiti Medium Big5" pitchFamily="49" charset="-120"/>
              </a:rPr>
              <a:t>18</a:t>
            </a:r>
            <a:r>
              <a:rPr lang="zh-TW" altLang="en-US" sz="3600" b="1">
                <a:latin typeface="AR Kaiti Medium Big5" pitchFamily="49" charset="-120"/>
                <a:ea typeface="AR Kaiti Medium Big5" pitchFamily="49" charset="-120"/>
              </a:rPr>
              <a:t>）</a:t>
            </a:r>
            <a:endParaRPr lang="en-US" altLang="en-US" sz="3600" b="1">
              <a:latin typeface="AR Kaiti Medium Big5" pitchFamily="49" charset="-120"/>
              <a:ea typeface="AR Kaiti Medium Big5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304800" y="533400"/>
            <a:ext cx="85344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9pPr>
          </a:lstStyle>
          <a:p>
            <a:pPr eaLnBrk="1" hangingPunct="1"/>
            <a:r>
              <a:rPr lang="zh-TW" altLang="en-US" sz="3200" b="1">
                <a:latin typeface="AR Kaiti Medium Big5" pitchFamily="49" charset="-120"/>
                <a:ea typeface="AR Kaiti Medium Big5" pitchFamily="49" charset="-120"/>
              </a:rPr>
              <a:t>「</a:t>
            </a:r>
            <a:r>
              <a:rPr lang="en-US" altLang="zh-TW" sz="3200" b="1">
                <a:latin typeface="AR Kaiti Medium Big5" pitchFamily="49" charset="-120"/>
                <a:ea typeface="AR Kaiti Medium Big5" pitchFamily="49" charset="-120"/>
              </a:rPr>
              <a:t>……</a:t>
            </a:r>
            <a:r>
              <a:rPr lang="zh-TW" altLang="en-US" sz="3200" b="1">
                <a:latin typeface="AR Kaiti Medium Big5" pitchFamily="49" charset="-120"/>
                <a:ea typeface="AR Kaiti Medium Big5" pitchFamily="49" charset="-120"/>
              </a:rPr>
              <a:t>羅馬主教是聖彼得的繼承人，是眾使徒的王，是基督在地上的真正代表，是全教會的元首，是所有基督徒的父親和教師，因為主基督已經將牧養、管理、和統治全世界教會的權柄賜給彼得。」</a:t>
            </a:r>
            <a:r>
              <a:rPr lang="en-US" altLang="zh-TW" sz="3200" b="1">
                <a:latin typeface="AR Kaiti Medium Big5" pitchFamily="49" charset="-120"/>
                <a:ea typeface="AR Kaiti Medium Big5" pitchFamily="49" charset="-120"/>
              </a:rPr>
              <a:t>(</a:t>
            </a:r>
            <a:r>
              <a:rPr lang="zh-TW" altLang="en-US" sz="3200" b="1">
                <a:latin typeface="AR Kaiti Medium Big5" pitchFamily="49" charset="-120"/>
                <a:ea typeface="AR Kaiti Medium Big5" pitchFamily="49" charset="-120"/>
              </a:rPr>
              <a:t>第一次梵蒂崗會議</a:t>
            </a:r>
            <a:r>
              <a:rPr lang="en-US" altLang="zh-TW" sz="3200" b="1">
                <a:latin typeface="AR Kaiti Medium Big5" pitchFamily="49" charset="-120"/>
                <a:ea typeface="AR Kaiti Medium Big5" pitchFamily="49" charset="-120"/>
              </a:rPr>
              <a:t>)</a:t>
            </a:r>
            <a:endParaRPr lang="en-US" altLang="en-US" sz="3200" b="1">
              <a:latin typeface="AR Kaiti Medium Big5" pitchFamily="49" charset="-120"/>
              <a:ea typeface="AR Kaiti Medium Big5" pitchFamily="49" charset="-120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838200" y="3200400"/>
          <a:ext cx="7543800" cy="332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" r="35670" b="-1350"/>
          <a:stretch>
            <a:fillRect/>
          </a:stretch>
        </p:blipFill>
        <p:spPr bwMode="auto">
          <a:xfrm>
            <a:off x="2133600" y="1905000"/>
            <a:ext cx="4899025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1125" y="533400"/>
            <a:ext cx="9032875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Maokai Heavy Big5" pitchFamily="49" charset="-120"/>
                <a:ea typeface="AR Maokai Heavy Big5" pitchFamily="49" charset="-120"/>
              </a:rPr>
              <a:t>9</a:t>
            </a:r>
            <a:r>
              <a:rPr lang="zh-TW" altLang="en-US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Maokai Heavy Big5" pitchFamily="49" charset="-120"/>
                <a:ea typeface="AR Maokai Heavy Big5" pitchFamily="49" charset="-120"/>
              </a:rPr>
              <a:t>月</a:t>
            </a:r>
            <a:r>
              <a:rPr lang="en-US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Maokai Heavy Big5" pitchFamily="49" charset="-120"/>
                <a:ea typeface="AR Maokai Heavy Big5" pitchFamily="49" charset="-120"/>
              </a:rPr>
              <a:t>21</a:t>
            </a:r>
            <a:r>
              <a:rPr lang="zh-TW" altLang="en-US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Maokai Heavy Big5" pitchFamily="49" charset="-120"/>
                <a:ea typeface="AR Maokai Heavy Big5" pitchFamily="49" charset="-120"/>
              </a:rPr>
              <a:t>日，請朋友作夥來！</a:t>
            </a:r>
            <a:endParaRPr lang="en-US" sz="6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Maokai Heavy Big5" pitchFamily="49" charset="-120"/>
              <a:ea typeface="AR Maokai Heavy Big5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3556" name="Picture 2" descr="http://www.thisischurch.com/images/caesare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8" descr="http://www.biblewalks.com/Photos55/Banias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4579" name="Picture 10" descr="http://www.biblewalks.com/Photos55/Banias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609600"/>
            <a:ext cx="7696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 Kaiti Medium Big5" pitchFamily="49" charset="-120"/>
                <a:ea typeface="AR Kaiti Medium Big5" pitchFamily="49" charset="-120"/>
              </a:rPr>
              <a:t>在這座山裡有一個深峻的山洞，山洞下面的山谷，有一條美麗的溪水。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 Kaiti Medium Big5" pitchFamily="49" charset="-120"/>
              <a:ea typeface="AR Kaiti Medium Big5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5604" name="Picture 6" descr="http://www.inspirationaltoursinc.com/wp-content/uploads/2012/03/Banias-Caesarea-Philippi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14400" y="4798874"/>
            <a:ext cx="75438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 Kaiti Medium Big5" pitchFamily="49" charset="-120"/>
                <a:ea typeface="AR Kaiti Medium Big5" pitchFamily="49" charset="-120"/>
              </a:rPr>
              <a:t>這個地方圍繞著翠綠的橄欖和橡樹，又有許多的花草，四處蔓延像結彩一樣，樹上小鳥傳來美妙歌聲。</a:t>
            </a:r>
            <a:endParaRPr lang="en-US" alt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 Kaiti Medium Big5" pitchFamily="49" charset="-120"/>
              <a:ea typeface="AR Kaiti Medium Big5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6628" name="Picture 6" descr="http://4.bp.blogspot.com/-PkeqHRW67jk/Tq4tP5KsnJI/AAAAAAAAFTI/D73OEJIe-Cc/s1600/IMG_09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685800"/>
            <a:ext cx="3422650" cy="5238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/>
              <a:t>The </a:t>
            </a:r>
            <a:r>
              <a:rPr lang="en-US" sz="2800" b="1" dirty="0" err="1"/>
              <a:t>Banias</a:t>
            </a:r>
            <a:r>
              <a:rPr lang="en-US" sz="2800" b="1" dirty="0"/>
              <a:t> springs</a:t>
            </a:r>
            <a:r>
              <a:rPr lang="en-US" sz="2800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7652" name="Picture 4" descr="http://www.attractions-in-israel.com/wp-content/uploads/2012/07/IMG_67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8676" name="Picture 6" descr="http://venturingvanmarels.files.wordpress.com/2009/12/caesarea-philippi-5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4" descr="data:image/jpeg;base64,/9j/4AAQSkZJRgABAQAAAQABAAD/2wCEAAkGBxQTEhIUEhQUFRQSFxQUFBQUFRQUFRUUFRQWFxQUFBQYHCggGBolHBQUITEhJSkrLi4uFx8zODMsNygtLisBCgoKDg0OGhAQGywcHBwsLCwsLCwsLCwsLCwsLCwsLCwsLCwsLCwsLCwsLCwsLCwsLCwsLCwsNywsLCwsLCsrK//AABEIAKgBLAMBIgACEQEDEQH/xAAcAAABBQEBAQAAAAAAAAAAAAAGAQIDBAUABwj/xAA/EAABAgQDBAcGBQMDBQEAAAABAAIDBBEhBRIxQVFhcQYTIjKBkaFCUrHB0fAUIzNy4QcVYpKiwhaCstLxU//EABoBAAIDAQEAAAAAAAAAAAAAAAIDAAEEBQb/xAAnEQACAgEDBQACAgMAAAAAAAAAAQIRAxIhMQQTFEFRImHB8AUyM//aAAwDAQACEQMRAD8A8/g6lE8p+gfvYUMQj2iieR/QP3sK2r2ZJegk6MDsDwRTDCF+ivcCK4QQw4KlyIQkIUtE0hECQOCic1WHBRuChCpEhKrEgrRcFE5qjQVsynwVA+CtV8NQPhoNISZlRISrR4VitaJDVaNCsUDiFYEzDe0eahyq9NQ+0earliGgivRNIUxamlqGiWQpCFIQkIVFkZCROISUULsbRInUTocMkgAaqFkknKl53Dfx3DiivBsKFQdorbQDiai5TcAwo2NK03kUFdaeiMYcnlFWjXdfzQNhxRizsKg2kjyA8FkFsQVJFtAdo8EVuwzMSXOI9Pgq8SWa3S/FxqkzklyPgrMiTY4AVqBSnz+nmiCWsyg1IuRvBFPh6rOENW5d5aa7Ak99WO7Lo2IEagJcdPTkkjv2gW8FSjTAIJ418tFTOL0OWJpvIrWp0ATFkixbxNFl8YaWvqDZRF3huTZp7B7pB0vQ8qJkIaUILTsJpTz+qpgkeI4PDmm5YrRfuvpt4ryDpV0bfKRC1w7JrlO/7svcZOXaR2L74btDy3Kp0nwNs5LOhnvNFYTj3mvAs08dnEFSEqYMo2fPKRWJ2UdDe5jtWkg+CrrVdiqC+H3iijDv0D970MN75RPhf6J+962r2Y5cIJeincCLIQQn0S7gRdDQw4JLkdRNcFJRJRECQOCjcFO4KNwUIV3BMIUzwoyFZCJzVE5isFNIVFlKJDUEaHYrQc1QRWWKqi7Aach9p3NVXMWpPQ+2VUcxA4hplEsUbmK65iicxC0FZULU0tVlzFG5iqiysWpuRWCxTS8sSbV3W1NULRaK8GUe4gNab8EXYB0YNnOrX9p27LqxguFdXegqdSf5KKJaC4CtW+pPxS2xiiPlZNrW0ueYUzr2FR5fRQRIp0r5VurEsDcpbY1IijtyipvuWNEuSVozkXMq2VYsstTNuKNIgZDUhYngJUho0IjyKvHkw/wVym1c0Jd0FSMyZbkFBDa4DXWvmqsCchOJbWh0JBIpwRAWA2OiH+kOACIM0PsvF6jbwT4537EzwrlF5rYsKjmnOzUOAFQNocBZw+6hbcnOtjCrbPtmbvA0cN9LLzrBOlESVeGRgctSDXu8DpYo5iUAEeBzcwWsdSPP5p93uZJRo83/AKsYIYcZsdg7MStaC1faBXnTmr6G6TSbZqUeBfs9YzhYgj5LwCPKua5zSDUEhacTtCZKgoHfKJ8J/Rd970L17ZRRg/6TvvaulE58uEEfRHuhGMIIO6H91GcIIY8FS5HJCE+iQhECREKJwUxUTgoQhcFG4KZwUZCssiK4pxSKEI3BRvFlMQmOFioWB88ztu5qo5i055vaKqOYqouyi5ijcxXXMULmoaCTKjmKNzFbc1RuYhaLTKzYd0QYFJipcRWmg05GqzpaHUgAVqieUaAABoKV580nI6G41ZcZFy0AawcNT4lOjT5A2DgAFFFmIY5+pWRNzI5LM5GmMTThzjybeop5WWuHuyjMddl1gYXU0ym3O62Y7hSmg+SXOW1DoR9kL4zdrgKa3SQ3NN2uDvELEmcZg5+rZlLtDdoFTszErPmJtrXUcHQidoOZpS3j2sep+gxIFFHRZmFz1W0canYa2IWlDfVZZj48ChOY5NdcmiuwJcJdBN0QiHVSOgb1ZhwqXUka44q9IOrc81/qPgtYfWsF23cBu3qj0B6REN6t1Tl0veg1b66brL0Sflw5jmuFnAheNYYzqZtza90kjk039E/C7i18E5UuT17DYoq9jTWGQS3k7UeBXnfSrC8ky+gs6jhpt+yizozFJdfUVH34t9Vr4lhTIj6urWlLU0qTt5rRjm1wZJxPHZOJmNSi7BT+U772oOw9GGCfpu+9q7MDmZNgk6G93xRrCCCehht4/NHELRDHgGfI+iQpVxRAkLlG5TPCicFCELkxSOCYQrIREJpCeU0qEGlNeE8prtFCwZnW9oqq5qvzY7RVVzVCFVzVE5qtOaoiFKLKzmqMtVlzVG5qqgkPkWVcOJp4LdcylANNfBZ2FQbl3uj1JoFsZLn72BZMppxGTHBqVQiRqHNu9nZXY31C2orRlO80oOZsFg4vEEOEXC5IIbuLnE35Uv4BZJfTXHfY2OjE2Ijn5fYoDYWJvqtufgOc0gUuL1WZ0Tw4QYEI+1GaIrzxdcDwC2500bUJDe9mrTXB5RimAhr4jn5y8mrAHZQ6nsjdoFUw50VrMsarmm1D3mO2Fu/ZZelYm6G9lHtB5hCkfCMzx1THbxStLH0TO7aoX2t7GYLiZiRIMOlq0PgNiPfw+WwvxWPgmDthDOWARDWrq18FuyhpdZsr9GmCdEUWN1ZIdsp6q2yfZTvtHAkDyQ/0qitJbnJBpmppZBsN8R7z1OV7dz7E8nD7shjBstyXs9jgxQRa/EGqbEOtR5rz7AJ97H5KuhxLVhvpRw/xdtCL4OIl9nCjh6hSSoBL2JORF5FiwH455Ghzeo/lenYlMACteS8pmnZo9RvcPQhXg2tg5Q76Jv8Azq7A6/jVGccX1p6oW6OQgzqztc6vOzqfJFUw7tHVOhwZp8ng2HnRF+COpDdy+aD8P2Isws/lP5fNd3GcnIb3QmeZQ9oWO/ijmHiEP3h5r59wyM5rn5XEXOh4lbbZuJTvu8ykLLtwP8fVvZ7Z+Ph+8PNd+NZ7w814m6di++7zTTPxffd5q+9+iPpH9PbDOM94eahiTzB7Q814s/EY3vuUETEYpHfcp3l8K8R/T2h2JwvfHmm/3CGfaHmvEDNv94+a5s/EB7zvND5H6C8N/T3D8S3eE38Q3eF4wcYjD2yk/vEb3yr8hfCvEl9PZTMt3hI6YbvC8Zdisb3ylhYxFaQcxNNinkL4TxJfT0qZ7xUDkIHpnSxamHpp/im92H0V2Z/Ate1RlqFD00Hurv8ArJu5TuR+ldqfwJyEwhDf/V7DsT29KGnYq7kfpfbn8DnCm5YdaXcS7waKNHi5x/0rbmYFGB2/6ABDcnNduFDGpLG6+0WOe6/ClEY4vDywhwt/pAHxqsuWVmjGmgUmX0qN/wAxQfFV5eU6yPCZlJZCa977E3cC0HwHwXYpMUI4fT/4slk7HEWE6AYg/MZDcQQGOdUFzX3qewdiz6dWxpUtO4aNoA0A1DWtaDvA2qzmq2ipxotXEnad1Ero1Asqe50K2K8zBaLlWJF7C2xrStgh2abGmHkN7LBq4/LeVrSMSHCywe3maLktNDtJDtK8FCabL1aqzlFgPsqGWisLrHTftUkV4F9m1Ik9w6BzplJGM0AAhwAoQdb3C8+b0fj9c3qvSxDq7RqF7XOSIiMpt9lyyxhzH2is7QsHAU9QnQnpEzjqR51iGPRhlhR2/mwXVY6l6DWjtoIBBH0XoMjGESGx41oOYqLgpIvRGC69SaaVvTgrJl2wGUFg0VOp0CrLJNFYotAh0sxE9a2GD3WlzuZFAEISbc8ZtPe/n5K3ic0XPjxTq40byOnpRJ0bh/mt4D4qQVRBk7Z6ZKy2V0AbAPOx+hW/Fh1JWc8APYdjS4ctD/yK05ttxyH0+SbHYzye58/yGxFWF/pP5fNCslo1FOFH8p/L5ruY/wCDk5P5BOQ7z/3H4la4csWSPbf+4/ErWBWJnShwSVTCuqmlyoYNiFQ1UjyoXFCyyNyjdqE5xTHahCWPJXByaSla0nQHyUIJVcXKVss86NPkrDMIjHRhVqLK1L6YccXURC2XYDGJuKJ7ejbzqQFeiXwF5IL2D+VIGIlZ0a3uU7Oj7BqSUSxSAeaAKZFrYBI5orairR2j+0Al1+QI8QiCTwSDmbUVFRUcFpScm1gflaKuBYKWsTV3wV9p+wXli+Ag/p/KmNMGKe7BYXncXxTbxytNuKK8djDK0be04jxp8iq/RRrYEBwaLkhzudABXhp6qnjEaz3cA0Hlc+tUuZI7gti0W54/GlVjdCXGLPRD7DAXgG9HGjGkbjSqmxqN3uAPwv8ANJ/Ssgxpo/4sp4ues74Y+C3R6H1SZ1QrQ+KnivoPos+Ox7gTXLWtAL32VO1Z0bLLD2U0pYpkZppx3oRxbHJmG9jQBQ0vQZQdCDu11WhAx+IwUmIdqd5gqCjla4DjGmX34ZEc09W7I+tRUBw9VbjQ4olSYuXO0AnJoaFOwfFoUZv5ZuNQdR4bVqRmhzHA6EJD35Ccq2JMJmw6EKqcwhtNliSzsgoNArH4yyrWqBcN7RffFaNChTphiYEMivetTbT7srk7N0BJNAASeS8wxfFnRopcdNGjcB89FcFrYM6iiviUSuVu81PPYtro8ykQcwPSp+CwMmZ7d9vvyqURYNaMP3H0yf8AsU98IznqRZ2jxGYegPzWy2UzgHSgp9+ay3stmHuE+GtvNbcvE7I5D4IkIkfNEoe7yRThP6b+RQxKCobwRJhLqMcDtqu3jkjmTiwUlO+/9zv/ACK1WrWwTCIRc4kVqSfMoxlcNggWaPJZljs1d5RPPmQHHRpPgpG4VGdowr0tkOGNGjyT+sHBGsK+gvqX6R50zo1Hd7NOanh9D4p1ICO3xgoHxlfaiD5MwUZ0LHtP8lZZ0SgjWpW46IozE4qKEF6KeWb9lGHgMBvsDyVlklCboweSfnSElFsBqk/YuRo0aEpeFC6qjcDRSyqMycidoqq6KnTh7RVRzwqbDokdFUZiKN0VRuiobCSLEGNRwK15V1HAk2BBHH+NEOGIpYc6RQbkqbbGR/Z6HJTfYAFL68f4VTFYtW/9xPkLrPwmZzNYdwpyoVYmDmYb6OJPIg/RZ5DogjjZPU5veF/AkFR/00mg2ac3/wDRhHi01+BKtz0EmE9nu1pyrVD2Dy72xA+HZ7DUH4+BB9Ur0xqdNHtrWgiqpzFa2TcMmSAA+xIr6K7UUqk0a0gUxIu2w631GqryzgatYS2urTp5FFL2A6gGqgfhLXGo1Hn4FKcnZov8ae5hyWEGG5r4Z7QpWpaAd9ac0SwYpINRQ8DUeCiZLZfDepmEhx3UQSk2U9yq8EJuYq29ZmL4gyXgviu0aLDaSdGjmlJOTpBOVKwe6a4nkZ1bdXXcfgEAMfV9a3stjE50RIL4j6OiRXNyUPcANXDLre3kUOwX0cF0cWOomHLlt7BNhkKrq7gfU/ytGSi0jNHB588h/wCKqYbaCXX7biBya36uHknQYtZhtBahA86V9UIJ7NLOzwmneynhlC1pY9kbLD4BYGBRs0s39tP9pqiCCOy2nuhWhMz5qlRSi3sOdYrBhG615F5AK6mNmWe5sYI/tHmieFEQnhJIKI4US10UWJmi9nTXRFD1wUbpoBHYBMXJhKrOngoHz3NC2XRccoy4KiZwKJ0yOKpyQWlmiZgBRunVnmOEwxwhci9BcfOlQRJoqsYwUb4wQuTCUSnNRLlVnPSzEQVVdz0LkNUUSOcmFyY56ZmQ2FpJC5NL0x7k2qqy6NfBMQyOodD8UTS02xxLXO1tXYQbIBzqeHOOA1qNx/lBJWEg9fhRrmGUg6kEEHnfcsyclIcI0Zck1JHdF9+0oWgY6xr6PLzwaAVoSuJfiXuhwGmjGF5J1NCBp4oZRajdBQdugwbOhwhtBua+FrKvMYg5gvv8EPYS+J1rcwNBXULdn7sJWLhnRjsWJfFamoK3pWeDqLzExC11uVVrYdORgSK3FKcQdCgarcZqT2Z6A6M3aVUixQTZDUadjW7I81z56JDaXPyjhVKdsq0janZ9kNpdEcGhtySvJ+mHSYzT8raiEw9ke8feKz8fxiJHiHO4loPZbsHgsqq6PT9Mofk+Tn5up17LgtmYJAG7cnwSK1oSfRVYbaq3KsqWjaSPNOlsKi7CoPywoDd7S6nMk/Cnkkk/1WHc1g8wCVDMvrEIGjG5Rya0/wAqzhUOsVvFzAPBoH3yWSRoPWei7qyY19seNaImknVhw9e78ysDBIOWUA2kxD/uqtvDX/lQ/wBvzKuImR82w4l1oysayy4avQHWXRjKjO4M1ZCMVsQ5g0Q/JRFrQoyuMhcol7rymuiqDrkhjIrBolMRMc9QPmANbKjHxaGPa8lTaDo0C9ML1k/3xm4pP7wzigckRI1HPTC9Z392Yd6X+5M3odQSRcc9RvcqrsRh+8pDEBFlVhIqxjdQuKfFKhJUDOKQpKpKobIdVJVdVNLlCxSVWmY9rJsWPWw0UEU6DkmQjuBKXwWTh2JOpqjn+l8q0CZiHvVawcG0LvU/BBUF9h4g+aIuhOI9THcxx7McUG7O2tPMEhb+vxV0y0+iun/6bhsYILnGioTb6gjctaIaN5rKdDzF33sXmTsIGp5hoSNQVo4TE6wQzobtPhp80kWA5pLXC2ldd1Fm4TNCHFdDdYZgRXZVRbphcMP4MIUFRdCPTOdoHAckSPmiG/FAHTCLUhDhjckDmdRYIRDcpqUpF2TjPkcCtTA/1WndU+iygtbBxZ55AeKXk/1GY+TSa6ocdrq08bfVFHRuUrHJ1yOrypWiHZJvabubVx5MGY+dKI86Ay1G54gu6r38G2t4kAeaymhhrDf1bGQz7LCT401/1FTS8xRjBXYPW6GY+J5nRTW5IaL7bk+pWiycFPQeCGwJI8SaFbhaKm0qzDctqYtl6VK0mPWRAerzIiJASRbzLsygzpC9FYNHTsEPblPosk4GzeVqlybnQvcJbGUcFb7xSHBR7xWqXppcgaCMo4R/kUx2En3itYuXZkNEM+FhbBrc8VaNgnkqN5ULorRSonFPiFRlWXQ0lIVHEjAcTwVZ8ck7hwVpNgtpE8WMAq8WKSmELqpiVAOVnNTC7tDmloo4zdu5Mi6aZRZlGdkjiVYuQCLOFCOYuFBAdc7jdTwjchduUFLHXpoXF0z0GQxbroTXbaUeNzgLqdmhogjC5/qXVHdrRw4b0cyzQ6hbodF47qMbxyaOzilqSK0y/Wu0D0Q3ir8k1DeRUGxGwg2I9UTYnCIOlULY8CQw00KRje45m9MzYEMUNQBblu8EDY9M5jyW9EeXQ7bvuvFCeIVBNVo6eH5CM8vxKC4BLRXcNk3Pd2Wl2w02LoN0ctK2V4cEmlNqJJaQLIYBFzrw4FaWH4F1YDohAdsG4cOPwWrKYeYrqUowWr4eqzzk2aI0jKwbDnPLtctKE8Ki3MlGsSbECCaUrbxdsA4DVK4w4QAFBlBNLeZQxiE51jgdg057TRIkEtzSw+LUiuypPPatIzA3rCgxsgJOvwWHO4yc5yusFUUVKjJaVKxy5ctqBLMAq2xy5ciQEiQFLmXLlYAhckzLlyGwqELkmZcuULELklVy5AFQ2qjeVy5QhSjxgPoqkSKTyXLk6KVC23ZC40H3tTIW9cuUBH0TSFy5WWckc211y5RsiEgm1NrPh91Vhr6PHEU+i5cu10zcsKv+8iZclpormHCvki3oVOEjq3bNOS5cvP8A+TVTOr0vAUzUHYhXHZS1gkXLlRNjGSEnUUIshDpNAyzBZup63XLlt6JXlpmXqtoFD8KuhRXwjmY4tOlQuXLudRijGOyOaiw3G41QS8uppW6IIHTN5aGnsnaRau7kuXLmOKDTGnFS+w01Jrt57UsOfAuSDTTmuXLPpVjLKU3jJcaA0Czeu+7LlyaopA3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699" name="AutoShape 6" descr="data:image/jpeg;base64,/9j/4AAQSkZJRgABAQAAAQABAAD/2wCEAAkGBxQTEhIUEhQUFRQSFxQUFBQUFRQUFRUUFRQWFxQUFBQYHCggGBolHBQUITEhJSkrLi4uFx8zODMsNygtLisBCgoKDg0OGhAQGywcHBwsLCwsLCwsLCwsLCwsLCwsLCwsLCwsLCwsLCwsLCwsLCwsLCwsLCwsNywsLCwsLCsrK//AABEIAKgBLAMBIgACEQEDEQH/xAAcAAABBQEBAQAAAAAAAAAAAAAGAQIDBAUABwj/xAA/EAABAgQDBAcGBQMDBQEAAAABAAIDBBEhBRIxQVFhcQYTIjKBkaFCUrHB0fAUIzNy4QcVYpKiwhaCstLxU//EABoBAAIDAQEAAAAAAAAAAAAAAAIDAAEEBQb/xAAnEQACAgEDBQACAgMAAAAAAAAAAQIRAxIhMQQTFEFRImHB8AUyM//aAAwDAQACEQMRAD8A8/g6lE8p+gfvYUMQj2iieR/QP3sK2r2ZJegk6MDsDwRTDCF+ivcCK4QQw4KlyIQkIUtE0hECQOCic1WHBRuChCpEhKrEgrRcFE5qjQVsynwVA+CtV8NQPhoNISZlRISrR4VitaJDVaNCsUDiFYEzDe0eahyq9NQ+0earliGgivRNIUxamlqGiWQpCFIQkIVFkZCROISUULsbRInUTocMkgAaqFkknKl53Dfx3DiivBsKFQdorbQDiai5TcAwo2NK03kUFdaeiMYcnlFWjXdfzQNhxRizsKg2kjyA8FkFsQVJFtAdo8EVuwzMSXOI9Pgq8SWa3S/FxqkzklyPgrMiTY4AVqBSnz+nmiCWsyg1IuRvBFPh6rOENW5d5aa7Ak99WO7Lo2IEagJcdPTkkjv2gW8FSjTAIJ418tFTOL0OWJpvIrWp0ATFkixbxNFl8YaWvqDZRF3huTZp7B7pB0vQ8qJkIaUILTsJpTz+qpgkeI4PDmm5YrRfuvpt4ryDpV0bfKRC1w7JrlO/7svcZOXaR2L74btDy3Kp0nwNs5LOhnvNFYTj3mvAs08dnEFSEqYMo2fPKRWJ2UdDe5jtWkg+CrrVdiqC+H3iijDv0D970MN75RPhf6J+962r2Y5cIJeincCLIQQn0S7gRdDQw4JLkdRNcFJRJRECQOCjcFO4KNwUIV3BMIUzwoyFZCJzVE5isFNIVFlKJDUEaHYrQc1QRWWKqi7Aach9p3NVXMWpPQ+2VUcxA4hplEsUbmK65iicxC0FZULU0tVlzFG5iqiysWpuRWCxTS8sSbV3W1NULRaK8GUe4gNab8EXYB0YNnOrX9p27LqxguFdXegqdSf5KKJaC4CtW+pPxS2xiiPlZNrW0ueYUzr2FR5fRQRIp0r5VurEsDcpbY1IijtyipvuWNEuSVozkXMq2VYsstTNuKNIgZDUhYngJUho0IjyKvHkw/wVym1c0Jd0FSMyZbkFBDa4DXWvmqsCchOJbWh0JBIpwRAWA2OiH+kOACIM0PsvF6jbwT4537EzwrlF5rYsKjmnOzUOAFQNocBZw+6hbcnOtjCrbPtmbvA0cN9LLzrBOlESVeGRgctSDXu8DpYo5iUAEeBzcwWsdSPP5p93uZJRo83/AKsYIYcZsdg7MStaC1faBXnTmr6G6TSbZqUeBfs9YzhYgj5LwCPKua5zSDUEhacTtCZKgoHfKJ8J/Rd970L17ZRRg/6TvvaulE58uEEfRHuhGMIIO6H91GcIIY8FS5HJCE+iQhECREKJwUxUTgoQhcFG4KZwUZCssiK4pxSKEI3BRvFlMQmOFioWB88ztu5qo5i055vaKqOYqouyi5ijcxXXMULmoaCTKjmKNzFbc1RuYhaLTKzYd0QYFJipcRWmg05GqzpaHUgAVqieUaAABoKV580nI6G41ZcZFy0AawcNT4lOjT5A2DgAFFFmIY5+pWRNzI5LM5GmMTThzjybeop5WWuHuyjMddl1gYXU0ym3O62Y7hSmg+SXOW1DoR9kL4zdrgKa3SQ3NN2uDvELEmcZg5+rZlLtDdoFTszErPmJtrXUcHQidoOZpS3j2sep+gxIFFHRZmFz1W0canYa2IWlDfVZZj48ChOY5NdcmiuwJcJdBN0QiHVSOgb1ZhwqXUka44q9IOrc81/qPgtYfWsF23cBu3qj0B6REN6t1Tl0veg1b66brL0Sflw5jmuFnAheNYYzqZtza90kjk039E/C7i18E5UuT17DYoq9jTWGQS3k7UeBXnfSrC8ky+gs6jhpt+yizozFJdfUVH34t9Vr4lhTIj6urWlLU0qTt5rRjm1wZJxPHZOJmNSi7BT+U772oOw9GGCfpu+9q7MDmZNgk6G93xRrCCCehht4/NHELRDHgGfI+iQpVxRAkLlG5TPCicFCELkxSOCYQrIREJpCeU0qEGlNeE8prtFCwZnW9oqq5qvzY7RVVzVCFVzVE5qtOaoiFKLKzmqMtVlzVG5qqgkPkWVcOJp4LdcylANNfBZ2FQbl3uj1JoFsZLn72BZMppxGTHBqVQiRqHNu9nZXY31C2orRlO80oOZsFg4vEEOEXC5IIbuLnE35Uv4BZJfTXHfY2OjE2Ijn5fYoDYWJvqtufgOc0gUuL1WZ0Tw4QYEI+1GaIrzxdcDwC2500bUJDe9mrTXB5RimAhr4jn5y8mrAHZQ6nsjdoFUw50VrMsarmm1D3mO2Fu/ZZelYm6G9lHtB5hCkfCMzx1THbxStLH0TO7aoX2t7GYLiZiRIMOlq0PgNiPfw+WwvxWPgmDthDOWARDWrq18FuyhpdZsr9GmCdEUWN1ZIdsp6q2yfZTvtHAkDyQ/0qitJbnJBpmppZBsN8R7z1OV7dz7E8nD7shjBstyXs9jgxQRa/EGqbEOtR5rz7AJ97H5KuhxLVhvpRw/xdtCL4OIl9nCjh6hSSoBL2JORF5FiwH455Ghzeo/lenYlMACteS8pmnZo9RvcPQhXg2tg5Q76Jv8Azq7A6/jVGccX1p6oW6OQgzqztc6vOzqfJFUw7tHVOhwZp8ng2HnRF+COpDdy+aD8P2Isws/lP5fNd3GcnIb3QmeZQ9oWO/ijmHiEP3h5r59wyM5rn5XEXOh4lbbZuJTvu8ykLLtwP8fVvZ7Z+Ph+8PNd+NZ7w814m6di++7zTTPxffd5q+9+iPpH9PbDOM94eahiTzB7Q814s/EY3vuUETEYpHfcp3l8K8R/T2h2JwvfHmm/3CGfaHmvEDNv94+a5s/EB7zvND5H6C8N/T3D8S3eE38Q3eF4wcYjD2yk/vEb3yr8hfCvEl9PZTMt3hI6YbvC8Zdisb3ylhYxFaQcxNNinkL4TxJfT0qZ7xUDkIHpnSxamHpp/im92H0V2Z/Ate1RlqFD00Hurv8ArJu5TuR+ldqfwJyEwhDf/V7DsT29KGnYq7kfpfbn8DnCm5YdaXcS7waKNHi5x/0rbmYFGB2/6ABDcnNduFDGpLG6+0WOe6/ClEY4vDywhwt/pAHxqsuWVmjGmgUmX0qN/wAxQfFV5eU6yPCZlJZCa977E3cC0HwHwXYpMUI4fT/4slk7HEWE6AYg/MZDcQQGOdUFzX3qewdiz6dWxpUtO4aNoA0A1DWtaDvA2qzmq2ipxotXEnad1Ero1Asqe50K2K8zBaLlWJF7C2xrStgh2abGmHkN7LBq4/LeVrSMSHCywe3maLktNDtJDtK8FCabL1aqzlFgPsqGWisLrHTftUkV4F9m1Ik9w6BzplJGM0AAhwAoQdb3C8+b0fj9c3qvSxDq7RqF7XOSIiMpt9lyyxhzH2is7QsHAU9QnQnpEzjqR51iGPRhlhR2/mwXVY6l6DWjtoIBBH0XoMjGESGx41oOYqLgpIvRGC69SaaVvTgrJl2wGUFg0VOp0CrLJNFYotAh0sxE9a2GD3WlzuZFAEISbc8ZtPe/n5K3ic0XPjxTq40byOnpRJ0bh/mt4D4qQVRBk7Z6ZKy2V0AbAPOx+hW/Fh1JWc8APYdjS4ctD/yK05ttxyH0+SbHYzye58/yGxFWF/pP5fNCslo1FOFH8p/L5ruY/wCDk5P5BOQ7z/3H4la4csWSPbf+4/ErWBWJnShwSVTCuqmlyoYNiFQ1UjyoXFCyyNyjdqE5xTHahCWPJXByaSla0nQHyUIJVcXKVss86NPkrDMIjHRhVqLK1L6YccXURC2XYDGJuKJ7ejbzqQFeiXwF5IL2D+VIGIlZ0a3uU7Oj7BqSUSxSAeaAKZFrYBI5orairR2j+0Al1+QI8QiCTwSDmbUVFRUcFpScm1gflaKuBYKWsTV3wV9p+wXli+Ag/p/KmNMGKe7BYXncXxTbxytNuKK8djDK0be04jxp8iq/RRrYEBwaLkhzudABXhp6qnjEaz3cA0Hlc+tUuZI7gti0W54/GlVjdCXGLPRD7DAXgG9HGjGkbjSqmxqN3uAPwv8ANJ/Ssgxpo/4sp4ues74Y+C3R6H1SZ1QrQ+KnivoPos+Ox7gTXLWtAL32VO1Z0bLLD2U0pYpkZppx3oRxbHJmG9jQBQ0vQZQdCDu11WhAx+IwUmIdqd5gqCjla4DjGmX34ZEc09W7I+tRUBw9VbjQ4olSYuXO0AnJoaFOwfFoUZv5ZuNQdR4bVqRmhzHA6EJD35Ccq2JMJmw6EKqcwhtNliSzsgoNArH4yyrWqBcN7RffFaNChTphiYEMivetTbT7srk7N0BJNAASeS8wxfFnRopcdNGjcB89FcFrYM6iiviUSuVu81PPYtro8ykQcwPSp+CwMmZ7d9vvyqURYNaMP3H0yf8AsU98IznqRZ2jxGYegPzWy2UzgHSgp9+ay3stmHuE+GtvNbcvE7I5D4IkIkfNEoe7yRThP6b+RQxKCobwRJhLqMcDtqu3jkjmTiwUlO+/9zv/ACK1WrWwTCIRc4kVqSfMoxlcNggWaPJZljs1d5RPPmQHHRpPgpG4VGdowr0tkOGNGjyT+sHBGsK+gvqX6R50zo1Hd7NOanh9D4p1ICO3xgoHxlfaiD5MwUZ0LHtP8lZZ0SgjWpW46IozE4qKEF6KeWb9lGHgMBvsDyVlklCboweSfnSElFsBqk/YuRo0aEpeFC6qjcDRSyqMycidoqq6KnTh7RVRzwqbDokdFUZiKN0VRuiobCSLEGNRwK15V1HAk2BBHH+NEOGIpYc6RQbkqbbGR/Z6HJTfYAFL68f4VTFYtW/9xPkLrPwmZzNYdwpyoVYmDmYb6OJPIg/RZ5DogjjZPU5veF/AkFR/00mg2ac3/wDRhHi01+BKtz0EmE9nu1pyrVD2Dy72xA+HZ7DUH4+BB9Ur0xqdNHtrWgiqpzFa2TcMmSAA+xIr6K7UUqk0a0gUxIu2w631GqryzgatYS2urTp5FFL2A6gGqgfhLXGo1Hn4FKcnZov8ae5hyWEGG5r4Z7QpWpaAd9ac0SwYpINRQ8DUeCiZLZfDepmEhx3UQSk2U9yq8EJuYq29ZmL4gyXgviu0aLDaSdGjmlJOTpBOVKwe6a4nkZ1bdXXcfgEAMfV9a3stjE50RIL4j6OiRXNyUPcANXDLre3kUOwX0cF0cWOomHLlt7BNhkKrq7gfU/ytGSi0jNHB588h/wCKqYbaCXX7biBya36uHknQYtZhtBahA86V9UIJ7NLOzwmneynhlC1pY9kbLD4BYGBRs0s39tP9pqiCCOy2nuhWhMz5qlRSi3sOdYrBhG615F5AK6mNmWe5sYI/tHmieFEQnhJIKI4US10UWJmi9nTXRFD1wUbpoBHYBMXJhKrOngoHz3NC2XRccoy4KiZwKJ0yOKpyQWlmiZgBRunVnmOEwxwhci9BcfOlQRJoqsYwUb4wQuTCUSnNRLlVnPSzEQVVdz0LkNUUSOcmFyY56ZmQ2FpJC5NL0x7k2qqy6NfBMQyOodD8UTS02xxLXO1tXYQbIBzqeHOOA1qNx/lBJWEg9fhRrmGUg6kEEHnfcsyclIcI0Zck1JHdF9+0oWgY6xr6PLzwaAVoSuJfiXuhwGmjGF5J1NCBp4oZRajdBQdugwbOhwhtBua+FrKvMYg5gvv8EPYS+J1rcwNBXULdn7sJWLhnRjsWJfFamoK3pWeDqLzExC11uVVrYdORgSK3FKcQdCgarcZqT2Z6A6M3aVUixQTZDUadjW7I81z56JDaXPyjhVKdsq0janZ9kNpdEcGhtySvJ+mHSYzT8raiEw9ke8feKz8fxiJHiHO4loPZbsHgsqq6PT9Mofk+Tn5up17LgtmYJAG7cnwSK1oSfRVYbaq3KsqWjaSPNOlsKi7CoPywoDd7S6nMk/Cnkkk/1WHc1g8wCVDMvrEIGjG5Rya0/wAqzhUOsVvFzAPBoH3yWSRoPWei7qyY19seNaImknVhw9e78ysDBIOWUA2kxD/uqtvDX/lQ/wBvzKuImR82w4l1oysayy4avQHWXRjKjO4M1ZCMVsQ5g0Q/JRFrQoyuMhcol7rymuiqDrkhjIrBolMRMc9QPmANbKjHxaGPa8lTaDo0C9ML1k/3xm4pP7wzigckRI1HPTC9Z392Yd6X+5M3odQSRcc9RvcqrsRh+8pDEBFlVhIqxjdQuKfFKhJUDOKQpKpKobIdVJVdVNLlCxSVWmY9rJsWPWw0UEU6DkmQjuBKXwWTh2JOpqjn+l8q0CZiHvVawcG0LvU/BBUF9h4g+aIuhOI9THcxx7McUG7O2tPMEhb+vxV0y0+iun/6bhsYILnGioTb6gjctaIaN5rKdDzF33sXmTsIGp5hoSNQVo4TE6wQzobtPhp80kWA5pLXC2ldd1Fm4TNCHFdDdYZgRXZVRbphcMP4MIUFRdCPTOdoHAckSPmiG/FAHTCLUhDhjckDmdRYIRDcpqUpF2TjPkcCtTA/1WndU+iygtbBxZ55AeKXk/1GY+TSa6ocdrq08bfVFHRuUrHJ1yOrypWiHZJvabubVx5MGY+dKI86Ay1G54gu6r38G2t4kAeaymhhrDf1bGQz7LCT401/1FTS8xRjBXYPW6GY+J5nRTW5IaL7bk+pWiycFPQeCGwJI8SaFbhaKm0qzDctqYtl6VK0mPWRAerzIiJASRbzLsygzpC9FYNHTsEPblPosk4GzeVqlybnQvcJbGUcFb7xSHBR7xWqXppcgaCMo4R/kUx2En3itYuXZkNEM+FhbBrc8VaNgnkqN5ULorRSonFPiFRlWXQ0lIVHEjAcTwVZ8ck7hwVpNgtpE8WMAq8WKSmELqpiVAOVnNTC7tDmloo4zdu5Mi6aZRZlGdkjiVYuQCLOFCOYuFBAdc7jdTwjchduUFLHXpoXF0z0GQxbroTXbaUeNzgLqdmhogjC5/qXVHdrRw4b0cyzQ6hbodF47qMbxyaOzilqSK0y/Wu0D0Q3ir8k1DeRUGxGwg2I9UTYnCIOlULY8CQw00KRje45m9MzYEMUNQBblu8EDY9M5jyW9EeXQ7bvuvFCeIVBNVo6eH5CM8vxKC4BLRXcNk3Pd2Wl2w02LoN0ctK2V4cEmlNqJJaQLIYBFzrw4FaWH4F1YDohAdsG4cOPwWrKYeYrqUowWr4eqzzk2aI0jKwbDnPLtctKE8Ki3MlGsSbECCaUrbxdsA4DVK4w4QAFBlBNLeZQxiE51jgdg057TRIkEtzSw+LUiuypPPatIzA3rCgxsgJOvwWHO4yc5yusFUUVKjJaVKxy5ctqBLMAq2xy5ciQEiQFLmXLlYAhckzLlyGwqELkmZcuULELklVy5AFQ2qjeVy5QhSjxgPoqkSKTyXLk6KVC23ZC40H3tTIW9cuUBH0TSFy5WWckc211y5RsiEgm1NrPh91Vhr6PHEU+i5cu10zcsKv+8iZclpormHCvki3oVOEjq3bNOS5cvP8A+TVTOr0vAUzUHYhXHZS1gkXLlRNjGSEnUUIshDpNAyzBZup63XLlt6JXlpmXqtoFD8KuhRXwjmY4tOlQuXLudRijGOyOaiw3G41QS8uppW6IIHTN5aGnsnaRau7kuXLmOKDTGnFS+w01Jrt57UsOfAuSDTTmuXLPpVjLKU3jJcaA0Czeu+7LlyaopA3Z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457200" y="1963450"/>
            <a:ext cx="8229600" cy="304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反對的人說耶穌是</a:t>
            </a:r>
            <a:r>
              <a:rPr lang="en-US" altLang="zh-TW" sz="3200" b="1" dirty="0">
                <a:latin typeface="AR Kaiti Medium Big5" pitchFamily="49" charset="-120"/>
                <a:ea typeface="AR Kaiti Medium Big5" pitchFamily="49" charset="-120"/>
              </a:rPr>
              <a:t>…</a:t>
            </a:r>
          </a:p>
          <a:p>
            <a:pPr>
              <a:defRPr/>
            </a:pP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「貪食好酒的人」（太</a:t>
            </a:r>
            <a:r>
              <a:rPr lang="en-US" altLang="en-US" sz="3200" b="1" dirty="0">
                <a:latin typeface="AR Kaiti Medium Big5" pitchFamily="49" charset="-120"/>
                <a:ea typeface="AR Kaiti Medium Big5" pitchFamily="49" charset="-120"/>
              </a:rPr>
              <a:t>11:19</a:t>
            </a: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）</a:t>
            </a:r>
            <a:endParaRPr lang="en-US" altLang="zh-TW" sz="3200" b="1" dirty="0">
              <a:latin typeface="AR Kaiti Medium Big5" pitchFamily="49" charset="-120"/>
              <a:ea typeface="AR Kaiti Medium Big5" pitchFamily="49" charset="-120"/>
            </a:endParaRPr>
          </a:p>
          <a:p>
            <a:pPr>
              <a:defRPr/>
            </a:pP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「迷惑眾人的」（約</a:t>
            </a:r>
            <a:r>
              <a:rPr lang="en-US" altLang="en-US" sz="3200" b="1" dirty="0">
                <a:latin typeface="AR Kaiti Medium Big5" pitchFamily="49" charset="-120"/>
                <a:ea typeface="AR Kaiti Medium Big5" pitchFamily="49" charset="-120"/>
              </a:rPr>
              <a:t>7:12</a:t>
            </a: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）</a:t>
            </a:r>
            <a:endParaRPr lang="en-US" altLang="zh-TW" sz="3200" b="1" dirty="0">
              <a:latin typeface="AR Kaiti Medium Big5" pitchFamily="49" charset="-120"/>
              <a:ea typeface="AR Kaiti Medium Big5" pitchFamily="49" charset="-120"/>
            </a:endParaRPr>
          </a:p>
          <a:p>
            <a:pPr>
              <a:defRPr/>
            </a:pP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「稅吏與罪人的朋友」（太</a:t>
            </a:r>
            <a:r>
              <a:rPr lang="en-US" altLang="en-US" sz="3200" b="1" dirty="0">
                <a:latin typeface="AR Kaiti Medium Big5" pitchFamily="49" charset="-120"/>
                <a:ea typeface="AR Kaiti Medium Big5" pitchFamily="49" charset="-120"/>
              </a:rPr>
              <a:t>11:19</a:t>
            </a: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）</a:t>
            </a:r>
            <a:endParaRPr lang="en-US" altLang="zh-TW" sz="3200" b="1" dirty="0">
              <a:latin typeface="AR Kaiti Medium Big5" pitchFamily="49" charset="-120"/>
              <a:ea typeface="AR Kaiti Medium Big5" pitchFamily="49" charset="-120"/>
            </a:endParaRPr>
          </a:p>
          <a:p>
            <a:pPr>
              <a:defRPr/>
            </a:pP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「罪人」（約</a:t>
            </a:r>
            <a:r>
              <a:rPr lang="en-US" altLang="en-US" sz="3200" b="1" dirty="0">
                <a:latin typeface="AR Kaiti Medium Big5" pitchFamily="49" charset="-120"/>
                <a:ea typeface="AR Kaiti Medium Big5" pitchFamily="49" charset="-120"/>
              </a:rPr>
              <a:t>9:24</a:t>
            </a: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）</a:t>
            </a:r>
            <a:endParaRPr lang="en-US" altLang="zh-TW" sz="3200" b="1" dirty="0">
              <a:latin typeface="AR Kaiti Medium Big5" pitchFamily="49" charset="-120"/>
              <a:ea typeface="AR Kaiti Medium Big5" pitchFamily="49" charset="-120"/>
            </a:endParaRPr>
          </a:p>
          <a:p>
            <a:pPr>
              <a:defRPr/>
            </a:pP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「被鬼附的」（約</a:t>
            </a:r>
            <a:r>
              <a:rPr lang="en-US" altLang="en-US" sz="3200" b="1" dirty="0">
                <a:latin typeface="AR Kaiti Medium Big5" pitchFamily="49" charset="-120"/>
                <a:ea typeface="AR Kaiti Medium Big5" pitchFamily="49" charset="-120"/>
              </a:rPr>
              <a:t>7:20</a:t>
            </a:r>
            <a:r>
              <a:rPr lang="zh-TW" altLang="en-US" sz="3200" b="1" dirty="0">
                <a:latin typeface="AR Kaiti Medium Big5" pitchFamily="49" charset="-120"/>
                <a:ea typeface="AR Kaiti Medium Big5" pitchFamily="49" charset="-120"/>
              </a:rPr>
              <a:t>）</a:t>
            </a:r>
            <a:endParaRPr lang="en-US" altLang="en-US" sz="3200" b="1" dirty="0">
              <a:latin typeface="AR Kaiti Medium Big5" pitchFamily="49" charset="-120"/>
              <a:ea typeface="AR Kaiti Medium Big5" pitchFamily="49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5105400"/>
            <a:ext cx="8229600" cy="1570038"/>
          </a:xfrm>
          <a:prstGeom prst="rect">
            <a:avLst/>
          </a:prstGeom>
          <a:solidFill>
            <a:srgbClr val="692F0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bg1"/>
                </a:solidFill>
                <a:latin typeface="AR Kaiti Medium Big5" pitchFamily="49" charset="-120"/>
                <a:ea typeface="AR Kaiti Medium Big5" pitchFamily="49" charset="-120"/>
              </a:rPr>
              <a:t>他們說：「有人說是施洗的約翰，有人說是以利亞，又有人說是耶利米，或是先知裡的一位。」</a:t>
            </a:r>
            <a:endParaRPr lang="en-US" altLang="en-US" sz="3200" b="1" dirty="0">
              <a:solidFill>
                <a:schemeClr val="bg1"/>
              </a:solidFill>
              <a:latin typeface="AR Kaiti Medium Big5" pitchFamily="49" charset="-120"/>
              <a:ea typeface="AR Kaiti Medium Big5" pitchFamily="49" charset="-120"/>
            </a:endParaRPr>
          </a:p>
        </p:txBody>
      </p:sp>
      <p:sp>
        <p:nvSpPr>
          <p:cNvPr id="29704" name="Rectangle 7"/>
          <p:cNvSpPr>
            <a:spLocks noChangeArrowheads="1"/>
          </p:cNvSpPr>
          <p:nvPr/>
        </p:nvSpPr>
        <p:spPr bwMode="auto">
          <a:xfrm>
            <a:off x="457200" y="228600"/>
            <a:ext cx="8153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DFPBiaoKaiShu-B5" pitchFamily="66" charset="-128"/>
              </a:defRPr>
            </a:lvl9pPr>
          </a:lstStyle>
          <a:p>
            <a:pPr eaLnBrk="1" hangingPunct="1"/>
            <a:r>
              <a:rPr lang="zh-TW" altLang="en-US" sz="4800">
                <a:solidFill>
                  <a:srgbClr val="A50021"/>
                </a:solidFill>
                <a:latin typeface="AR Maokai Heavy Big5" pitchFamily="49" charset="-120"/>
                <a:ea typeface="AR Maokai Heavy Big5" pitchFamily="49" charset="-120"/>
                <a:cs typeface="Times New Roman" pitchFamily="18" charset="0"/>
              </a:rPr>
              <a:t>二、人說我人子是誰？</a:t>
            </a:r>
            <a:endParaRPr lang="en-US" altLang="zh-TW" sz="4800">
              <a:solidFill>
                <a:srgbClr val="A50021"/>
              </a:solidFill>
              <a:latin typeface="AR Maokai Heavy Big5" pitchFamily="49" charset="-120"/>
              <a:ea typeface="AR Maokai Heavy Big5" pitchFamily="49" charset="-120"/>
              <a:cs typeface="Times New Roman" pitchFamily="18" charset="0"/>
            </a:endParaRPr>
          </a:p>
          <a:p>
            <a:pPr eaLnBrk="1" hangingPunct="1"/>
            <a:r>
              <a:rPr lang="zh-TW" altLang="en-US" sz="4800">
                <a:solidFill>
                  <a:srgbClr val="A50021"/>
                </a:solidFill>
                <a:latin typeface="AR Maokai Heavy Big5" pitchFamily="49" charset="-120"/>
                <a:ea typeface="AR Maokai Heavy Big5" pitchFamily="49" charset="-120"/>
                <a:cs typeface="Times New Roman" pitchFamily="18" charset="0"/>
              </a:rPr>
              <a:t>       </a:t>
            </a:r>
            <a:r>
              <a:rPr lang="en-US" altLang="en-US" sz="4800">
                <a:solidFill>
                  <a:srgbClr val="A50021"/>
                </a:solidFill>
                <a:latin typeface="AR Maokai Heavy Big5" pitchFamily="49" charset="-120"/>
                <a:ea typeface="AR Maokai Heavy Big5" pitchFamily="49" charset="-120"/>
                <a:cs typeface="Times New Roman" pitchFamily="18" charset="0"/>
              </a:rPr>
              <a:t>--</a:t>
            </a:r>
            <a:r>
              <a:rPr lang="zh-TW" altLang="en-US" sz="4800">
                <a:solidFill>
                  <a:srgbClr val="A50021"/>
                </a:solidFill>
                <a:latin typeface="AR Maokai Heavy Big5" pitchFamily="49" charset="-120"/>
                <a:ea typeface="AR Maokai Heavy Big5" pitchFamily="49" charset="-120"/>
                <a:cs typeface="Times New Roman" pitchFamily="18" charset="0"/>
              </a:rPr>
              <a:t>世人對耶穌的觀點</a:t>
            </a:r>
            <a:endParaRPr lang="en-US" altLang="en-US" sz="4800">
              <a:solidFill>
                <a:srgbClr val="A50021"/>
              </a:solidFill>
              <a:latin typeface="AR Maokai Heavy Big5" pitchFamily="49" charset="-120"/>
              <a:ea typeface="AR Maokai Heavy Big5" pitchFamily="49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52375</TotalTime>
  <Words>569</Words>
  <Application>Microsoft Office PowerPoint</Application>
  <PresentationFormat>On-screen Show (4:3)</PresentationFormat>
  <Paragraphs>41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DFPBiaoKaiShu-B5</vt:lpstr>
      <vt:lpstr>Gill Sans MT</vt:lpstr>
      <vt:lpstr>Wingdings 2</vt:lpstr>
      <vt:lpstr>Verdana</vt:lpstr>
      <vt:lpstr>Calibri</vt:lpstr>
      <vt:lpstr>AR StdKaiti Medium Big5</vt:lpstr>
      <vt:lpstr>AR Maokai Heavy Big5</vt:lpstr>
      <vt:lpstr>AR Kaiti Medium Big5</vt:lpstr>
      <vt:lpstr>Times New Roman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Sunday Worship Service  主日崇拜</dc:title>
  <dc:creator>Alex</dc:creator>
  <cp:lastModifiedBy>Jonathan</cp:lastModifiedBy>
  <cp:revision>3303</cp:revision>
  <dcterms:created xsi:type="dcterms:W3CDTF">2010-02-20T00:55:59Z</dcterms:created>
  <dcterms:modified xsi:type="dcterms:W3CDTF">2014-08-31T14:13:46Z</dcterms:modified>
</cp:coreProperties>
</file>