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notesMasterIdLst>
    <p:notesMasterId r:id="rId12"/>
  </p:notesMasterIdLst>
  <p:handoutMasterIdLst>
    <p:handoutMasterId r:id="rId13"/>
  </p:handoutMasterIdLst>
  <p:sldIdLst>
    <p:sldId id="601" r:id="rId2"/>
    <p:sldId id="701" r:id="rId3"/>
    <p:sldId id="640" r:id="rId4"/>
    <p:sldId id="717" r:id="rId5"/>
    <p:sldId id="716" r:id="rId6"/>
    <p:sldId id="708" r:id="rId7"/>
    <p:sldId id="697" r:id="rId8"/>
    <p:sldId id="703" r:id="rId9"/>
    <p:sldId id="686" r:id="rId10"/>
    <p:sldId id="693" r:id="rId11"/>
  </p:sldIdLst>
  <p:sldSz cx="9144000" cy="6858000" type="screen4x3"/>
  <p:notesSz cx="6950075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2F03"/>
    <a:srgbClr val="1C240A"/>
    <a:srgbClr val="A50021"/>
    <a:srgbClr val="669900"/>
    <a:srgbClr val="1F196D"/>
    <a:srgbClr val="F4EE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30" autoAdjust="0"/>
    <p:restoredTop sz="94524" autoAdjust="0"/>
  </p:normalViewPr>
  <p:slideViewPr>
    <p:cSldViewPr>
      <p:cViewPr>
        <p:scale>
          <a:sx n="66" d="100"/>
          <a:sy n="66" d="100"/>
        </p:scale>
        <p:origin x="-156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2814" y="-108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4B747B-AC79-48E1-9214-9D9A540AE417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B8F9A1D-FD10-44A9-BEA8-3EE1A970AFFD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794A1BE6-FE37-403B-8C0D-F23A859E4A8B}" type="parTrans" cxnId="{B316E064-A12E-4946-9F19-B6D36781E098}">
      <dgm:prSet/>
      <dgm:spPr/>
      <dgm:t>
        <a:bodyPr/>
        <a:lstStyle/>
        <a:p>
          <a:endParaRPr lang="en-US"/>
        </a:p>
      </dgm:t>
    </dgm:pt>
    <dgm:pt modelId="{E6157E94-16D2-423D-9790-C00F0EFDA265}" type="sibTrans" cxnId="{B316E064-A12E-4946-9F19-B6D36781E098}">
      <dgm:prSet/>
      <dgm:spPr/>
      <dgm:t>
        <a:bodyPr/>
        <a:lstStyle/>
        <a:p>
          <a:endParaRPr lang="en-US"/>
        </a:p>
      </dgm:t>
    </dgm:pt>
    <dgm:pt modelId="{2F03E244-00BE-41EC-94C1-002605FFDE15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B917446E-B08A-42E1-9427-F05CFFC62B1F}" type="parTrans" cxnId="{ACD16489-ADF5-4CBE-AE65-6DF88CFFF2EA}">
      <dgm:prSet/>
      <dgm:spPr/>
      <dgm:t>
        <a:bodyPr/>
        <a:lstStyle/>
        <a:p>
          <a:endParaRPr lang="en-US"/>
        </a:p>
      </dgm:t>
    </dgm:pt>
    <dgm:pt modelId="{8E9B8CE0-7811-4DBC-9131-DFCCACC84DAB}" type="sibTrans" cxnId="{ACD16489-ADF5-4CBE-AE65-6DF88CFFF2EA}">
      <dgm:prSet/>
      <dgm:spPr/>
      <dgm:t>
        <a:bodyPr/>
        <a:lstStyle/>
        <a:p>
          <a:endParaRPr lang="en-US"/>
        </a:p>
      </dgm:t>
    </dgm:pt>
    <dgm:pt modelId="{8382A60A-0BB7-4B82-B6E7-C8E21F4157D2}">
      <dgm:prSet phldrT="[Text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113BA630-DAB2-48E5-BEA4-7EA3B8EFF7F0}" type="parTrans" cxnId="{EEBA3C81-C617-4BFA-AAFF-5CE5F4850531}">
      <dgm:prSet/>
      <dgm:spPr/>
      <dgm:t>
        <a:bodyPr/>
        <a:lstStyle/>
        <a:p>
          <a:endParaRPr lang="en-US"/>
        </a:p>
      </dgm:t>
    </dgm:pt>
    <dgm:pt modelId="{2EBF573D-A8AA-4CE6-9E9E-14C62FBBF6E0}" type="sibTrans" cxnId="{EEBA3C81-C617-4BFA-AAFF-5CE5F4850531}">
      <dgm:prSet/>
      <dgm:spPr/>
      <dgm:t>
        <a:bodyPr/>
        <a:lstStyle/>
        <a:p>
          <a:endParaRPr lang="en-US"/>
        </a:p>
      </dgm:t>
    </dgm:pt>
    <dgm:pt modelId="{BF93B2DB-2E5B-4EBC-A1A6-51323C5DDDA5}">
      <dgm:prSet phldrT="[Text]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12BB6718-868D-4331-A5E6-580BE66C8A49}" type="sibTrans" cxnId="{5E713485-D2EF-42ED-B693-0423035840EE}">
      <dgm:prSet/>
      <dgm:spPr/>
      <dgm:t>
        <a:bodyPr/>
        <a:lstStyle/>
        <a:p>
          <a:endParaRPr lang="en-US"/>
        </a:p>
      </dgm:t>
    </dgm:pt>
    <dgm:pt modelId="{0C595972-26AC-4BFC-8CAB-C3A7D538A567}" type="parTrans" cxnId="{5E713485-D2EF-42ED-B693-0423035840EE}">
      <dgm:prSet/>
      <dgm:spPr/>
      <dgm:t>
        <a:bodyPr/>
        <a:lstStyle/>
        <a:p>
          <a:endParaRPr lang="en-US"/>
        </a:p>
      </dgm:t>
    </dgm:pt>
    <dgm:pt modelId="{A3507E34-13CA-423B-AF2C-66E3853BCF22}">
      <dgm:prSet phldrT="[Text]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F3A3DEC2-A1F5-455F-844A-9B8A50E9E3AB}" type="sibTrans" cxnId="{3D15F379-F105-4EFD-90B7-55BB2242045E}">
      <dgm:prSet/>
      <dgm:spPr/>
      <dgm:t>
        <a:bodyPr/>
        <a:lstStyle/>
        <a:p>
          <a:endParaRPr lang="en-US"/>
        </a:p>
      </dgm:t>
    </dgm:pt>
    <dgm:pt modelId="{6813715A-F61C-4FE4-A4E1-60B6A41DD297}" type="parTrans" cxnId="{3D15F379-F105-4EFD-90B7-55BB2242045E}">
      <dgm:prSet/>
      <dgm:spPr/>
      <dgm:t>
        <a:bodyPr/>
        <a:lstStyle/>
        <a:p>
          <a:endParaRPr lang="en-US"/>
        </a:p>
      </dgm:t>
    </dgm:pt>
    <dgm:pt modelId="{07231999-4290-459B-AF73-3A57E6FC3833}" type="pres">
      <dgm:prSet presAssocID="{C54B747B-AC79-48E1-9214-9D9A540AE41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6521B7C-D146-4D20-9ECF-B91978C8F010}" type="pres">
      <dgm:prSet presAssocID="{BF93B2DB-2E5B-4EBC-A1A6-51323C5DDDA5}" presName="node" presStyleLbl="node1" presStyleIdx="0" presStyleCnt="5" custScaleX="115018" custScaleY="138888" custRadScaleRad="98871" custRadScaleInc="41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6530C0-F5AE-4FC5-AA5B-988B10D92D04}" type="pres">
      <dgm:prSet presAssocID="{BF93B2DB-2E5B-4EBC-A1A6-51323C5DDDA5}" presName="spNode" presStyleCnt="0"/>
      <dgm:spPr/>
    </dgm:pt>
    <dgm:pt modelId="{15110C98-2BCA-42C0-94DC-171C8899DEFE}" type="pres">
      <dgm:prSet presAssocID="{12BB6718-868D-4331-A5E6-580BE66C8A49}" presName="sibTrans" presStyleLbl="sibTrans1D1" presStyleIdx="0" presStyleCnt="5"/>
      <dgm:spPr/>
      <dgm:t>
        <a:bodyPr/>
        <a:lstStyle/>
        <a:p>
          <a:endParaRPr lang="en-US"/>
        </a:p>
      </dgm:t>
    </dgm:pt>
    <dgm:pt modelId="{40E3F3C4-182B-458C-9DAF-A8F213071F67}" type="pres">
      <dgm:prSet presAssocID="{6B8F9A1D-FD10-44A9-BEA8-3EE1A970AFFD}" presName="node" presStyleLbl="node1" presStyleIdx="1" presStyleCnt="5" custScaleX="113098" custScaleY="1364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86AEFC-7612-4909-84F3-237A5BD55EE1}" type="pres">
      <dgm:prSet presAssocID="{6B8F9A1D-FD10-44A9-BEA8-3EE1A970AFFD}" presName="spNode" presStyleCnt="0"/>
      <dgm:spPr/>
    </dgm:pt>
    <dgm:pt modelId="{1554D1CD-94B9-4000-91D5-B1EE818A2CC9}" type="pres">
      <dgm:prSet presAssocID="{E6157E94-16D2-423D-9790-C00F0EFDA265}" presName="sibTrans" presStyleLbl="sibTrans1D1" presStyleIdx="1" presStyleCnt="5"/>
      <dgm:spPr/>
      <dgm:t>
        <a:bodyPr/>
        <a:lstStyle/>
        <a:p>
          <a:endParaRPr lang="en-US"/>
        </a:p>
      </dgm:t>
    </dgm:pt>
    <dgm:pt modelId="{EA0F3261-B32B-4484-A7D0-98192C69ABDF}" type="pres">
      <dgm:prSet presAssocID="{A3507E34-13CA-423B-AF2C-66E3853BCF22}" presName="node" presStyleLbl="node1" presStyleIdx="2" presStyleCnt="5" custScaleX="112227" custScaleY="1267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E50D93-D114-4FAB-8EFD-C3BAD9B9BC98}" type="pres">
      <dgm:prSet presAssocID="{A3507E34-13CA-423B-AF2C-66E3853BCF22}" presName="spNode" presStyleCnt="0"/>
      <dgm:spPr/>
    </dgm:pt>
    <dgm:pt modelId="{B1FAB676-25F4-4B7E-8AE5-04ECD66AB096}" type="pres">
      <dgm:prSet presAssocID="{F3A3DEC2-A1F5-455F-844A-9B8A50E9E3AB}" presName="sibTrans" presStyleLbl="sibTrans1D1" presStyleIdx="2" presStyleCnt="5"/>
      <dgm:spPr/>
      <dgm:t>
        <a:bodyPr/>
        <a:lstStyle/>
        <a:p>
          <a:endParaRPr lang="en-US"/>
        </a:p>
      </dgm:t>
    </dgm:pt>
    <dgm:pt modelId="{8044762E-EF94-4787-A3B0-BDE1DFBD41F2}" type="pres">
      <dgm:prSet presAssocID="{2F03E244-00BE-41EC-94C1-002605FFDE15}" presName="node" presStyleLbl="node1" presStyleIdx="3" presStyleCnt="5" custScaleX="106208" custScaleY="1291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232595-D57F-4A9B-92D1-C6C4B3D9A5AC}" type="pres">
      <dgm:prSet presAssocID="{2F03E244-00BE-41EC-94C1-002605FFDE15}" presName="spNode" presStyleCnt="0"/>
      <dgm:spPr/>
    </dgm:pt>
    <dgm:pt modelId="{36D56F84-B2B2-4506-8C68-E88E3203C064}" type="pres">
      <dgm:prSet presAssocID="{8E9B8CE0-7811-4DBC-9131-DFCCACC84DAB}" presName="sibTrans" presStyleLbl="sibTrans1D1" presStyleIdx="3" presStyleCnt="5"/>
      <dgm:spPr/>
      <dgm:t>
        <a:bodyPr/>
        <a:lstStyle/>
        <a:p>
          <a:endParaRPr lang="en-US"/>
        </a:p>
      </dgm:t>
    </dgm:pt>
    <dgm:pt modelId="{AAFB5C07-EFCD-4D64-B900-F91565FC65A3}" type="pres">
      <dgm:prSet presAssocID="{8382A60A-0BB7-4B82-B6E7-C8E21F4157D2}" presName="node" presStyleLbl="node1" presStyleIdx="4" presStyleCnt="5" custScaleX="111602" custScaleY="1348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F71F00-F4CD-4089-8ED8-54C473EE230E}" type="pres">
      <dgm:prSet presAssocID="{8382A60A-0BB7-4B82-B6E7-C8E21F4157D2}" presName="spNode" presStyleCnt="0"/>
      <dgm:spPr/>
    </dgm:pt>
    <dgm:pt modelId="{B4418767-4E6C-44BE-AEA2-EE8718D9583D}" type="pres">
      <dgm:prSet presAssocID="{2EBF573D-A8AA-4CE6-9E9E-14C62FBBF6E0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3D15F379-F105-4EFD-90B7-55BB2242045E}" srcId="{C54B747B-AC79-48E1-9214-9D9A540AE417}" destId="{A3507E34-13CA-423B-AF2C-66E3853BCF22}" srcOrd="2" destOrd="0" parTransId="{6813715A-F61C-4FE4-A4E1-60B6A41DD297}" sibTransId="{F3A3DEC2-A1F5-455F-844A-9B8A50E9E3AB}"/>
    <dgm:cxn modelId="{79CAD351-75F6-4B24-8A29-3AC8D40D1519}" type="presOf" srcId="{C54B747B-AC79-48E1-9214-9D9A540AE417}" destId="{07231999-4290-459B-AF73-3A57E6FC3833}" srcOrd="0" destOrd="0" presId="urn:microsoft.com/office/officeart/2005/8/layout/cycle5"/>
    <dgm:cxn modelId="{CABBEF47-FB2B-4217-86C1-7B4C5995F82F}" type="presOf" srcId="{8382A60A-0BB7-4B82-B6E7-C8E21F4157D2}" destId="{AAFB5C07-EFCD-4D64-B900-F91565FC65A3}" srcOrd="0" destOrd="0" presId="urn:microsoft.com/office/officeart/2005/8/layout/cycle5"/>
    <dgm:cxn modelId="{3FA3248D-54A4-41FD-91B6-67F328C95A64}" type="presOf" srcId="{E6157E94-16D2-423D-9790-C00F0EFDA265}" destId="{1554D1CD-94B9-4000-91D5-B1EE818A2CC9}" srcOrd="0" destOrd="0" presId="urn:microsoft.com/office/officeart/2005/8/layout/cycle5"/>
    <dgm:cxn modelId="{ACD16489-ADF5-4CBE-AE65-6DF88CFFF2EA}" srcId="{C54B747B-AC79-48E1-9214-9D9A540AE417}" destId="{2F03E244-00BE-41EC-94C1-002605FFDE15}" srcOrd="3" destOrd="0" parTransId="{B917446E-B08A-42E1-9427-F05CFFC62B1F}" sibTransId="{8E9B8CE0-7811-4DBC-9131-DFCCACC84DAB}"/>
    <dgm:cxn modelId="{5BA8E991-B456-401C-94A1-43B90AFE7813}" type="presOf" srcId="{6B8F9A1D-FD10-44A9-BEA8-3EE1A970AFFD}" destId="{40E3F3C4-182B-458C-9DAF-A8F213071F67}" srcOrd="0" destOrd="0" presId="urn:microsoft.com/office/officeart/2005/8/layout/cycle5"/>
    <dgm:cxn modelId="{B316E064-A12E-4946-9F19-B6D36781E098}" srcId="{C54B747B-AC79-48E1-9214-9D9A540AE417}" destId="{6B8F9A1D-FD10-44A9-BEA8-3EE1A970AFFD}" srcOrd="1" destOrd="0" parTransId="{794A1BE6-FE37-403B-8C0D-F23A859E4A8B}" sibTransId="{E6157E94-16D2-423D-9790-C00F0EFDA265}"/>
    <dgm:cxn modelId="{5E713485-D2EF-42ED-B693-0423035840EE}" srcId="{C54B747B-AC79-48E1-9214-9D9A540AE417}" destId="{BF93B2DB-2E5B-4EBC-A1A6-51323C5DDDA5}" srcOrd="0" destOrd="0" parTransId="{0C595972-26AC-4BFC-8CAB-C3A7D538A567}" sibTransId="{12BB6718-868D-4331-A5E6-580BE66C8A49}"/>
    <dgm:cxn modelId="{72139D3A-8567-4DC6-9FEB-017A24665DA6}" type="presOf" srcId="{2F03E244-00BE-41EC-94C1-002605FFDE15}" destId="{8044762E-EF94-4787-A3B0-BDE1DFBD41F2}" srcOrd="0" destOrd="0" presId="urn:microsoft.com/office/officeart/2005/8/layout/cycle5"/>
    <dgm:cxn modelId="{3323E441-9585-417A-B403-2249E0FFD03C}" type="presOf" srcId="{8E9B8CE0-7811-4DBC-9131-DFCCACC84DAB}" destId="{36D56F84-B2B2-4506-8C68-E88E3203C064}" srcOrd="0" destOrd="0" presId="urn:microsoft.com/office/officeart/2005/8/layout/cycle5"/>
    <dgm:cxn modelId="{9C7EAE0C-E568-4659-AB25-9115905F8860}" type="presOf" srcId="{F3A3DEC2-A1F5-455F-844A-9B8A50E9E3AB}" destId="{B1FAB676-25F4-4B7E-8AE5-04ECD66AB096}" srcOrd="0" destOrd="0" presId="urn:microsoft.com/office/officeart/2005/8/layout/cycle5"/>
    <dgm:cxn modelId="{9E7DE952-D872-480C-9BDD-7FD4F460781F}" type="presOf" srcId="{A3507E34-13CA-423B-AF2C-66E3853BCF22}" destId="{EA0F3261-B32B-4484-A7D0-98192C69ABDF}" srcOrd="0" destOrd="0" presId="urn:microsoft.com/office/officeart/2005/8/layout/cycle5"/>
    <dgm:cxn modelId="{08E3402A-1C7A-4287-AA77-6C1111F18C89}" type="presOf" srcId="{12BB6718-868D-4331-A5E6-580BE66C8A49}" destId="{15110C98-2BCA-42C0-94DC-171C8899DEFE}" srcOrd="0" destOrd="0" presId="urn:microsoft.com/office/officeart/2005/8/layout/cycle5"/>
    <dgm:cxn modelId="{194C6F16-FC0A-4F10-9B58-DD71CFA8D570}" type="presOf" srcId="{BF93B2DB-2E5B-4EBC-A1A6-51323C5DDDA5}" destId="{56521B7C-D146-4D20-9ECF-B91978C8F010}" srcOrd="0" destOrd="0" presId="urn:microsoft.com/office/officeart/2005/8/layout/cycle5"/>
    <dgm:cxn modelId="{EEBA3C81-C617-4BFA-AAFF-5CE5F4850531}" srcId="{C54B747B-AC79-48E1-9214-9D9A540AE417}" destId="{8382A60A-0BB7-4B82-B6E7-C8E21F4157D2}" srcOrd="4" destOrd="0" parTransId="{113BA630-DAB2-48E5-BEA4-7EA3B8EFF7F0}" sibTransId="{2EBF573D-A8AA-4CE6-9E9E-14C62FBBF6E0}"/>
    <dgm:cxn modelId="{9B70DC70-5001-45D9-A604-F09F8C2DBB43}" type="presOf" srcId="{2EBF573D-A8AA-4CE6-9E9E-14C62FBBF6E0}" destId="{B4418767-4E6C-44BE-AEA2-EE8718D9583D}" srcOrd="0" destOrd="0" presId="urn:microsoft.com/office/officeart/2005/8/layout/cycle5"/>
    <dgm:cxn modelId="{CED2CDE8-731E-442A-AE3D-94143C6ABC3B}" type="presParOf" srcId="{07231999-4290-459B-AF73-3A57E6FC3833}" destId="{56521B7C-D146-4D20-9ECF-B91978C8F010}" srcOrd="0" destOrd="0" presId="urn:microsoft.com/office/officeart/2005/8/layout/cycle5"/>
    <dgm:cxn modelId="{09E9B734-3835-43BD-91B0-0EC6F6D7D7DE}" type="presParOf" srcId="{07231999-4290-459B-AF73-3A57E6FC3833}" destId="{996530C0-F5AE-4FC5-AA5B-988B10D92D04}" srcOrd="1" destOrd="0" presId="urn:microsoft.com/office/officeart/2005/8/layout/cycle5"/>
    <dgm:cxn modelId="{A9D9E35F-317F-45CD-8F51-1F0C19810C80}" type="presParOf" srcId="{07231999-4290-459B-AF73-3A57E6FC3833}" destId="{15110C98-2BCA-42C0-94DC-171C8899DEFE}" srcOrd="2" destOrd="0" presId="urn:microsoft.com/office/officeart/2005/8/layout/cycle5"/>
    <dgm:cxn modelId="{58543DBB-DB4F-467B-AEAB-BBCA84E812D7}" type="presParOf" srcId="{07231999-4290-459B-AF73-3A57E6FC3833}" destId="{40E3F3C4-182B-458C-9DAF-A8F213071F67}" srcOrd="3" destOrd="0" presId="urn:microsoft.com/office/officeart/2005/8/layout/cycle5"/>
    <dgm:cxn modelId="{75C03021-C74C-44AD-9478-BD3BFA3D35A2}" type="presParOf" srcId="{07231999-4290-459B-AF73-3A57E6FC3833}" destId="{A286AEFC-7612-4909-84F3-237A5BD55EE1}" srcOrd="4" destOrd="0" presId="urn:microsoft.com/office/officeart/2005/8/layout/cycle5"/>
    <dgm:cxn modelId="{E825AED7-41C2-41C6-8F9D-C6B62E37A4D4}" type="presParOf" srcId="{07231999-4290-459B-AF73-3A57E6FC3833}" destId="{1554D1CD-94B9-4000-91D5-B1EE818A2CC9}" srcOrd="5" destOrd="0" presId="urn:microsoft.com/office/officeart/2005/8/layout/cycle5"/>
    <dgm:cxn modelId="{EE88EFA7-2836-4A8D-94B5-6B3471FBB0A9}" type="presParOf" srcId="{07231999-4290-459B-AF73-3A57E6FC3833}" destId="{EA0F3261-B32B-4484-A7D0-98192C69ABDF}" srcOrd="6" destOrd="0" presId="urn:microsoft.com/office/officeart/2005/8/layout/cycle5"/>
    <dgm:cxn modelId="{3361AA01-3FB9-472C-BAD6-40DED844D3EF}" type="presParOf" srcId="{07231999-4290-459B-AF73-3A57E6FC3833}" destId="{13E50D93-D114-4FAB-8EFD-C3BAD9B9BC98}" srcOrd="7" destOrd="0" presId="urn:microsoft.com/office/officeart/2005/8/layout/cycle5"/>
    <dgm:cxn modelId="{421875E7-E13A-44DD-B29E-A8EB74B6E15E}" type="presParOf" srcId="{07231999-4290-459B-AF73-3A57E6FC3833}" destId="{B1FAB676-25F4-4B7E-8AE5-04ECD66AB096}" srcOrd="8" destOrd="0" presId="urn:microsoft.com/office/officeart/2005/8/layout/cycle5"/>
    <dgm:cxn modelId="{0D6D1DED-3B8E-4927-AF7F-8D3D59B873D0}" type="presParOf" srcId="{07231999-4290-459B-AF73-3A57E6FC3833}" destId="{8044762E-EF94-4787-A3B0-BDE1DFBD41F2}" srcOrd="9" destOrd="0" presId="urn:microsoft.com/office/officeart/2005/8/layout/cycle5"/>
    <dgm:cxn modelId="{13B4C855-DB2B-45E0-A171-BEE2FEB43910}" type="presParOf" srcId="{07231999-4290-459B-AF73-3A57E6FC3833}" destId="{D1232595-D57F-4A9B-92D1-C6C4B3D9A5AC}" srcOrd="10" destOrd="0" presId="urn:microsoft.com/office/officeart/2005/8/layout/cycle5"/>
    <dgm:cxn modelId="{F0F58106-2BE1-485B-9EBE-5D8E48014C87}" type="presParOf" srcId="{07231999-4290-459B-AF73-3A57E6FC3833}" destId="{36D56F84-B2B2-4506-8C68-E88E3203C064}" srcOrd="11" destOrd="0" presId="urn:microsoft.com/office/officeart/2005/8/layout/cycle5"/>
    <dgm:cxn modelId="{4D3CB447-D728-436C-AB69-9BD254BFC4A8}" type="presParOf" srcId="{07231999-4290-459B-AF73-3A57E6FC3833}" destId="{AAFB5C07-EFCD-4D64-B900-F91565FC65A3}" srcOrd="12" destOrd="0" presId="urn:microsoft.com/office/officeart/2005/8/layout/cycle5"/>
    <dgm:cxn modelId="{7CEA2716-6754-4BAF-94F4-7E33A4748673}" type="presParOf" srcId="{07231999-4290-459B-AF73-3A57E6FC3833}" destId="{01F71F00-F4CD-4089-8ED8-54C473EE230E}" srcOrd="13" destOrd="0" presId="urn:microsoft.com/office/officeart/2005/8/layout/cycle5"/>
    <dgm:cxn modelId="{0FFAE8FC-A565-412E-B752-9B0B463D4115}" type="presParOf" srcId="{07231999-4290-459B-AF73-3A57E6FC3833}" destId="{B4418767-4E6C-44BE-AEA2-EE8718D9583D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2F8B259-1DBD-403E-AC29-0D7ED3FB3706}" type="doc">
      <dgm:prSet loTypeId="urn:microsoft.com/office/officeart/2005/8/layout/chevron2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983883C9-ADE3-48A0-8FB3-317B3CC5BEB1}">
      <dgm:prSet phldrT="[Text]" phldr="1"/>
      <dgm:spPr/>
      <dgm:t>
        <a:bodyPr/>
        <a:lstStyle/>
        <a:p>
          <a:endParaRPr lang="en-US" dirty="0"/>
        </a:p>
      </dgm:t>
    </dgm:pt>
    <dgm:pt modelId="{9263DD52-453D-40AD-A04D-A00E9711EC0E}" type="parTrans" cxnId="{970940D1-EE5D-40A2-80A4-8D1616EB580B}">
      <dgm:prSet/>
      <dgm:spPr/>
      <dgm:t>
        <a:bodyPr/>
        <a:lstStyle/>
        <a:p>
          <a:endParaRPr lang="en-US"/>
        </a:p>
      </dgm:t>
    </dgm:pt>
    <dgm:pt modelId="{F0E5A47E-F60E-49A9-B587-FC8F4F1CA6DB}" type="sibTrans" cxnId="{970940D1-EE5D-40A2-80A4-8D1616EB580B}">
      <dgm:prSet/>
      <dgm:spPr/>
      <dgm:t>
        <a:bodyPr/>
        <a:lstStyle/>
        <a:p>
          <a:endParaRPr lang="en-US"/>
        </a:p>
      </dgm:t>
    </dgm:pt>
    <dgm:pt modelId="{431B31B7-A007-4756-981C-6220113D42FB}">
      <dgm:prSet phldrT="[Text]" custT="1"/>
      <dgm:spPr/>
      <dgm:t>
        <a:bodyPr/>
        <a:lstStyle/>
        <a:p>
          <a:r>
            <a:rPr lang="zh-TW" altLang="en-US" sz="4400" kern="1200" dirty="0" smtClean="0">
              <a:solidFill>
                <a:srgbClr val="692F03"/>
              </a:solidFill>
              <a:latin typeface="AR Maokai Heavy Big5" pitchFamily="49" charset="-120"/>
              <a:ea typeface="AR Maokai Heavy Big5" pitchFamily="49" charset="-120"/>
              <a:cs typeface="Times New Roman" pitchFamily="18" charset="0"/>
            </a:rPr>
            <a:t>上帝能在一個不可能的地方成就大事</a:t>
          </a:r>
          <a:endParaRPr lang="en-US" altLang="en-US" sz="4400" kern="1200" dirty="0">
            <a:solidFill>
              <a:srgbClr val="692F03"/>
            </a:solidFill>
            <a:latin typeface="AR Maokai Heavy Big5" pitchFamily="49" charset="-120"/>
            <a:ea typeface="AR Maokai Heavy Big5" pitchFamily="49" charset="-120"/>
            <a:cs typeface="Times New Roman" pitchFamily="18" charset="0"/>
          </a:endParaRPr>
        </a:p>
      </dgm:t>
    </dgm:pt>
    <dgm:pt modelId="{56099D1B-CF4B-4660-B21F-BEB926879BE9}" type="parTrans" cxnId="{3E0D5ABF-AA70-4640-A57C-3293B3105973}">
      <dgm:prSet/>
      <dgm:spPr/>
      <dgm:t>
        <a:bodyPr/>
        <a:lstStyle/>
        <a:p>
          <a:endParaRPr lang="en-US"/>
        </a:p>
      </dgm:t>
    </dgm:pt>
    <dgm:pt modelId="{95ECACD6-AD9C-430C-B3AE-E7405E64C868}" type="sibTrans" cxnId="{3E0D5ABF-AA70-4640-A57C-3293B3105973}">
      <dgm:prSet/>
      <dgm:spPr/>
      <dgm:t>
        <a:bodyPr/>
        <a:lstStyle/>
        <a:p>
          <a:endParaRPr lang="en-US"/>
        </a:p>
      </dgm:t>
    </dgm:pt>
    <dgm:pt modelId="{B01F0F78-D90A-4FEC-8ABB-9185FD0AD9CD}">
      <dgm:prSet phldrT="[Text]" phldr="1"/>
      <dgm:spPr/>
      <dgm:t>
        <a:bodyPr/>
        <a:lstStyle/>
        <a:p>
          <a:endParaRPr lang="en-US" dirty="0"/>
        </a:p>
      </dgm:t>
    </dgm:pt>
    <dgm:pt modelId="{1F5DD54F-B6CA-4454-9301-E4E895D56CCA}" type="parTrans" cxnId="{9AD037F5-C61C-43D0-B9E9-62AD06185857}">
      <dgm:prSet/>
      <dgm:spPr/>
      <dgm:t>
        <a:bodyPr/>
        <a:lstStyle/>
        <a:p>
          <a:endParaRPr lang="en-US"/>
        </a:p>
      </dgm:t>
    </dgm:pt>
    <dgm:pt modelId="{6433408C-6E8E-4F9B-BD17-4A89C7500816}" type="sibTrans" cxnId="{9AD037F5-C61C-43D0-B9E9-62AD06185857}">
      <dgm:prSet/>
      <dgm:spPr/>
      <dgm:t>
        <a:bodyPr/>
        <a:lstStyle/>
        <a:p>
          <a:endParaRPr lang="en-US"/>
        </a:p>
      </dgm:t>
    </dgm:pt>
    <dgm:pt modelId="{86A27172-7F57-4175-A79E-BC6262013850}">
      <dgm:prSet phldrT="[Text]" custT="1"/>
      <dgm:spPr/>
      <dgm:t>
        <a:bodyPr/>
        <a:lstStyle/>
        <a:p>
          <a:r>
            <a:rPr lang="zh-TW" altLang="en-US" sz="4400" kern="1200" dirty="0" smtClean="0">
              <a:solidFill>
                <a:srgbClr val="692F03"/>
              </a:solidFill>
              <a:latin typeface="AR Maokai Heavy Big5" pitchFamily="49" charset="-120"/>
              <a:ea typeface="AR Maokai Heavy Big5" pitchFamily="49" charset="-120"/>
              <a:cs typeface="Times New Roman" pitchFamily="18" charset="0"/>
            </a:rPr>
            <a:t>上帝有能力改變一個不可能改變的人</a:t>
          </a:r>
          <a:endParaRPr lang="en-US" altLang="en-US" sz="4400" kern="1200" dirty="0" smtClean="0">
            <a:solidFill>
              <a:srgbClr val="692F03"/>
            </a:solidFill>
            <a:latin typeface="AR Maokai Heavy Big5" pitchFamily="49" charset="-120"/>
            <a:ea typeface="AR Maokai Heavy Big5" pitchFamily="49" charset="-120"/>
            <a:cs typeface="Times New Roman" pitchFamily="18" charset="0"/>
          </a:endParaRPr>
        </a:p>
      </dgm:t>
    </dgm:pt>
    <dgm:pt modelId="{01F67843-9ED1-40B9-8047-85048297CA8F}" type="parTrans" cxnId="{9CA66B90-9329-4EB8-B1A4-AC4DC50AA220}">
      <dgm:prSet/>
      <dgm:spPr/>
      <dgm:t>
        <a:bodyPr/>
        <a:lstStyle/>
        <a:p>
          <a:endParaRPr lang="en-US"/>
        </a:p>
      </dgm:t>
    </dgm:pt>
    <dgm:pt modelId="{7FCBD106-F4FD-414F-AE60-CA44F15A3D7B}" type="sibTrans" cxnId="{9CA66B90-9329-4EB8-B1A4-AC4DC50AA220}">
      <dgm:prSet/>
      <dgm:spPr/>
      <dgm:t>
        <a:bodyPr/>
        <a:lstStyle/>
        <a:p>
          <a:endParaRPr lang="en-US"/>
        </a:p>
      </dgm:t>
    </dgm:pt>
    <dgm:pt modelId="{A1C9C1CB-5DD1-413E-B7E2-AD72B83CC5EC}" type="pres">
      <dgm:prSet presAssocID="{B2F8B259-1DBD-403E-AC29-0D7ED3FB370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CD32BE3-A376-4795-BF52-69EA036B1D0B}" type="pres">
      <dgm:prSet presAssocID="{983883C9-ADE3-48A0-8FB3-317B3CC5BEB1}" presName="composite" presStyleCnt="0"/>
      <dgm:spPr/>
    </dgm:pt>
    <dgm:pt modelId="{0FA94F90-F369-4FC9-8EC8-654E80237D9D}" type="pres">
      <dgm:prSet presAssocID="{983883C9-ADE3-48A0-8FB3-317B3CC5BEB1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23B9A6-E103-4DFC-8F38-05D6DB198A96}" type="pres">
      <dgm:prSet presAssocID="{983883C9-ADE3-48A0-8FB3-317B3CC5BEB1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CD7991-CA60-4C33-99C7-3C82EE44CA1A}" type="pres">
      <dgm:prSet presAssocID="{F0E5A47E-F60E-49A9-B587-FC8F4F1CA6DB}" presName="sp" presStyleCnt="0"/>
      <dgm:spPr/>
    </dgm:pt>
    <dgm:pt modelId="{29AB1179-18B9-422D-90BF-3F54EE676605}" type="pres">
      <dgm:prSet presAssocID="{B01F0F78-D90A-4FEC-8ABB-9185FD0AD9CD}" presName="composite" presStyleCnt="0"/>
      <dgm:spPr/>
    </dgm:pt>
    <dgm:pt modelId="{A3055F8A-69B0-4CA9-BD00-17DF37A57C4E}" type="pres">
      <dgm:prSet presAssocID="{B01F0F78-D90A-4FEC-8ABB-9185FD0AD9CD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3C3BC9-77C6-4B2E-972A-110E2D3C2A21}" type="pres">
      <dgm:prSet presAssocID="{B01F0F78-D90A-4FEC-8ABB-9185FD0AD9CD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E0D5ABF-AA70-4640-A57C-3293B3105973}" srcId="{983883C9-ADE3-48A0-8FB3-317B3CC5BEB1}" destId="{431B31B7-A007-4756-981C-6220113D42FB}" srcOrd="0" destOrd="0" parTransId="{56099D1B-CF4B-4660-B21F-BEB926879BE9}" sibTransId="{95ECACD6-AD9C-430C-B3AE-E7405E64C868}"/>
    <dgm:cxn modelId="{970940D1-EE5D-40A2-80A4-8D1616EB580B}" srcId="{B2F8B259-1DBD-403E-AC29-0D7ED3FB3706}" destId="{983883C9-ADE3-48A0-8FB3-317B3CC5BEB1}" srcOrd="0" destOrd="0" parTransId="{9263DD52-453D-40AD-A04D-A00E9711EC0E}" sibTransId="{F0E5A47E-F60E-49A9-B587-FC8F4F1CA6DB}"/>
    <dgm:cxn modelId="{B57AAAF7-344A-4210-9859-3681C8B05158}" type="presOf" srcId="{B2F8B259-1DBD-403E-AC29-0D7ED3FB3706}" destId="{A1C9C1CB-5DD1-413E-B7E2-AD72B83CC5EC}" srcOrd="0" destOrd="0" presId="urn:microsoft.com/office/officeart/2005/8/layout/chevron2"/>
    <dgm:cxn modelId="{9CA66B90-9329-4EB8-B1A4-AC4DC50AA220}" srcId="{B01F0F78-D90A-4FEC-8ABB-9185FD0AD9CD}" destId="{86A27172-7F57-4175-A79E-BC6262013850}" srcOrd="0" destOrd="0" parTransId="{01F67843-9ED1-40B9-8047-85048297CA8F}" sibTransId="{7FCBD106-F4FD-414F-AE60-CA44F15A3D7B}"/>
    <dgm:cxn modelId="{CD0131BE-D475-45DF-B0A1-32F747AF1D85}" type="presOf" srcId="{983883C9-ADE3-48A0-8FB3-317B3CC5BEB1}" destId="{0FA94F90-F369-4FC9-8EC8-654E80237D9D}" srcOrd="0" destOrd="0" presId="urn:microsoft.com/office/officeart/2005/8/layout/chevron2"/>
    <dgm:cxn modelId="{168CD818-4CF8-46A0-938B-CC958F512903}" type="presOf" srcId="{B01F0F78-D90A-4FEC-8ABB-9185FD0AD9CD}" destId="{A3055F8A-69B0-4CA9-BD00-17DF37A57C4E}" srcOrd="0" destOrd="0" presId="urn:microsoft.com/office/officeart/2005/8/layout/chevron2"/>
    <dgm:cxn modelId="{455500F9-238B-40D2-9DDF-E5F6003BF785}" type="presOf" srcId="{86A27172-7F57-4175-A79E-BC6262013850}" destId="{713C3BC9-77C6-4B2E-972A-110E2D3C2A21}" srcOrd="0" destOrd="0" presId="urn:microsoft.com/office/officeart/2005/8/layout/chevron2"/>
    <dgm:cxn modelId="{9AD037F5-C61C-43D0-B9E9-62AD06185857}" srcId="{B2F8B259-1DBD-403E-AC29-0D7ED3FB3706}" destId="{B01F0F78-D90A-4FEC-8ABB-9185FD0AD9CD}" srcOrd="1" destOrd="0" parTransId="{1F5DD54F-B6CA-4454-9301-E4E895D56CCA}" sibTransId="{6433408C-6E8E-4F9B-BD17-4A89C7500816}"/>
    <dgm:cxn modelId="{F453444B-55CC-4CA6-9C78-320FAFE05189}" type="presOf" srcId="{431B31B7-A007-4756-981C-6220113D42FB}" destId="{5D23B9A6-E103-4DFC-8F38-05D6DB198A96}" srcOrd="0" destOrd="0" presId="urn:microsoft.com/office/officeart/2005/8/layout/chevron2"/>
    <dgm:cxn modelId="{5C0A4137-F90F-4292-9938-BCC62FD81CF2}" type="presParOf" srcId="{A1C9C1CB-5DD1-413E-B7E2-AD72B83CC5EC}" destId="{6CD32BE3-A376-4795-BF52-69EA036B1D0B}" srcOrd="0" destOrd="0" presId="urn:microsoft.com/office/officeart/2005/8/layout/chevron2"/>
    <dgm:cxn modelId="{DF887E3E-B9FB-438B-8EBD-71820CACFEA0}" type="presParOf" srcId="{6CD32BE3-A376-4795-BF52-69EA036B1D0B}" destId="{0FA94F90-F369-4FC9-8EC8-654E80237D9D}" srcOrd="0" destOrd="0" presId="urn:microsoft.com/office/officeart/2005/8/layout/chevron2"/>
    <dgm:cxn modelId="{E5EB5D4A-CB45-4FCF-8B95-482840EC10F1}" type="presParOf" srcId="{6CD32BE3-A376-4795-BF52-69EA036B1D0B}" destId="{5D23B9A6-E103-4DFC-8F38-05D6DB198A96}" srcOrd="1" destOrd="0" presId="urn:microsoft.com/office/officeart/2005/8/layout/chevron2"/>
    <dgm:cxn modelId="{FD0C88A9-63E4-403F-8291-1992492E92AC}" type="presParOf" srcId="{A1C9C1CB-5DD1-413E-B7E2-AD72B83CC5EC}" destId="{EFCD7991-CA60-4C33-99C7-3C82EE44CA1A}" srcOrd="1" destOrd="0" presId="urn:microsoft.com/office/officeart/2005/8/layout/chevron2"/>
    <dgm:cxn modelId="{5A830138-CCDA-4C26-BB6A-DF70082BA239}" type="presParOf" srcId="{A1C9C1CB-5DD1-413E-B7E2-AD72B83CC5EC}" destId="{29AB1179-18B9-422D-90BF-3F54EE676605}" srcOrd="2" destOrd="0" presId="urn:microsoft.com/office/officeart/2005/8/layout/chevron2"/>
    <dgm:cxn modelId="{BBA8B609-6636-4530-AF5D-9C8FB25FA25B}" type="presParOf" srcId="{29AB1179-18B9-422D-90BF-3F54EE676605}" destId="{A3055F8A-69B0-4CA9-BD00-17DF37A57C4E}" srcOrd="0" destOrd="0" presId="urn:microsoft.com/office/officeart/2005/8/layout/chevron2"/>
    <dgm:cxn modelId="{296F8640-35F8-4814-A819-DF7A404EBB95}" type="presParOf" srcId="{29AB1179-18B9-422D-90BF-3F54EE676605}" destId="{713C3BC9-77C6-4B2E-972A-110E2D3C2A2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521B7C-D146-4D20-9ECF-B91978C8F010}">
      <dsp:nvSpPr>
        <dsp:cNvPr id="0" name=""/>
        <dsp:cNvSpPr/>
      </dsp:nvSpPr>
      <dsp:spPr>
        <a:xfrm>
          <a:off x="3428999" y="-152391"/>
          <a:ext cx="2362272" cy="1854138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3519511" y="-61879"/>
        <a:ext cx="2181248" cy="1673114"/>
      </dsp:txXfrm>
    </dsp:sp>
    <dsp:sp modelId="{15110C98-2BCA-42C0-94DC-171C8899DEFE}">
      <dsp:nvSpPr>
        <dsp:cNvPr id="0" name=""/>
        <dsp:cNvSpPr/>
      </dsp:nvSpPr>
      <dsp:spPr>
        <a:xfrm>
          <a:off x="1951206" y="805367"/>
          <a:ext cx="5334343" cy="5334343"/>
        </a:xfrm>
        <a:custGeom>
          <a:avLst/>
          <a:gdLst/>
          <a:ahLst/>
          <a:cxnLst/>
          <a:rect l="0" t="0" r="0" b="0"/>
          <a:pathLst>
            <a:path>
              <a:moveTo>
                <a:pt x="4015991" y="366195"/>
              </a:moveTo>
              <a:arcTo wR="2667171" hR="2667171" stAng="18022716" swAng="77993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E3F3C4-182B-458C-9DAF-A8F213071F67}">
      <dsp:nvSpPr>
        <dsp:cNvPr id="0" name=""/>
        <dsp:cNvSpPr/>
      </dsp:nvSpPr>
      <dsp:spPr>
        <a:xfrm>
          <a:off x="5939530" y="1676402"/>
          <a:ext cx="2322838" cy="1821471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6028447" y="1765319"/>
        <a:ext cx="2145004" cy="1643637"/>
      </dsp:txXfrm>
    </dsp:sp>
    <dsp:sp modelId="{1554D1CD-94B9-4000-91D5-B1EE818A2CC9}">
      <dsp:nvSpPr>
        <dsp:cNvPr id="0" name=""/>
        <dsp:cNvSpPr/>
      </dsp:nvSpPr>
      <dsp:spPr>
        <a:xfrm>
          <a:off x="1897147" y="744167"/>
          <a:ext cx="5334343" cy="5334343"/>
        </a:xfrm>
        <a:custGeom>
          <a:avLst/>
          <a:gdLst/>
          <a:ahLst/>
          <a:cxnLst/>
          <a:rect l="0" t="0" r="0" b="0"/>
          <a:pathLst>
            <a:path>
              <a:moveTo>
                <a:pt x="5312567" y="3007298"/>
              </a:moveTo>
              <a:arcTo wR="2667171" hR="2667171" stAng="439590" swAng="100007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0F3261-B32B-4484-A7D0-98192C69ABDF}">
      <dsp:nvSpPr>
        <dsp:cNvPr id="0" name=""/>
        <dsp:cNvSpPr/>
      </dsp:nvSpPr>
      <dsp:spPr>
        <a:xfrm>
          <a:off x="4979567" y="4723164"/>
          <a:ext cx="2304949" cy="1691924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840" tIns="243840" rIns="243840" bIns="24384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400" kern="1200" dirty="0"/>
        </a:p>
      </dsp:txBody>
      <dsp:txXfrm>
        <a:off x="5062160" y="4805757"/>
        <a:ext cx="2139763" cy="1526738"/>
      </dsp:txXfrm>
    </dsp:sp>
    <dsp:sp modelId="{B1FAB676-25F4-4B7E-8AE5-04ECD66AB096}">
      <dsp:nvSpPr>
        <dsp:cNvPr id="0" name=""/>
        <dsp:cNvSpPr/>
      </dsp:nvSpPr>
      <dsp:spPr>
        <a:xfrm>
          <a:off x="1897147" y="744167"/>
          <a:ext cx="5334343" cy="5334343"/>
        </a:xfrm>
        <a:custGeom>
          <a:avLst/>
          <a:gdLst/>
          <a:ahLst/>
          <a:cxnLst/>
          <a:rect l="0" t="0" r="0" b="0"/>
          <a:pathLst>
            <a:path>
              <a:moveTo>
                <a:pt x="2905325" y="5323689"/>
              </a:moveTo>
              <a:arcTo wR="2667171" hR="2667171" stAng="5092632" swAng="69554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44762E-EF94-4787-A3B0-BDE1DFBD41F2}">
      <dsp:nvSpPr>
        <dsp:cNvPr id="0" name=""/>
        <dsp:cNvSpPr/>
      </dsp:nvSpPr>
      <dsp:spPr>
        <a:xfrm>
          <a:off x="1905929" y="4706950"/>
          <a:ext cx="2181329" cy="1724350"/>
        </a:xfrm>
        <a:prstGeom prst="round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840" tIns="243840" rIns="243840" bIns="24384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400" kern="1200" dirty="0"/>
        </a:p>
      </dsp:txBody>
      <dsp:txXfrm>
        <a:off x="1990105" y="4791126"/>
        <a:ext cx="2012977" cy="1555998"/>
      </dsp:txXfrm>
    </dsp:sp>
    <dsp:sp modelId="{36D56F84-B2B2-4506-8C68-E88E3203C064}">
      <dsp:nvSpPr>
        <dsp:cNvPr id="0" name=""/>
        <dsp:cNvSpPr/>
      </dsp:nvSpPr>
      <dsp:spPr>
        <a:xfrm>
          <a:off x="1897147" y="744167"/>
          <a:ext cx="5334343" cy="5334343"/>
        </a:xfrm>
        <a:custGeom>
          <a:avLst/>
          <a:gdLst/>
          <a:ahLst/>
          <a:cxnLst/>
          <a:rect l="0" t="0" r="0" b="0"/>
          <a:pathLst>
            <a:path>
              <a:moveTo>
                <a:pt x="223629" y="3736240"/>
              </a:moveTo>
              <a:arcTo wR="2667171" hR="2667171" stAng="9382214" swAng="99354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FB5C07-EFCD-4D64-B900-F91565FC65A3}">
      <dsp:nvSpPr>
        <dsp:cNvPr id="0" name=""/>
        <dsp:cNvSpPr/>
      </dsp:nvSpPr>
      <dsp:spPr>
        <a:xfrm>
          <a:off x="881631" y="1686694"/>
          <a:ext cx="2292113" cy="1800885"/>
        </a:xfrm>
        <a:prstGeom prst="roundRect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840" tIns="243840" rIns="243840" bIns="24384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400" kern="1200" dirty="0"/>
        </a:p>
      </dsp:txBody>
      <dsp:txXfrm>
        <a:off x="969543" y="1774606"/>
        <a:ext cx="2116289" cy="1625061"/>
      </dsp:txXfrm>
    </dsp:sp>
    <dsp:sp modelId="{B4418767-4E6C-44BE-AEA2-EE8718D9583D}">
      <dsp:nvSpPr>
        <dsp:cNvPr id="0" name=""/>
        <dsp:cNvSpPr/>
      </dsp:nvSpPr>
      <dsp:spPr>
        <a:xfrm>
          <a:off x="1848782" y="799651"/>
          <a:ext cx="5334343" cy="5334343"/>
        </a:xfrm>
        <a:custGeom>
          <a:avLst/>
          <a:gdLst/>
          <a:ahLst/>
          <a:cxnLst/>
          <a:rect l="0" t="0" r="0" b="0"/>
          <a:pathLst>
            <a:path>
              <a:moveTo>
                <a:pt x="836262" y="727693"/>
              </a:moveTo>
              <a:arcTo wR="2667171" hR="2667171" stAng="13598963" swAng="87118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A94F90-F369-4FC9-8EC8-654E80237D9D}">
      <dsp:nvSpPr>
        <dsp:cNvPr id="0" name=""/>
        <dsp:cNvSpPr/>
      </dsp:nvSpPr>
      <dsp:spPr>
        <a:xfrm rot="5400000">
          <a:off x="-325912" y="328357"/>
          <a:ext cx="2172751" cy="1520925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400" kern="1200" dirty="0"/>
        </a:p>
      </dsp:txBody>
      <dsp:txXfrm rot="-5400000">
        <a:off x="2" y="762907"/>
        <a:ext cx="1520925" cy="651826"/>
      </dsp:txXfrm>
    </dsp:sp>
    <dsp:sp modelId="{5D23B9A6-E103-4DFC-8F38-05D6DB198A96}">
      <dsp:nvSpPr>
        <dsp:cNvPr id="0" name=""/>
        <dsp:cNvSpPr/>
      </dsp:nvSpPr>
      <dsp:spPr>
        <a:xfrm rot="5400000">
          <a:off x="4397718" y="-2874347"/>
          <a:ext cx="1412288" cy="71658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2928" tIns="27940" rIns="27940" bIns="27940" numCol="1" spcCol="1270" anchor="ctr" anchorCtr="0">
          <a:noAutofit/>
        </a:bodyPr>
        <a:lstStyle/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4400" kern="1200" dirty="0" smtClean="0">
              <a:solidFill>
                <a:srgbClr val="692F03"/>
              </a:solidFill>
              <a:latin typeface="AR Maokai Heavy Big5" pitchFamily="49" charset="-120"/>
              <a:ea typeface="AR Maokai Heavy Big5" pitchFamily="49" charset="-120"/>
              <a:cs typeface="Times New Roman" pitchFamily="18" charset="0"/>
            </a:rPr>
            <a:t>上帝能在一個不可能的地方成就大事</a:t>
          </a:r>
          <a:endParaRPr lang="en-US" altLang="en-US" sz="4400" kern="1200" dirty="0">
            <a:solidFill>
              <a:srgbClr val="692F03"/>
            </a:solidFill>
            <a:latin typeface="AR Maokai Heavy Big5" pitchFamily="49" charset="-120"/>
            <a:ea typeface="AR Maokai Heavy Big5" pitchFamily="49" charset="-120"/>
            <a:cs typeface="Times New Roman" pitchFamily="18" charset="0"/>
          </a:endParaRPr>
        </a:p>
      </dsp:txBody>
      <dsp:txXfrm rot="-5400000">
        <a:off x="1520925" y="71388"/>
        <a:ext cx="7096932" cy="1274404"/>
      </dsp:txXfrm>
    </dsp:sp>
    <dsp:sp modelId="{A3055F8A-69B0-4CA9-BD00-17DF37A57C4E}">
      <dsp:nvSpPr>
        <dsp:cNvPr id="0" name=""/>
        <dsp:cNvSpPr/>
      </dsp:nvSpPr>
      <dsp:spPr>
        <a:xfrm rot="5400000">
          <a:off x="-325912" y="2214716"/>
          <a:ext cx="2172751" cy="1520925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400" kern="1200" dirty="0"/>
        </a:p>
      </dsp:txBody>
      <dsp:txXfrm rot="-5400000">
        <a:off x="2" y="2649266"/>
        <a:ext cx="1520925" cy="651826"/>
      </dsp:txXfrm>
    </dsp:sp>
    <dsp:sp modelId="{713C3BC9-77C6-4B2E-972A-110E2D3C2A21}">
      <dsp:nvSpPr>
        <dsp:cNvPr id="0" name=""/>
        <dsp:cNvSpPr/>
      </dsp:nvSpPr>
      <dsp:spPr>
        <a:xfrm rot="5400000">
          <a:off x="4397718" y="-987989"/>
          <a:ext cx="1412288" cy="71658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2928" tIns="27940" rIns="27940" bIns="27940" numCol="1" spcCol="1270" anchor="ctr" anchorCtr="0">
          <a:noAutofit/>
        </a:bodyPr>
        <a:lstStyle/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4400" kern="1200" dirty="0" smtClean="0">
              <a:solidFill>
                <a:srgbClr val="692F03"/>
              </a:solidFill>
              <a:latin typeface="AR Maokai Heavy Big5" pitchFamily="49" charset="-120"/>
              <a:ea typeface="AR Maokai Heavy Big5" pitchFamily="49" charset="-120"/>
              <a:cs typeface="Times New Roman" pitchFamily="18" charset="0"/>
            </a:rPr>
            <a:t>上帝有能力改變一個不可能改變的人</a:t>
          </a:r>
          <a:endParaRPr lang="en-US" altLang="en-US" sz="4400" kern="1200" dirty="0" smtClean="0">
            <a:solidFill>
              <a:srgbClr val="692F03"/>
            </a:solidFill>
            <a:latin typeface="AR Maokai Heavy Big5" pitchFamily="49" charset="-120"/>
            <a:ea typeface="AR Maokai Heavy Big5" pitchFamily="49" charset="-120"/>
            <a:cs typeface="Times New Roman" pitchFamily="18" charset="0"/>
          </a:endParaRPr>
        </a:p>
      </dsp:txBody>
      <dsp:txXfrm rot="-5400000">
        <a:off x="1520925" y="1957746"/>
        <a:ext cx="7096932" cy="12744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8BCF76C-9EF8-4C29-A04C-89FD9EA67138}" type="datetimeFigureOut">
              <a:rPr lang="en-US"/>
              <a:pPr>
                <a:defRPr/>
              </a:pPr>
              <a:t>8/24/2014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523574D-EE86-4D52-AB67-6AC09F7E25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9499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2DCDBAE-F859-4B35-939D-6A3FB5E4B25B}" type="datetimeFigureOut">
              <a:rPr lang="en-US"/>
              <a:pPr>
                <a:defRPr/>
              </a:pPr>
              <a:t>8/24/2014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387850"/>
            <a:ext cx="5559425" cy="4156075"/>
          </a:xfrm>
          <a:prstGeom prst="rect">
            <a:avLst/>
          </a:prstGeom>
        </p:spPr>
        <p:txBody>
          <a:bodyPr vert="horz" lIns="92492" tIns="46246" rIns="92492" bIns="46246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82D33E2-FA08-482F-9F4D-9377876933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5792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535BA65-BF9D-49BB-A563-20E3AB0267D9}" type="datetimeFigureOut">
              <a:rPr lang="en-US"/>
              <a:pPr>
                <a:defRPr/>
              </a:pPr>
              <a:t>8/24/2014</a:t>
            </a:fld>
            <a:endParaRPr lang="en-US"/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32E26A3-5785-4BA7-B335-138428F808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218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24FEF-30BF-43BA-85F2-880D9510CCC9}" type="datetimeFigureOut">
              <a:rPr lang="en-US"/>
              <a:pPr>
                <a:defRPr/>
              </a:pPr>
              <a:t>8/24/2014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D7A7B-576A-40E4-A2E0-AF1A8A93EB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270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588C0-6791-4FB6-AB42-48B0FA345098}" type="datetimeFigureOut">
              <a:rPr lang="en-US"/>
              <a:pPr>
                <a:defRPr/>
              </a:pPr>
              <a:t>8/24/2014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A87CD-F7BB-4168-8484-46FDDBBFF5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3572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i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086600" cy="914400"/>
          </a:xfrm>
        </p:spPr>
        <p:txBody>
          <a:bodyPr/>
          <a:lstStyle>
            <a:lvl1pPr>
              <a:defRPr sz="4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4876800"/>
          </a:xfrm>
        </p:spPr>
        <p:txBody>
          <a:bodyPr/>
          <a:lstStyle>
            <a:lvl1pPr marL="0" indent="0" algn="l">
              <a:spcBef>
                <a:spcPts val="600"/>
              </a:spcBef>
              <a:buFontTx/>
              <a:buNone/>
              <a:defRPr sz="4200" baseline="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75370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668432" y="5257800"/>
            <a:ext cx="5733941" cy="14927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000" b="1" dirty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+mn-lt"/>
                <a:ea typeface="+mn-ea"/>
              </a:rPr>
              <a:t>請將手機轉成靜音或關機</a:t>
            </a:r>
            <a:endParaRPr lang="en-US" altLang="zh-TW" sz="3000" b="1" dirty="0">
              <a:effectLst>
                <a:glow rad="139700">
                  <a:schemeClr val="bg1">
                    <a:alpha val="40000"/>
                  </a:schemeClr>
                </a:glow>
              </a:effectLst>
              <a:latin typeface="+mn-lt"/>
              <a:ea typeface="+mn-ea"/>
            </a:endParaRPr>
          </a:p>
          <a:p>
            <a:pPr algn="ctr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zh-TW" altLang="en-US" sz="2800" dirty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+mn-lt"/>
                <a:ea typeface="+mn-ea"/>
              </a:rPr>
              <a:t>奧斯汀台灣基督長老教會</a:t>
            </a:r>
            <a:endParaRPr lang="en-US" altLang="zh-TW" sz="2800" dirty="0">
              <a:effectLst>
                <a:glow rad="139700">
                  <a:schemeClr val="bg1">
                    <a:alpha val="40000"/>
                  </a:schemeClr>
                </a:glow>
              </a:effectLst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+mn-lt"/>
                <a:ea typeface="+mn-ea"/>
              </a:rPr>
              <a:t>Austin Taiwanese Presbyterian Church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74320"/>
            <a:ext cx="7772400" cy="1325880"/>
          </a:xfrm>
        </p:spPr>
        <p:txBody>
          <a:bodyPr/>
          <a:lstStyle>
            <a:lvl1pPr>
              <a:defRPr sz="4600" baseline="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1752600"/>
            <a:ext cx="7391400" cy="3505200"/>
          </a:xfrm>
        </p:spPr>
        <p:txBody>
          <a:bodyPr/>
          <a:lstStyle>
            <a:lvl1pPr marL="0" indent="0" algn="ctr">
              <a:buNone/>
              <a:defRPr sz="3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3123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spos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086600" cy="914400"/>
          </a:xfrm>
        </p:spPr>
        <p:txBody>
          <a:bodyPr/>
          <a:lstStyle>
            <a:lvl1pPr>
              <a:defRPr sz="4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0" y="1298448"/>
            <a:ext cx="7772400" cy="4873752"/>
          </a:xfrm>
        </p:spPr>
        <p:txBody>
          <a:bodyPr/>
          <a:lstStyle>
            <a:lvl1pPr>
              <a:buFontTx/>
              <a:buNone/>
              <a:defRPr/>
            </a:lvl1pPr>
            <a:lvl2pPr marL="0">
              <a:buFont typeface="Wingdings" pitchFamily="2" charset="2"/>
              <a:buChar char="Ø"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8923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sponsive_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304800"/>
            <a:ext cx="7772400" cy="5867400"/>
          </a:xfrm>
        </p:spPr>
        <p:txBody>
          <a:bodyPr/>
          <a:lstStyle>
            <a:lvl1pPr marL="0" indent="0" algn="l">
              <a:buFontTx/>
              <a:buNone/>
              <a:defRPr sz="4200" baseline="0"/>
            </a:lvl1pPr>
            <a:lvl2pPr marL="0">
              <a:buFont typeface="Wingdings" pitchFamily="2" charset="2"/>
              <a:buChar char="Ø"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5830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2784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_Slide_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28600"/>
            <a:ext cx="7772400" cy="632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0241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33400" y="228600"/>
            <a:ext cx="4953000" cy="5257800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228600"/>
            <a:ext cx="4953000" cy="6324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0298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953000"/>
            <a:ext cx="5486400" cy="1676400"/>
          </a:xfrm>
        </p:spPr>
        <p:txBody>
          <a:bodyPr/>
          <a:lstStyle>
            <a:lvl1pPr algn="ctr">
              <a:defRPr sz="3200" b="1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4400" y="381000"/>
            <a:ext cx="7315200" cy="4495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774531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9777922-0B87-49E8-8193-8AD473E2079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43462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7AC87EE-BD25-4167-AA1B-4A554A7FB921}" type="datetimeFigureOut">
              <a:rPr lang="en-US"/>
              <a:pPr>
                <a:defRPr/>
              </a:pPr>
              <a:t>8/24/2014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F4A2F8A-ADD2-46FF-8B27-15D688500C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484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06FB2-1F52-45A2-9ED3-091C7A77C6FC}" type="datetimeFigureOut">
              <a:rPr lang="en-US"/>
              <a:pPr>
                <a:defRPr/>
              </a:pPr>
              <a:t>8/24/2014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6524B-3E9C-4334-9F09-15B35D060F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109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15F3B89-1928-46A7-97BC-5E683BD41E46}" type="datetimeFigureOut">
              <a:rPr lang="en-US"/>
              <a:pPr>
                <a:defRPr/>
              </a:pPr>
              <a:t>8/24/2014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4E36E61-A652-4C70-A803-C754660D87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403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C6005-688B-4DE2-9C2A-1B086F0B6997}" type="datetimeFigureOut">
              <a:rPr lang="en-US"/>
              <a:pPr>
                <a:defRPr/>
              </a:pPr>
              <a:t>8/24/2014</a:t>
            </a:fld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06D45-563A-4329-BE34-219502C2E7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218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2A9B875-13FE-4682-AC9E-EADDD15A2149}" type="datetimeFigureOut">
              <a:rPr lang="en-US"/>
              <a:pPr>
                <a:defRPr/>
              </a:pPr>
              <a:t>8/24/2014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614E0EC-A128-4AEF-908F-DEA569995C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658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5A58D2A-9B9B-439E-A662-AF8F79EC5CD1}" type="datetimeFigureOut">
              <a:rPr lang="en-US"/>
              <a:pPr>
                <a:defRPr/>
              </a:pPr>
              <a:t>8/24/2014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D038281-6271-43B0-A577-893EBCF7B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384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ea typeface="+mn-ea"/>
            </a:endParaRPr>
          </a:p>
        </p:txBody>
      </p:sp>
      <p:sp>
        <p:nvSpPr>
          <p:cNvPr id="6" name="Flowchart: Process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Flowchart: Process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9E030AE-A483-42C2-A4A7-1DF6A3D6500F}" type="datetimeFigureOut">
              <a:rPr lang="en-US"/>
              <a:pPr>
                <a:defRPr/>
              </a:pPr>
              <a:t>8/24/2014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48B2DF0-9D90-4C02-893E-991AA6F0F3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276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grpSp>
        <p:nvGrpSpPr>
          <p:cNvPr id="1028" name="Donut 10"/>
          <p:cNvGrpSpPr>
            <a:grpSpLocks/>
          </p:cNvGrpSpPr>
          <p:nvPr/>
        </p:nvGrpSpPr>
        <p:grpSpPr bwMode="auto">
          <a:xfrm>
            <a:off x="165100" y="1036638"/>
            <a:ext cx="1169988" cy="1169987"/>
            <a:chOff x="104" y="653"/>
            <a:chExt cx="737" cy="737"/>
          </a:xfrm>
        </p:grpSpPr>
        <p:sp>
          <p:nvSpPr>
            <p:cNvPr id="1036" name="Donut 10"/>
            <p:cNvSpPr>
              <a:spLocks noChangeArrowheads="1"/>
            </p:cNvSpPr>
            <p:nvPr/>
          </p:nvSpPr>
          <p:spPr bwMode="auto">
            <a:xfrm>
              <a:off x="104" y="653"/>
              <a:ext cx="737" cy="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9" name="Text Box 5"/>
            <p:cNvSpPr txBox="1">
              <a:spLocks noChangeArrowheads="1"/>
            </p:cNvSpPr>
            <p:nvPr/>
          </p:nvSpPr>
          <p:spPr bwMode="auto">
            <a:xfrm rot="2315674">
              <a:off x="219" y="766"/>
              <a:ext cx="501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Gill Sans MT" pitchFamily="34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1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fld id="{36149626-F38A-40EE-A90F-0F93DA2D1E5D}" type="datetimeFigureOut">
              <a:rPr lang="en-US"/>
              <a:pPr>
                <a:defRPr/>
              </a:pPr>
              <a:t>8/24/2014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fld id="{3217B4D3-9AC6-445E-B6E4-7CE6EDD591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127" r:id="rId1"/>
    <p:sldLayoutId id="2147490128" r:id="rId2"/>
    <p:sldLayoutId id="2147490129" r:id="rId3"/>
    <p:sldLayoutId id="2147490130" r:id="rId4"/>
    <p:sldLayoutId id="2147490131" r:id="rId5"/>
    <p:sldLayoutId id="2147490132" r:id="rId6"/>
    <p:sldLayoutId id="2147490133" r:id="rId7"/>
    <p:sldLayoutId id="2147490134" r:id="rId8"/>
    <p:sldLayoutId id="2147490135" r:id="rId9"/>
    <p:sldLayoutId id="2147490136" r:id="rId10"/>
    <p:sldLayoutId id="2147490137" r:id="rId11"/>
    <p:sldLayoutId id="2147490138" r:id="rId12"/>
    <p:sldLayoutId id="2147490139" r:id="rId13"/>
    <p:sldLayoutId id="2147490140" r:id="rId14"/>
    <p:sldLayoutId id="2147490141" r:id="rId15"/>
    <p:sldLayoutId id="2147490142" r:id="rId16"/>
    <p:sldLayoutId id="2147490143" r:id="rId17"/>
    <p:sldLayoutId id="2147490144" r:id="rId18"/>
    <p:sldLayoutId id="2147490145" r:id="rId1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6" descr="http://www.northwestchurchofchrist.org/sites/default/files/ComeAndS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200400" y="5334000"/>
            <a:ext cx="3352800" cy="5238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2800" b="1" dirty="0">
                <a:latin typeface="AR StdKaiti Medium Big5" pitchFamily="49" charset="-120"/>
                <a:ea typeface="AR StdKaiti Medium Big5" pitchFamily="49" charset="-120"/>
              </a:rPr>
              <a:t>約翰福音</a:t>
            </a:r>
            <a:r>
              <a:rPr lang="en-US" sz="2800" b="1" dirty="0">
                <a:latin typeface="AR StdKaiti Medium Big5" pitchFamily="49" charset="-120"/>
                <a:ea typeface="AR StdKaiti Medium Big5" pitchFamily="49" charset="-120"/>
              </a:rPr>
              <a:t>1:43-48</a:t>
            </a:r>
            <a:endParaRPr lang="en-US" sz="2800" dirty="0">
              <a:latin typeface="AR StdKaiti Medium Big5" pitchFamily="49" charset="-120"/>
              <a:ea typeface="AR StdKaiti Medium Big5" pitchFamily="49" charset="-12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381000"/>
            <a:ext cx="9144000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540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Maokai Heavy Big5" pitchFamily="49" charset="-120"/>
                <a:ea typeface="AR Maokai Heavy Big5" pitchFamily="49" charset="-120"/>
              </a:rPr>
              <a:t>你來看</a:t>
            </a:r>
            <a:r>
              <a:rPr lang="en-US" altLang="en-US" sz="540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Maokai Heavy Big5" pitchFamily="49" charset="-120"/>
                <a:ea typeface="AR Maokai Heavy Big5" pitchFamily="49" charset="-120"/>
              </a:rPr>
              <a:t>—</a:t>
            </a:r>
            <a:r>
              <a:rPr lang="zh-TW" altLang="en-US" sz="540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Maokai Heavy Big5" pitchFamily="49" charset="-120"/>
                <a:ea typeface="AR Maokai Heavy Big5" pitchFamily="49" charset="-120"/>
              </a:rPr>
              <a:t>後現代的福音策略</a:t>
            </a:r>
            <a:endParaRPr lang="en-US" sz="5400" dirty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Maokai Heavy Big5" pitchFamily="49" charset="-120"/>
              <a:ea typeface="AR Maokai Heavy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" r="35670" b="-1350"/>
          <a:stretch>
            <a:fillRect/>
          </a:stretch>
        </p:blipFill>
        <p:spPr bwMode="auto">
          <a:xfrm>
            <a:off x="2133600" y="1905000"/>
            <a:ext cx="4899025" cy="453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63525" y="457200"/>
            <a:ext cx="8956675" cy="12001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7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Maokai Heavy Big5" pitchFamily="49" charset="-120"/>
                <a:ea typeface="AR Maokai Heavy Big5" pitchFamily="49" charset="-120"/>
              </a:rPr>
              <a:t>9</a:t>
            </a:r>
            <a:r>
              <a:rPr lang="zh-TW" altLang="en-US" sz="7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Maokai Heavy Big5" pitchFamily="49" charset="-120"/>
                <a:ea typeface="AR Maokai Heavy Big5" pitchFamily="49" charset="-120"/>
              </a:rPr>
              <a:t>月</a:t>
            </a:r>
            <a:r>
              <a:rPr lang="en-US" sz="7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Maokai Heavy Big5" pitchFamily="49" charset="-120"/>
                <a:ea typeface="AR Maokai Heavy Big5" pitchFamily="49" charset="-120"/>
              </a:rPr>
              <a:t>21</a:t>
            </a:r>
            <a:r>
              <a:rPr lang="zh-TW" altLang="en-US" sz="7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Maokai Heavy Big5" pitchFamily="49" charset="-120"/>
                <a:ea typeface="AR Maokai Heavy Big5" pitchFamily="49" charset="-120"/>
              </a:rPr>
              <a:t>日，請你來看！</a:t>
            </a:r>
            <a:endParaRPr lang="en-US" sz="7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Maokai Heavy Big5" pitchFamily="49" charset="-120"/>
              <a:ea typeface="AR Maokai Heavy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7" descr="http://link.photo.pchome.com.tw/s08/allen_hk19974268/197/134443055599/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115425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 descr="http://www.willowcreek.com/events/leadership/images/biopics/BillHybels_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57200"/>
            <a:ext cx="2355273" cy="2590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228600" y="3149600"/>
            <a:ext cx="3065463" cy="584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>
                <a:latin typeface="Calibri" pitchFamily="34" charset="0"/>
              </a:rPr>
              <a:t>Bill </a:t>
            </a:r>
            <a:r>
              <a:rPr lang="en-US" sz="3200" dirty="0" err="1">
                <a:latin typeface="Calibri" pitchFamily="34" charset="0"/>
              </a:rPr>
              <a:t>Hybel</a:t>
            </a:r>
            <a:r>
              <a:rPr lang="zh-TW" altLang="en-US" sz="3200" dirty="0">
                <a:latin typeface="Calibri" pitchFamily="34" charset="0"/>
              </a:rPr>
              <a:t> 海波斯</a:t>
            </a:r>
            <a:endParaRPr lang="en-US" sz="32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1"/>
          <p:cNvSpPr>
            <a:spLocks noChangeArrowheads="1"/>
          </p:cNvSpPr>
          <p:nvPr/>
        </p:nvSpPr>
        <p:spPr bwMode="auto">
          <a:xfrm>
            <a:off x="609600" y="762000"/>
            <a:ext cx="6934200" cy="8302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zh-TW" altLang="en-US" sz="4800" dirty="0">
                <a:solidFill>
                  <a:srgbClr val="692F03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一</a:t>
            </a:r>
            <a:r>
              <a:rPr lang="zh-TW" altLang="en-US" sz="4800" dirty="0">
                <a:solidFill>
                  <a:srgbClr val="692F03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、新</a:t>
            </a:r>
            <a:r>
              <a:rPr lang="zh-TW" altLang="en-US" sz="4800" dirty="0">
                <a:solidFill>
                  <a:srgbClr val="692F03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皮袋才能承載新酒</a:t>
            </a:r>
            <a:endParaRPr lang="en-US" altLang="en-US" sz="4800" dirty="0">
              <a:solidFill>
                <a:srgbClr val="692F03"/>
              </a:solidFill>
              <a:latin typeface="AR Maokai Heavy Big5" pitchFamily="49" charset="-120"/>
              <a:ea typeface="AR Maokai Heavy Big5" pitchFamily="49" charset="-120"/>
              <a:cs typeface="Times New Roman" pitchFamily="18" charset="0"/>
            </a:endParaRPr>
          </a:p>
        </p:txBody>
      </p:sp>
      <p:sp>
        <p:nvSpPr>
          <p:cNvPr id="23555" name="AutoShape 4" descr="data:image/jpeg;base64,/9j/4AAQSkZJRgABAQAAAQABAAD/2wCEAAkGBxQTEhIUEhQUFRQSFxQUFBQUFRQUFRUUFRQWFxQUFBQYHCggGBolHBQUITEhJSkrLi4uFx8zODMsNygtLisBCgoKDg0OGhAQGywcHBwsLCwsLCwsLCwsLCwsLCwsLCwsLCwsLCwsLCwsLCwsLCwsLCwsLCwsNywsLCwsLCsrK//AABEIAKgBLAMBIgACEQEDEQH/xAAcAAABBQEBAQAAAAAAAAAAAAAGAQIDBAUABwj/xAA/EAABAgQDBAcGBQMDBQEAAAABAAIDBBEhBRIxQVFhcQYTIjKBkaFCUrHB0fAUIzNy4QcVYpKiwhaCstLxU//EABoBAAIDAQEAAAAAAAAAAAAAAAIDAAEEBQb/xAAnEQACAgEDBQACAgMAAAAAAAAAAQIRAxIhMQQTFEFRImHB8AUyM//aAAwDAQACEQMRAD8A8/g6lE8p+gfvYUMQj2iieR/QP3sK2r2ZJegk6MDsDwRTDCF+ivcCK4QQw4KlyIQkIUtE0hECQOCic1WHBRuChCpEhKrEgrRcFE5qjQVsynwVA+CtV8NQPhoNISZlRISrR4VitaJDVaNCsUDiFYEzDe0eahyq9NQ+0earliGgivRNIUxamlqGiWQpCFIQkIVFkZCROISUULsbRInUTocMkgAaqFkknKl53Dfx3DiivBsKFQdorbQDiai5TcAwo2NK03kUFdaeiMYcnlFWjXdfzQNhxRizsKg2kjyA8FkFsQVJFtAdo8EVuwzMSXOI9Pgq8SWa3S/FxqkzklyPgrMiTY4AVqBSnz+nmiCWsyg1IuRvBFPh6rOENW5d5aa7Ak99WO7Lo2IEagJcdPTkkjv2gW8FSjTAIJ418tFTOL0OWJpvIrWp0ATFkixbxNFl8YaWvqDZRF3huTZp7B7pB0vQ8qJkIaUILTsJpTz+qpgkeI4PDmm5YrRfuvpt4ryDpV0bfKRC1w7JrlO/7svcZOXaR2L74btDy3Kp0nwNs5LOhnvNFYTj3mvAs08dnEFSEqYMo2fPKRWJ2UdDe5jtWkg+CrrVdiqC+H3iijDv0D970MN75RPhf6J+962r2Y5cIJeincCLIQQn0S7gRdDQw4JLkdRNcFJRJRECQOCjcFO4KNwUIV3BMIUzwoyFZCJzVE5isFNIVFlKJDUEaHYrQc1QRWWKqi7Aach9p3NVXMWpPQ+2VUcxA4hplEsUbmK65iicxC0FZULU0tVlzFG5iqiysWpuRWCxTS8sSbV3W1NULRaK8GUe4gNab8EXYB0YNnOrX9p27LqxguFdXegqdSf5KKJaC4CtW+pPxS2xiiPlZNrW0ueYUzr2FR5fRQRIp0r5VurEsDcpbY1IijtyipvuWNEuSVozkXMq2VYsstTNuKNIgZDUhYngJUho0IjyKvHkw/wVym1c0Jd0FSMyZbkFBDa4DXWvmqsCchOJbWh0JBIpwRAWA2OiH+kOACIM0PsvF6jbwT4537EzwrlF5rYsKjmnOzUOAFQNocBZw+6hbcnOtjCrbPtmbvA0cN9LLzrBOlESVeGRgctSDXu8DpYo5iUAEeBzcwWsdSPP5p93uZJRo83/AKsYIYcZsdg7MStaC1faBXnTmr6G6TSbZqUeBfs9YzhYgj5LwCPKua5zSDUEhacTtCZKgoHfKJ8J/Rd970L17ZRRg/6TvvaulE58uEEfRHuhGMIIO6H91GcIIY8FS5HJCE+iQhECREKJwUxUTgoQhcFG4KZwUZCssiK4pxSKEI3BRvFlMQmOFioWB88ztu5qo5i055vaKqOYqouyi5ijcxXXMULmoaCTKjmKNzFbc1RuYhaLTKzYd0QYFJipcRWmg05GqzpaHUgAVqieUaAABoKV580nI6G41ZcZFy0AawcNT4lOjT5A2DgAFFFmIY5+pWRNzI5LM5GmMTThzjybeop5WWuHuyjMddl1gYXU0ym3O62Y7hSmg+SXOW1DoR9kL4zdrgKa3SQ3NN2uDvELEmcZg5+rZlLtDdoFTszErPmJtrXUcHQidoOZpS3j2sep+gxIFFHRZmFz1W0canYa2IWlDfVZZj48ChOY5NdcmiuwJcJdBN0QiHVSOgb1ZhwqXUka44q9IOrc81/qPgtYfWsF23cBu3qj0B6REN6t1Tl0veg1b66brL0Sflw5jmuFnAheNYYzqZtza90kjk039E/C7i18E5UuT17DYoq9jTWGQS3k7UeBXnfSrC8ky+gs6jhpt+yizozFJdfUVH34t9Vr4lhTIj6urWlLU0qTt5rRjm1wZJxPHZOJmNSi7BT+U772oOw9GGCfpu+9q7MDmZNgk6G93xRrCCCehht4/NHELRDHgGfI+iQpVxRAkLlG5TPCicFCELkxSOCYQrIREJpCeU0qEGlNeE8prtFCwZnW9oqq5qvzY7RVVzVCFVzVE5qtOaoiFKLKzmqMtVlzVG5qqgkPkWVcOJp4LdcylANNfBZ2FQbl3uj1JoFsZLn72BZMppxGTHBqVQiRqHNu9nZXY31C2orRlO80oOZsFg4vEEOEXC5IIbuLnE35Uv4BZJfTXHfY2OjE2Ijn5fYoDYWJvqtufgOc0gUuL1WZ0Tw4QYEI+1GaIrzxdcDwC2500bUJDe9mrTXB5RimAhr4jn5y8mrAHZQ6nsjdoFUw50VrMsarmm1D3mO2Fu/ZZelYm6G9lHtB5hCkfCMzx1THbxStLH0TO7aoX2t7GYLiZiRIMOlq0PgNiPfw+WwvxWPgmDthDOWARDWrq18FuyhpdZsr9GmCdEUWN1ZIdsp6q2yfZTvtHAkDyQ/0qitJbnJBpmppZBsN8R7z1OV7dz7E8nD7shjBstyXs9jgxQRa/EGqbEOtR5rz7AJ97H5KuhxLVhvpRw/xdtCL4OIl9nCjh6hSSoBL2JORF5FiwH455Ghzeo/lenYlMACteS8pmnZo9RvcPQhXg2tg5Q76Jv8Azq7A6/jVGccX1p6oW6OQgzqztc6vOzqfJFUw7tHVOhwZp8ng2HnRF+COpDdy+aD8P2Isws/lP5fNd3GcnIb3QmeZQ9oWO/ijmHiEP3h5r59wyM5rn5XEXOh4lbbZuJTvu8ykLLtwP8fVvZ7Z+Ph+8PNd+NZ7w814m6di++7zTTPxffd5q+9+iPpH9PbDOM94eahiTzB7Q814s/EY3vuUETEYpHfcp3l8K8R/T2h2JwvfHmm/3CGfaHmvEDNv94+a5s/EB7zvND5H6C8N/T3D8S3eE38Q3eF4wcYjD2yk/vEb3yr8hfCvEl9PZTMt3hI6YbvC8Zdisb3ylhYxFaQcxNNinkL4TxJfT0qZ7xUDkIHpnSxamHpp/im92H0V2Z/Ate1RlqFD00Hurv8ArJu5TuR+ldqfwJyEwhDf/V7DsT29KGnYq7kfpfbn8DnCm5YdaXcS7waKNHi5x/0rbmYFGB2/6ABDcnNduFDGpLG6+0WOe6/ClEY4vDywhwt/pAHxqsuWVmjGmgUmX0qN/wAxQfFV5eU6yPCZlJZCa977E3cC0HwHwXYpMUI4fT/4slk7HEWE6AYg/MZDcQQGOdUFzX3qewdiz6dWxpUtO4aNoA0A1DWtaDvA2qzmq2ipxotXEnad1Ero1Asqe50K2K8zBaLlWJF7C2xrStgh2abGmHkN7LBq4/LeVrSMSHCywe3maLktNDtJDtK8FCabL1aqzlFgPsqGWisLrHTftUkV4F9m1Ik9w6BzplJGM0AAhwAoQdb3C8+b0fj9c3qvSxDq7RqF7XOSIiMpt9lyyxhzH2is7QsHAU9QnQnpEzjqR51iGPRhlhR2/mwXVY6l6DWjtoIBBH0XoMjGESGx41oOYqLgpIvRGC69SaaVvTgrJl2wGUFg0VOp0CrLJNFYotAh0sxE9a2GD3WlzuZFAEISbc8ZtPe/n5K3ic0XPjxTq40byOnpRJ0bh/mt4D4qQVRBk7Z6ZKy2V0AbAPOx+hW/Fh1JWc8APYdjS4ctD/yK05ttxyH0+SbHYzye58/yGxFWF/pP5fNCslo1FOFH8p/L5ruY/wCDk5P5BOQ7z/3H4la4csWSPbf+4/ErWBWJnShwSVTCuqmlyoYNiFQ1UjyoXFCyyNyjdqE5xTHahCWPJXByaSla0nQHyUIJVcXKVss86NPkrDMIjHRhVqLK1L6YccXURC2XYDGJuKJ7ejbzqQFeiXwF5IL2D+VIGIlZ0a3uU7Oj7BqSUSxSAeaAKZFrYBI5orairR2j+0Al1+QI8QiCTwSDmbUVFRUcFpScm1gflaKuBYKWsTV3wV9p+wXli+Ag/p/KmNMGKe7BYXncXxTbxytNuKK8djDK0be04jxp8iq/RRrYEBwaLkhzudABXhp6qnjEaz3cA0Hlc+tUuZI7gti0W54/GlVjdCXGLPRD7DAXgG9HGjGkbjSqmxqN3uAPwv8ANJ/Ssgxpo/4sp4ues74Y+C3R6H1SZ1QrQ+KnivoPos+Ox7gTXLWtAL32VO1Z0bLLD2U0pYpkZppx3oRxbHJmG9jQBQ0vQZQdCDu11WhAx+IwUmIdqd5gqCjla4DjGmX34ZEc09W7I+tRUBw9VbjQ4olSYuXO0AnJoaFOwfFoUZv5ZuNQdR4bVqRmhzHA6EJD35Ccq2JMJmw6EKqcwhtNliSzsgoNArH4yyrWqBcN7RffFaNChTphiYEMivetTbT7srk7N0BJNAASeS8wxfFnRopcdNGjcB89FcFrYM6iiviUSuVu81PPYtro8ykQcwPSp+CwMmZ7d9vvyqURYNaMP3H0yf8AsU98IznqRZ2jxGYegPzWy2UzgHSgp9+ay3stmHuE+GtvNbcvE7I5D4IkIkfNEoe7yRThP6b+RQxKCobwRJhLqMcDtqu3jkjmTiwUlO+/9zv/ACK1WrWwTCIRc4kVqSfMoxlcNggWaPJZljs1d5RPPmQHHRpPgpG4VGdowr0tkOGNGjyT+sHBGsK+gvqX6R50zo1Hd7NOanh9D4p1ICO3xgoHxlfaiD5MwUZ0LHtP8lZZ0SgjWpW46IozE4qKEF6KeWb9lGHgMBvsDyVlklCboweSfnSElFsBqk/YuRo0aEpeFC6qjcDRSyqMycidoqq6KnTh7RVRzwqbDokdFUZiKN0VRuiobCSLEGNRwK15V1HAk2BBHH+NEOGIpYc6RQbkqbbGR/Z6HJTfYAFL68f4VTFYtW/9xPkLrPwmZzNYdwpyoVYmDmYb6OJPIg/RZ5DogjjZPU5veF/AkFR/00mg2ac3/wDRhHi01+BKtz0EmE9nu1pyrVD2Dy72xA+HZ7DUH4+BB9Ur0xqdNHtrWgiqpzFa2TcMmSAA+xIr6K7UUqk0a0gUxIu2w631GqryzgatYS2urTp5FFL2A6gGqgfhLXGo1Hn4FKcnZov8ae5hyWEGG5r4Z7QpWpaAd9ac0SwYpINRQ8DUeCiZLZfDepmEhx3UQSk2U9yq8EJuYq29ZmL4gyXgviu0aLDaSdGjmlJOTpBOVKwe6a4nkZ1bdXXcfgEAMfV9a3stjE50RIL4j6OiRXNyUPcANXDLre3kUOwX0cF0cWOomHLlt7BNhkKrq7gfU/ytGSi0jNHB588h/wCKqYbaCXX7biBya36uHknQYtZhtBahA86V9UIJ7NLOzwmneynhlC1pY9kbLD4BYGBRs0s39tP9pqiCCOy2nuhWhMz5qlRSi3sOdYrBhG615F5AK6mNmWe5sYI/tHmieFEQnhJIKI4US10UWJmi9nTXRFD1wUbpoBHYBMXJhKrOngoHz3NC2XRccoy4KiZwKJ0yOKpyQWlmiZgBRunVnmOEwxwhci9BcfOlQRJoqsYwUb4wQuTCUSnNRLlVnPSzEQVVdz0LkNUUSOcmFyY56ZmQ2FpJC5NL0x7k2qqy6NfBMQyOodD8UTS02xxLXO1tXYQbIBzqeHOOA1qNx/lBJWEg9fhRrmGUg6kEEHnfcsyclIcI0Zck1JHdF9+0oWgY6xr6PLzwaAVoSuJfiXuhwGmjGF5J1NCBp4oZRajdBQdugwbOhwhtBua+FrKvMYg5gvv8EPYS+J1rcwNBXULdn7sJWLhnRjsWJfFamoK3pWeDqLzExC11uVVrYdORgSK3FKcQdCgarcZqT2Z6A6M3aVUixQTZDUadjW7I81z56JDaXPyjhVKdsq0janZ9kNpdEcGhtySvJ+mHSYzT8raiEw9ke8feKz8fxiJHiHO4loPZbsHgsqq6PT9Mofk+Tn5up17LgtmYJAG7cnwSK1oSfRVYbaq3KsqWjaSPNOlsKi7CoPywoDd7S6nMk/Cnkkk/1WHc1g8wCVDMvrEIGjG5Rya0/wAqzhUOsVvFzAPBoH3yWSRoPWei7qyY19seNaImknVhw9e78ysDBIOWUA2kxD/uqtvDX/lQ/wBvzKuImR82w4l1oysayy4avQHWXRjKjO4M1ZCMVsQ5g0Q/JRFrQoyuMhcol7rymuiqDrkhjIrBolMRMc9QPmANbKjHxaGPa8lTaDo0C9ML1k/3xm4pP7wzigckRI1HPTC9Z392Yd6X+5M3odQSRcc9RvcqrsRh+8pDEBFlVhIqxjdQuKfFKhJUDOKQpKpKobIdVJVdVNLlCxSVWmY9rJsWPWw0UEU6DkmQjuBKXwWTh2JOpqjn+l8q0CZiHvVawcG0LvU/BBUF9h4g+aIuhOI9THcxx7McUG7O2tPMEhb+vxV0y0+iun/6bhsYILnGioTb6gjctaIaN5rKdDzF33sXmTsIGp5hoSNQVo4TE6wQzobtPhp80kWA5pLXC2ldd1Fm4TNCHFdDdYZgRXZVRbphcMP4MIUFRdCPTOdoHAckSPmiG/FAHTCLUhDhjckDmdRYIRDcpqUpF2TjPkcCtTA/1WndU+iygtbBxZ55AeKXk/1GY+TSa6ocdrq08bfVFHRuUrHJ1yOrypWiHZJvabubVx5MGY+dKI86Ay1G54gu6r38G2t4kAeaymhhrDf1bGQz7LCT401/1FTS8xRjBXYPW6GY+J5nRTW5IaL7bk+pWiycFPQeCGwJI8SaFbhaKm0qzDctqYtl6VK0mPWRAerzIiJASRbzLsygzpC9FYNHTsEPblPosk4GzeVqlybnQvcJbGUcFb7xSHBR7xWqXppcgaCMo4R/kUx2En3itYuXZkNEM+FhbBrc8VaNgnkqN5ULorRSonFPiFRlWXQ0lIVHEjAcTwVZ8ck7hwVpNgtpE8WMAq8WKSmELqpiVAOVnNTC7tDmloo4zdu5Mi6aZRZlGdkjiVYuQCLOFCOYuFBAdc7jdTwjchduUFLHXpoXF0z0GQxbroTXbaUeNzgLqdmhogjC5/qXVHdrRw4b0cyzQ6hbodF47qMbxyaOzilqSK0y/Wu0D0Q3ir8k1DeRUGxGwg2I9UTYnCIOlULY8CQw00KRje45m9MzYEMUNQBblu8EDY9M5jyW9EeXQ7bvuvFCeIVBNVo6eH5CM8vxKC4BLRXcNk3Pd2Wl2w02LoN0ctK2V4cEmlNqJJaQLIYBFzrw4FaWH4F1YDohAdsG4cOPwWrKYeYrqUowWr4eqzzk2aI0jKwbDnPLtctKE8Ki3MlGsSbECCaUrbxdsA4DVK4w4QAFBlBNLeZQxiE51jgdg057TRIkEtzSw+LUiuypPPatIzA3rCgxsgJOvwWHO4yc5yusFUUVKjJaVKxy5ctqBLMAq2xy5ciQEiQFLmXLlYAhckzLlyGwqELkmZcuULELklVy5AFQ2qjeVy5QhSjxgPoqkSKTyXLk6KVC23ZC40H3tTIW9cuUBH0TSFy5WWckc211y5RsiEgm1NrPh91Vhr6PHEU+i5cu10zcsKv+8iZclpormHCvki3oVOEjq3bNOS5cvP8A+TVTOr0vAUzUHYhXHZS1gkXLlRNjGSEnUUIshDpNAyzBZup63XLlt6JXlpmXqtoFD8KuhRXwjmY4tOlQuXLudRijGOyOaiw3G41QS8uppW6IIHTN5aGnsnaRau7kuXLmOKDTGnFS+w01Jrt57UsOfAuSDTTmuXLPpVjLKU3jJcaA0Czeu+7LlyaopA3Z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56" name="AutoShape 6" descr="data:image/jpeg;base64,/9j/4AAQSkZJRgABAQAAAQABAAD/2wCEAAkGBxQTEhIUEhQUFRQSFxQUFBQUFRQUFRUUFRQWFxQUFBQYHCggGBolHBQUITEhJSkrLi4uFx8zODMsNygtLisBCgoKDg0OGhAQGywcHBwsLCwsLCwsLCwsLCwsLCwsLCwsLCwsLCwsLCwsLCwsLCwsLCwsLCwsNywsLCwsLCsrK//AABEIAKgBLAMBIgACEQEDEQH/xAAcAAABBQEBAQAAAAAAAAAAAAAGAQIDBAUABwj/xAA/EAABAgQDBAcGBQMDBQEAAAABAAIDBBEhBRIxQVFhcQYTIjKBkaFCUrHB0fAUIzNy4QcVYpKiwhaCstLxU//EABoBAAIDAQEAAAAAAAAAAAAAAAIDAAEEBQb/xAAnEQACAgEDBQACAgMAAAAAAAAAAQIRAxIhMQQTFEFRImHB8AUyM//aAAwDAQACEQMRAD8A8/g6lE8p+gfvYUMQj2iieR/QP3sK2r2ZJegk6MDsDwRTDCF+ivcCK4QQw4KlyIQkIUtE0hECQOCic1WHBRuChCpEhKrEgrRcFE5qjQVsynwVA+CtV8NQPhoNISZlRISrR4VitaJDVaNCsUDiFYEzDe0eahyq9NQ+0earliGgivRNIUxamlqGiWQpCFIQkIVFkZCROISUULsbRInUTocMkgAaqFkknKl53Dfx3DiivBsKFQdorbQDiai5TcAwo2NK03kUFdaeiMYcnlFWjXdfzQNhxRizsKg2kjyA8FkFsQVJFtAdo8EVuwzMSXOI9Pgq8SWa3S/FxqkzklyPgrMiTY4AVqBSnz+nmiCWsyg1IuRvBFPh6rOENW5d5aa7Ak99WO7Lo2IEagJcdPTkkjv2gW8FSjTAIJ418tFTOL0OWJpvIrWp0ATFkixbxNFl8YaWvqDZRF3huTZp7B7pB0vQ8qJkIaUILTsJpTz+qpgkeI4PDmm5YrRfuvpt4ryDpV0bfKRC1w7JrlO/7svcZOXaR2L74btDy3Kp0nwNs5LOhnvNFYTj3mvAs08dnEFSEqYMo2fPKRWJ2UdDe5jtWkg+CrrVdiqC+H3iijDv0D970MN75RPhf6J+962r2Y5cIJeincCLIQQn0S7gRdDQw4JLkdRNcFJRJRECQOCjcFO4KNwUIV3BMIUzwoyFZCJzVE5isFNIVFlKJDUEaHYrQc1QRWWKqi7Aach9p3NVXMWpPQ+2VUcxA4hplEsUbmK65iicxC0FZULU0tVlzFG5iqiysWpuRWCxTS8sSbV3W1NULRaK8GUe4gNab8EXYB0YNnOrX9p27LqxguFdXegqdSf5KKJaC4CtW+pPxS2xiiPlZNrW0ueYUzr2FR5fRQRIp0r5VurEsDcpbY1IijtyipvuWNEuSVozkXMq2VYsstTNuKNIgZDUhYngJUho0IjyKvHkw/wVym1c0Jd0FSMyZbkFBDa4DXWvmqsCchOJbWh0JBIpwRAWA2OiH+kOACIM0PsvF6jbwT4537EzwrlF5rYsKjmnOzUOAFQNocBZw+6hbcnOtjCrbPtmbvA0cN9LLzrBOlESVeGRgctSDXu8DpYo5iUAEeBzcwWsdSPP5p93uZJRo83/AKsYIYcZsdg7MStaC1faBXnTmr6G6TSbZqUeBfs9YzhYgj5LwCPKua5zSDUEhacTtCZKgoHfKJ8J/Rd970L17ZRRg/6TvvaulE58uEEfRHuhGMIIO6H91GcIIY8FS5HJCE+iQhECREKJwUxUTgoQhcFG4KZwUZCssiK4pxSKEI3BRvFlMQmOFioWB88ztu5qo5i055vaKqOYqouyi5ijcxXXMULmoaCTKjmKNzFbc1RuYhaLTKzYd0QYFJipcRWmg05GqzpaHUgAVqieUaAABoKV580nI6G41ZcZFy0AawcNT4lOjT5A2DgAFFFmIY5+pWRNzI5LM5GmMTThzjybeop5WWuHuyjMddl1gYXU0ym3O62Y7hSmg+SXOW1DoR9kL4zdrgKa3SQ3NN2uDvELEmcZg5+rZlLtDdoFTszErPmJtrXUcHQidoOZpS3j2sep+gxIFFHRZmFz1W0canYa2IWlDfVZZj48ChOY5NdcmiuwJcJdBN0QiHVSOgb1ZhwqXUka44q9IOrc81/qPgtYfWsF23cBu3qj0B6REN6t1Tl0veg1b66brL0Sflw5jmuFnAheNYYzqZtza90kjk039E/C7i18E5UuT17DYoq9jTWGQS3k7UeBXnfSrC8ky+gs6jhpt+yizozFJdfUVH34t9Vr4lhTIj6urWlLU0qTt5rRjm1wZJxPHZOJmNSi7BT+U772oOw9GGCfpu+9q7MDmZNgk6G93xRrCCCehht4/NHELRDHgGfI+iQpVxRAkLlG5TPCicFCELkxSOCYQrIREJpCeU0qEGlNeE8prtFCwZnW9oqq5qvzY7RVVzVCFVzVE5qtOaoiFKLKzmqMtVlzVG5qqgkPkWVcOJp4LdcylANNfBZ2FQbl3uj1JoFsZLn72BZMppxGTHBqVQiRqHNu9nZXY31C2orRlO80oOZsFg4vEEOEXC5IIbuLnE35Uv4BZJfTXHfY2OjE2Ijn5fYoDYWJvqtufgOc0gUuL1WZ0Tw4QYEI+1GaIrzxdcDwC2500bUJDe9mrTXB5RimAhr4jn5y8mrAHZQ6nsjdoFUw50VrMsarmm1D3mO2Fu/ZZelYm6G9lHtB5hCkfCMzx1THbxStLH0TO7aoX2t7GYLiZiRIMOlq0PgNiPfw+WwvxWPgmDthDOWARDWrq18FuyhpdZsr9GmCdEUWN1ZIdsp6q2yfZTvtHAkDyQ/0qitJbnJBpmppZBsN8R7z1OV7dz7E8nD7shjBstyXs9jgxQRa/EGqbEOtR5rz7AJ97H5KuhxLVhvpRw/xdtCL4OIl9nCjh6hSSoBL2JORF5FiwH455Ghzeo/lenYlMACteS8pmnZo9RvcPQhXg2tg5Q76Jv8Azq7A6/jVGccX1p6oW6OQgzqztc6vOzqfJFUw7tHVOhwZp8ng2HnRF+COpDdy+aD8P2Isws/lP5fNd3GcnIb3QmeZQ9oWO/ijmHiEP3h5r59wyM5rn5XEXOh4lbbZuJTvu8ykLLtwP8fVvZ7Z+Ph+8PNd+NZ7w814m6di++7zTTPxffd5q+9+iPpH9PbDOM94eahiTzB7Q814s/EY3vuUETEYpHfcp3l8K8R/T2h2JwvfHmm/3CGfaHmvEDNv94+a5s/EB7zvND5H6C8N/T3D8S3eE38Q3eF4wcYjD2yk/vEb3yr8hfCvEl9PZTMt3hI6YbvC8Zdisb3ylhYxFaQcxNNinkL4TxJfT0qZ7xUDkIHpnSxamHpp/im92H0V2Z/Ate1RlqFD00Hurv8ArJu5TuR+ldqfwJyEwhDf/V7DsT29KGnYq7kfpfbn8DnCm5YdaXcS7waKNHi5x/0rbmYFGB2/6ABDcnNduFDGpLG6+0WOe6/ClEY4vDywhwt/pAHxqsuWVmjGmgUmX0qN/wAxQfFV5eU6yPCZlJZCa977E3cC0HwHwXYpMUI4fT/4slk7HEWE6AYg/MZDcQQGOdUFzX3qewdiz6dWxpUtO4aNoA0A1DWtaDvA2qzmq2ipxotXEnad1Ero1Asqe50K2K8zBaLlWJF7C2xrStgh2abGmHkN7LBq4/LeVrSMSHCywe3maLktNDtJDtK8FCabL1aqzlFgPsqGWisLrHTftUkV4F9m1Ik9w6BzplJGM0AAhwAoQdb3C8+b0fj9c3qvSxDq7RqF7XOSIiMpt9lyyxhzH2is7QsHAU9QnQnpEzjqR51iGPRhlhR2/mwXVY6l6DWjtoIBBH0XoMjGESGx41oOYqLgpIvRGC69SaaVvTgrJl2wGUFg0VOp0CrLJNFYotAh0sxE9a2GD3WlzuZFAEISbc8ZtPe/n5K3ic0XPjxTq40byOnpRJ0bh/mt4D4qQVRBk7Z6ZKy2V0AbAPOx+hW/Fh1JWc8APYdjS4ctD/yK05ttxyH0+SbHYzye58/yGxFWF/pP5fNCslo1FOFH8p/L5ruY/wCDk5P5BOQ7z/3H4la4csWSPbf+4/ErWBWJnShwSVTCuqmlyoYNiFQ1UjyoXFCyyNyjdqE5xTHahCWPJXByaSla0nQHyUIJVcXKVss86NPkrDMIjHRhVqLK1L6YccXURC2XYDGJuKJ7ejbzqQFeiXwF5IL2D+VIGIlZ0a3uU7Oj7BqSUSxSAeaAKZFrYBI5orairR2j+0Al1+QI8QiCTwSDmbUVFRUcFpScm1gflaKuBYKWsTV3wV9p+wXli+Ag/p/KmNMGKe7BYXncXxTbxytNuKK8djDK0be04jxp8iq/RRrYEBwaLkhzudABXhp6qnjEaz3cA0Hlc+tUuZI7gti0W54/GlVjdCXGLPRD7DAXgG9HGjGkbjSqmxqN3uAPwv8ANJ/Ssgxpo/4sp4ues74Y+C3R6H1SZ1QrQ+KnivoPos+Ox7gTXLWtAL32VO1Z0bLLD2U0pYpkZppx3oRxbHJmG9jQBQ0vQZQdCDu11WhAx+IwUmIdqd5gqCjla4DjGmX34ZEc09W7I+tRUBw9VbjQ4olSYuXO0AnJoaFOwfFoUZv5ZuNQdR4bVqRmhzHA6EJD35Ccq2JMJmw6EKqcwhtNliSzsgoNArH4yyrWqBcN7RffFaNChTphiYEMivetTbT7srk7N0BJNAASeS8wxfFnRopcdNGjcB89FcFrYM6iiviUSuVu81PPYtro8ykQcwPSp+CwMmZ7d9vvyqURYNaMP3H0yf8AsU98IznqRZ2jxGYegPzWy2UzgHSgp9+ay3stmHuE+GtvNbcvE7I5D4IkIkfNEoe7yRThP6b+RQxKCobwRJhLqMcDtqu3jkjmTiwUlO+/9zv/ACK1WrWwTCIRc4kVqSfMoxlcNggWaPJZljs1d5RPPmQHHRpPgpG4VGdowr0tkOGNGjyT+sHBGsK+gvqX6R50zo1Hd7NOanh9D4p1ICO3xgoHxlfaiD5MwUZ0LHtP8lZZ0SgjWpW46IozE4qKEF6KeWb9lGHgMBvsDyVlklCboweSfnSElFsBqk/YuRo0aEpeFC6qjcDRSyqMycidoqq6KnTh7RVRzwqbDokdFUZiKN0VRuiobCSLEGNRwK15V1HAk2BBHH+NEOGIpYc6RQbkqbbGR/Z6HJTfYAFL68f4VTFYtW/9xPkLrPwmZzNYdwpyoVYmDmYb6OJPIg/RZ5DogjjZPU5veF/AkFR/00mg2ac3/wDRhHi01+BKtz0EmE9nu1pyrVD2Dy72xA+HZ7DUH4+BB9Ur0xqdNHtrWgiqpzFa2TcMmSAA+xIr6K7UUqk0a0gUxIu2w631GqryzgatYS2urTp5FFL2A6gGqgfhLXGo1Hn4FKcnZov8ae5hyWEGG5r4Z7QpWpaAd9ac0SwYpINRQ8DUeCiZLZfDepmEhx3UQSk2U9yq8EJuYq29ZmL4gyXgviu0aLDaSdGjmlJOTpBOVKwe6a4nkZ1bdXXcfgEAMfV9a3stjE50RIL4j6OiRXNyUPcANXDLre3kUOwX0cF0cWOomHLlt7BNhkKrq7gfU/ytGSi0jNHB588h/wCKqYbaCXX7biBya36uHknQYtZhtBahA86V9UIJ7NLOzwmneynhlC1pY9kbLD4BYGBRs0s39tP9pqiCCOy2nuhWhMz5qlRSi3sOdYrBhG615F5AK6mNmWe5sYI/tHmieFEQnhJIKI4US10UWJmi9nTXRFD1wUbpoBHYBMXJhKrOngoHz3NC2XRccoy4KiZwKJ0yOKpyQWlmiZgBRunVnmOEwxwhci9BcfOlQRJoqsYwUb4wQuTCUSnNRLlVnPSzEQVVdz0LkNUUSOcmFyY56ZmQ2FpJC5NL0x7k2qqy6NfBMQyOodD8UTS02xxLXO1tXYQbIBzqeHOOA1qNx/lBJWEg9fhRrmGUg6kEEHnfcsyclIcI0Zck1JHdF9+0oWgY6xr6PLzwaAVoSuJfiXuhwGmjGF5J1NCBp4oZRajdBQdugwbOhwhtBua+FrKvMYg5gvv8EPYS+J1rcwNBXULdn7sJWLhnRjsWJfFamoK3pWeDqLzExC11uVVrYdORgSK3FKcQdCgarcZqT2Z6A6M3aVUixQTZDUadjW7I81z56JDaXPyjhVKdsq0janZ9kNpdEcGhtySvJ+mHSYzT8raiEw9ke8feKz8fxiJHiHO4loPZbsHgsqq6PT9Mofk+Tn5up17LgtmYJAG7cnwSK1oSfRVYbaq3KsqWjaSPNOlsKi7CoPywoDd7S6nMk/Cnkkk/1WHc1g8wCVDMvrEIGjG5Rya0/wAqzhUOsVvFzAPBoH3yWSRoPWei7qyY19seNaImknVhw9e78ysDBIOWUA2kxD/uqtvDX/lQ/wBvzKuImR82w4l1oysayy4avQHWXRjKjO4M1ZCMVsQ5g0Q/JRFrQoyuMhcol7rymuiqDrkhjIrBolMRMc9QPmANbKjHxaGPa8lTaDo0C9ML1k/3xm4pP7wzigckRI1HPTC9Z392Yd6X+5M3odQSRcc9RvcqrsRh+8pDEBFlVhIqxjdQuKfFKhJUDOKQpKpKobIdVJVdVNLlCxSVWmY9rJsWPWw0UEU6DkmQjuBKXwWTh2JOpqjn+l8q0CZiHvVawcG0LvU/BBUF9h4g+aIuhOI9THcxx7McUG7O2tPMEhb+vxV0y0+iun/6bhsYILnGioTb6gjctaIaN5rKdDzF33sXmTsIGp5hoSNQVo4TE6wQzobtPhp80kWA5pLXC2ldd1Fm4TNCHFdDdYZgRXZVRbphcMP4MIUFRdCPTOdoHAckSPmiG/FAHTCLUhDhjckDmdRYIRDcpqUpF2TjPkcCtTA/1WndU+iygtbBxZ55AeKXk/1GY+TSa6ocdrq08bfVFHRuUrHJ1yOrypWiHZJvabubVx5MGY+dKI86Ay1G54gu6r38G2t4kAeaymhhrDf1bGQz7LCT401/1FTS8xRjBXYPW6GY+J5nRTW5IaL7bk+pWiycFPQeCGwJI8SaFbhaKm0qzDctqYtl6VK0mPWRAerzIiJASRbzLsygzpC9FYNHTsEPblPosk4GzeVqlybnQvcJbGUcFb7xSHBR7xWqXppcgaCMo4R/kUx2En3itYuXZkNEM+FhbBrc8VaNgnkqN5ULorRSonFPiFRlWXQ0lIVHEjAcTwVZ8ck7hwVpNgtpE8WMAq8WKSmELqpiVAOVnNTC7tDmloo4zdu5Mi6aZRZlGdkjiVYuQCLOFCOYuFBAdc7jdTwjchduUFLHXpoXF0z0GQxbroTXbaUeNzgLqdmhogjC5/qXVHdrRw4b0cyzQ6hbodF47qMbxyaOzilqSK0y/Wu0D0Q3ir8k1DeRUGxGwg2I9UTYnCIOlULY8CQw00KRje45m9MzYEMUNQBblu8EDY9M5jyW9EeXQ7bvuvFCeIVBNVo6eH5CM8vxKC4BLRXcNk3Pd2Wl2w02LoN0ctK2V4cEmlNqJJaQLIYBFzrw4FaWH4F1YDohAdsG4cOPwWrKYeYrqUowWr4eqzzk2aI0jKwbDnPLtctKE8Ki3MlGsSbECCaUrbxdsA4DVK4w4QAFBlBNLeZQxiE51jgdg057TRIkEtzSw+LUiuypPPatIzA3rCgxsgJOvwWHO4yc5yusFUUVKjJaVKxy5ctqBLMAq2xy5ciQEiQFLmXLlYAhckzLlyGwqELkmZcuULELklVy5AFQ2qjeVy5QhSjxgPoqkSKTyXLk6KVC23ZC40H3tTIW9cuUBH0TSFy5WWckc211y5RsiEgm1NrPh91Vhr6PHEU+i5cu10zcsKv+8iZclpormHCvki3oVOEjq3bNOS5cvP8A+TVTOr0vAUzUHYhXHZS1gkXLlRNjGSEnUUIshDpNAyzBZup63XLlt6JXlpmXqtoFD8KuhRXwjmY4tOlQuXLudRijGOyOaiw3G41QS8uppW6IIHTN5aGnsnaRau7kuXLmOKDTGnFS+w01Jrt57UsOfAuSDTTmuXLPpVjLKU3jJcaA0Czeu+7LlyaopA3Z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35" name="Rectangle 11"/>
          <p:cNvSpPr>
            <a:spLocks noChangeArrowheads="1"/>
          </p:cNvSpPr>
          <p:nvPr/>
        </p:nvSpPr>
        <p:spPr bwMode="auto">
          <a:xfrm>
            <a:off x="533400" y="2819400"/>
            <a:ext cx="83058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9pPr>
          </a:lstStyle>
          <a:p>
            <a:pPr eaLnBrk="1" hangingPunct="1"/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</a:rPr>
              <a:t>「</a:t>
            </a:r>
            <a:r>
              <a:rPr lang="en-US" altLang="en-US" sz="3200" b="1">
                <a:latin typeface="AR Kaiti Medium Big5" pitchFamily="49" charset="-120"/>
                <a:ea typeface="AR Kaiti Medium Big5" pitchFamily="49" charset="-120"/>
              </a:rPr>
              <a:t>17 </a:t>
            </a:r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</a:rPr>
              <a:t>也沒有人把新酒裝在舊皮袋裡，若是這樣，皮袋就裂開，酒漏出來，連皮袋也壞了。唯獨把新酒裝在新皮袋</a:t>
            </a:r>
            <a:endParaRPr lang="en-US" altLang="zh-TW" sz="3200" b="1">
              <a:latin typeface="AR Kaiti Medium Big5" pitchFamily="49" charset="-120"/>
              <a:ea typeface="AR Kaiti Medium Big5" pitchFamily="49" charset="-120"/>
            </a:endParaRPr>
          </a:p>
          <a:p>
            <a:pPr eaLnBrk="1" hangingPunct="1"/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</a:rPr>
              <a:t>裡，兩樣就都保全了。」</a:t>
            </a:r>
            <a:endParaRPr lang="en-US" altLang="zh-TW" sz="3200" b="1">
              <a:latin typeface="AR Kaiti Medium Big5" pitchFamily="49" charset="-120"/>
              <a:ea typeface="AR Kaiti Medium Big5" pitchFamily="49" charset="-120"/>
            </a:endParaRPr>
          </a:p>
          <a:p>
            <a:pPr eaLnBrk="1" hangingPunct="1"/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</a:rPr>
              <a:t>（太</a:t>
            </a:r>
            <a:r>
              <a:rPr lang="en-US" altLang="en-US" sz="3200" b="1">
                <a:latin typeface="AR Kaiti Medium Big5" pitchFamily="49" charset="-120"/>
                <a:ea typeface="AR Kaiti Medium Big5" pitchFamily="49" charset="-120"/>
              </a:rPr>
              <a:t>9:17</a:t>
            </a:r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</a:rPr>
              <a:t>）</a:t>
            </a:r>
            <a:endParaRPr lang="en-US" altLang="en-US" sz="3200" b="1">
              <a:latin typeface="AR Kaiti Medium Big5" pitchFamily="49" charset="-120"/>
              <a:ea typeface="AR Kaiti Medium Big5" pitchFamily="49" charset="-120"/>
            </a:endParaRPr>
          </a:p>
        </p:txBody>
      </p:sp>
      <p:pic>
        <p:nvPicPr>
          <p:cNvPr id="25608" name="Picture 8" descr="http://worldtrend.churchnews.info/wp-content/uploads/2013/11/th-66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4114800"/>
            <a:ext cx="2857500" cy="1933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5" grpId="0" autoUpdateAnimBg="0"/>
      <p:bldP spid="2663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images.china.cn/attachement/jpg/site1000/20091208/0019b91ec8e50c8800e9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505200"/>
            <a:ext cx="3962400" cy="263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33400" y="1066800"/>
            <a:ext cx="82296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9pPr>
          </a:lstStyle>
          <a:p>
            <a:pPr eaLnBrk="1" hangingPunct="1"/>
            <a:r>
              <a:rPr lang="zh-TW" altLang="en-US" sz="4000">
                <a:solidFill>
                  <a:schemeClr val="bg1"/>
                </a:solidFill>
                <a:latin typeface="AR Maokai Heavy Big5" pitchFamily="49" charset="-120"/>
                <a:ea typeface="AR Maokai Heavy Big5" pitchFamily="49" charset="-120"/>
              </a:rPr>
              <a:t>我們已經進入了全球化新的里程碑，就是後現代、後殖民、後基督教、後人類、後教牧的時代</a:t>
            </a:r>
            <a:r>
              <a:rPr lang="en-US" altLang="zh-TW" sz="4000">
                <a:solidFill>
                  <a:schemeClr val="bg1"/>
                </a:solidFill>
                <a:latin typeface="AR Maokai Heavy Big5" pitchFamily="49" charset="-120"/>
                <a:ea typeface="AR Maokai Heavy Big5" pitchFamily="49" charset="-12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image.digitalarchives.tw/ImageCache/00/01/b0/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9" r="3893" b="344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828800" y="5791200"/>
            <a:ext cx="6186488" cy="64611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36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台北葛理翰佈道大會（</a:t>
            </a:r>
            <a:r>
              <a:rPr lang="en-US" altLang="zh-TW" sz="36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1975</a:t>
            </a:r>
            <a:r>
              <a:rPr lang="zh-TW" altLang="en-US" sz="36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）</a:t>
            </a:r>
            <a:endParaRPr lang="en-US" sz="36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1320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0" y="381000"/>
          <a:ext cx="9144000" cy="624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7391400" y="5943600"/>
            <a:ext cx="1570038" cy="64611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altLang="zh-TW" dirty="0"/>
              <a:t>80</a:t>
            </a:r>
            <a:r>
              <a:rPr lang="zh-TW" altLang="en-US" dirty="0"/>
              <a:t>年代</a:t>
            </a:r>
            <a:endParaRPr lang="en-US" altLang="zh-TW" dirty="0"/>
          </a:p>
          <a:p>
            <a:pPr>
              <a:defRPr/>
            </a:pPr>
            <a:r>
              <a:rPr lang="zh-TW" altLang="en-US" dirty="0"/>
              <a:t>教會增長運動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391400" y="4038600"/>
            <a:ext cx="1570038" cy="64611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altLang="zh-TW" dirty="0"/>
              <a:t>70</a:t>
            </a:r>
            <a:r>
              <a:rPr lang="zh-TW" altLang="en-US" dirty="0"/>
              <a:t>年代</a:t>
            </a:r>
            <a:endParaRPr lang="en-US" altLang="zh-TW" dirty="0"/>
          </a:p>
          <a:p>
            <a:pPr>
              <a:defRPr/>
            </a:pPr>
            <a:r>
              <a:rPr lang="zh-TW" altLang="en-US" dirty="0"/>
              <a:t>逐家佈道運動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962400" y="2209800"/>
            <a:ext cx="1338263" cy="64611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altLang="zh-TW" dirty="0"/>
              <a:t>60</a:t>
            </a:r>
            <a:r>
              <a:rPr lang="zh-TW" altLang="en-US" dirty="0"/>
              <a:t>年代</a:t>
            </a:r>
            <a:endParaRPr lang="en-US" altLang="zh-TW" dirty="0"/>
          </a:p>
          <a:p>
            <a:pPr>
              <a:defRPr/>
            </a:pPr>
            <a:r>
              <a:rPr lang="zh-TW" altLang="en-US" dirty="0"/>
              <a:t>大型佈道會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28600" y="5943600"/>
            <a:ext cx="1570038" cy="64611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altLang="zh-TW" dirty="0"/>
              <a:t>90</a:t>
            </a:r>
            <a:r>
              <a:rPr lang="zh-TW" altLang="en-US" dirty="0"/>
              <a:t>年代</a:t>
            </a:r>
            <a:endParaRPr lang="en-US" altLang="zh-TW" dirty="0"/>
          </a:p>
          <a:p>
            <a:pPr>
              <a:defRPr/>
            </a:pPr>
            <a:r>
              <a:rPr lang="zh-TW" altLang="en-US" dirty="0"/>
              <a:t>教會植堂運動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28600" y="4038600"/>
            <a:ext cx="1570038" cy="64611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altLang="zh-TW" dirty="0"/>
              <a:t>20</a:t>
            </a:r>
            <a:r>
              <a:rPr lang="zh-TW" altLang="en-US" dirty="0"/>
              <a:t>世紀末期</a:t>
            </a:r>
            <a:endParaRPr lang="en-US" altLang="zh-TW" dirty="0"/>
          </a:p>
          <a:p>
            <a:pPr>
              <a:defRPr/>
            </a:pPr>
            <a:r>
              <a:rPr lang="zh-TW" altLang="en-US" dirty="0"/>
              <a:t>以尋道者為主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6521B7C-D146-4D20-9ECF-B91978C8F0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graphicEl>
                                              <a:dgm id="{56521B7C-D146-4D20-9ECF-B91978C8F0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5110C98-2BCA-42C0-94DC-171C8899DE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graphicEl>
                                              <a:dgm id="{15110C98-2BCA-42C0-94DC-171C8899DE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0E3F3C4-182B-458C-9DAF-A8F213071F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graphicEl>
                                              <a:dgm id="{40E3F3C4-182B-458C-9DAF-A8F213071F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554D1CD-94B9-4000-91D5-B1EE818A2C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graphicEl>
                                              <a:dgm id="{1554D1CD-94B9-4000-91D5-B1EE818A2C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A0F3261-B32B-4484-A7D0-98192C69AB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graphicEl>
                                              <a:dgm id="{EA0F3261-B32B-4484-A7D0-98192C69AB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1FAB676-25F4-4B7E-8AE5-04ECD66AB0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graphicEl>
                                              <a:dgm id="{B1FAB676-25F4-4B7E-8AE5-04ECD66AB0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044762E-EF94-4787-A3B0-BDE1DFBD41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graphicEl>
                                              <a:dgm id="{8044762E-EF94-4787-A3B0-BDE1DFBD41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6D56F84-B2B2-4506-8C68-E88E3203C0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graphicEl>
                                              <a:dgm id="{36D56F84-B2B2-4506-8C68-E88E3203C0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AFB5C07-EFCD-4D64-B900-F91565FC65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graphicEl>
                                              <a:dgm id="{AAFB5C07-EFCD-4D64-B900-F91565FC65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4418767-4E6C-44BE-AEA2-EE8718D958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graphicEl>
                                              <a:dgm id="{B4418767-4E6C-44BE-AEA2-EE8718D958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09600" y="704850"/>
            <a:ext cx="7162800" cy="8302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zh-TW" altLang="en-US" sz="4800" dirty="0">
                <a:solidFill>
                  <a:srgbClr val="692F03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二</a:t>
            </a:r>
            <a:r>
              <a:rPr lang="zh-TW" altLang="en-US" sz="4800" dirty="0">
                <a:solidFill>
                  <a:srgbClr val="692F03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、想</a:t>
            </a:r>
            <a:r>
              <a:rPr lang="zh-TW" altLang="en-US" sz="4800" dirty="0">
                <a:solidFill>
                  <a:srgbClr val="692F03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傳福音，先作朋友</a:t>
            </a:r>
            <a:endParaRPr lang="en-US" altLang="en-US" sz="4800" dirty="0">
              <a:solidFill>
                <a:srgbClr val="692F03"/>
              </a:solidFill>
              <a:latin typeface="AR Maokai Heavy Big5" pitchFamily="49" charset="-120"/>
              <a:ea typeface="AR Maokai Heavy Big5" pitchFamily="49" charset="-120"/>
              <a:cs typeface="Times New Roman" pitchFamily="18" charset="0"/>
            </a:endParaRPr>
          </a:p>
        </p:txBody>
      </p:sp>
      <p:pic>
        <p:nvPicPr>
          <p:cNvPr id="30725" name="Picture 5" descr="http://media-cdn.tripadvisor.com/media/photo-s/01/f6/1e/e9/volare.jpg"/>
          <p:cNvPicPr>
            <a:picLocks noChangeAspect="1" noChangeArrowheads="1"/>
          </p:cNvPicPr>
          <p:nvPr/>
        </p:nvPicPr>
        <p:blipFill>
          <a:blip r:embed="rId2" cstate="print"/>
          <a:srcRect l="11636" t="7767" b="12621"/>
          <a:stretch>
            <a:fillRect/>
          </a:stretch>
        </p:blipFill>
        <p:spPr bwMode="auto">
          <a:xfrm>
            <a:off x="1600200" y="2286000"/>
            <a:ext cx="5645305" cy="381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http://stnicholasfujairah.org/wp-content/uploads/alpha-p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24200"/>
            <a:ext cx="914400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6" descr="https://encrypted-tbn0.gstatic.com/images?q=tbn:ANd9GcSqkr-Ev_hXsSfW_xIzgPM9eWlrEMY3vKAnnbmlVuE0IGRO8KdzA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727075"/>
            <a:ext cx="4267200" cy="239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457200"/>
            <a:ext cx="6477000" cy="8302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TW" altLang="en-US" sz="4800" dirty="0">
                <a:solidFill>
                  <a:srgbClr val="C00000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三</a:t>
            </a:r>
            <a:r>
              <a:rPr lang="zh-TW" altLang="en-US" sz="4800" dirty="0">
                <a:solidFill>
                  <a:srgbClr val="C00000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、在</a:t>
            </a:r>
            <a:r>
              <a:rPr lang="zh-TW" altLang="en-US" sz="4800" dirty="0">
                <a:solidFill>
                  <a:srgbClr val="C00000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神沒有難成的事</a:t>
            </a:r>
            <a:endParaRPr lang="en-US" altLang="en-US" sz="4800" dirty="0">
              <a:solidFill>
                <a:srgbClr val="C00000"/>
              </a:solidFill>
              <a:latin typeface="AR Maokai Heavy Big5" pitchFamily="49" charset="-120"/>
              <a:ea typeface="AR Maokai Heavy Big5" pitchFamily="49" charset="-120"/>
              <a:cs typeface="Times New Roman" pitchFamily="18" charset="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152400" y="2057400"/>
          <a:ext cx="86868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FA94F90-F369-4FC9-8EC8-654E80237D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0FA94F90-F369-4FC9-8EC8-654E80237D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D23B9A6-E103-4DFC-8F38-05D6DB198A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5D23B9A6-E103-4DFC-8F38-05D6DB198A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3055F8A-69B0-4CA9-BD00-17DF37A57C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graphicEl>
                                              <a:dgm id="{A3055F8A-69B0-4CA9-BD00-17DF37A57C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13C3BC9-77C6-4B2E-972A-110E2D3C2A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graphicEl>
                                              <a:dgm id="{713C3BC9-77C6-4B2E-972A-110E2D3C2A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49985</TotalTime>
  <Words>198</Words>
  <Application>Microsoft Office PowerPoint</Application>
  <PresentationFormat>On-screen Show (4:3)</PresentationFormat>
  <Paragraphs>24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Arial</vt:lpstr>
      <vt:lpstr>DFPBiaoKaiShu-B5</vt:lpstr>
      <vt:lpstr>Gill Sans MT</vt:lpstr>
      <vt:lpstr>Wingdings 2</vt:lpstr>
      <vt:lpstr>Verdana</vt:lpstr>
      <vt:lpstr>Calibri</vt:lpstr>
      <vt:lpstr>AR StdKaiti Medium Big5</vt:lpstr>
      <vt:lpstr>AR Maokai Heavy Big5</vt:lpstr>
      <vt:lpstr>微軟正黑體</vt:lpstr>
      <vt:lpstr>Times New Roman</vt:lpstr>
      <vt:lpstr>AR Kaiti Medium Big5</vt:lpstr>
      <vt:lpstr>Solstice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Sunday Worship Service  主日崇拜</dc:title>
  <dc:creator>Alex</dc:creator>
  <cp:lastModifiedBy>Jonathan</cp:lastModifiedBy>
  <cp:revision>3127</cp:revision>
  <dcterms:created xsi:type="dcterms:W3CDTF">2010-02-20T00:55:59Z</dcterms:created>
  <dcterms:modified xsi:type="dcterms:W3CDTF">2014-08-24T15:44:22Z</dcterms:modified>
</cp:coreProperties>
</file>