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1"/>
  </p:notesMasterIdLst>
  <p:handoutMasterIdLst>
    <p:handoutMasterId r:id="rId22"/>
  </p:handoutMasterIdLst>
  <p:sldIdLst>
    <p:sldId id="601" r:id="rId2"/>
    <p:sldId id="702" r:id="rId3"/>
    <p:sldId id="704" r:id="rId4"/>
    <p:sldId id="705" r:id="rId5"/>
    <p:sldId id="706" r:id="rId6"/>
    <p:sldId id="701" r:id="rId7"/>
    <p:sldId id="707" r:id="rId8"/>
    <p:sldId id="708" r:id="rId9"/>
    <p:sldId id="640" r:id="rId10"/>
    <p:sldId id="711" r:id="rId11"/>
    <p:sldId id="710" r:id="rId12"/>
    <p:sldId id="709" r:id="rId13"/>
    <p:sldId id="712" r:id="rId14"/>
    <p:sldId id="697" r:id="rId15"/>
    <p:sldId id="694" r:id="rId16"/>
    <p:sldId id="703" r:id="rId17"/>
    <p:sldId id="686" r:id="rId18"/>
    <p:sldId id="693" r:id="rId19"/>
    <p:sldId id="714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1C240A"/>
    <a:srgbClr val="A50021"/>
    <a:srgbClr val="669900"/>
    <a:srgbClr val="1F196D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1F46D-0860-44B2-8874-34541EF28E5D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C7E0CC95-314C-4027-B744-25B640729D6A}">
      <dgm:prSet phldrT="[Text]" custT="1"/>
      <dgm:spPr/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上帝賜福透過什麼管道？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E1D53AA-FB60-494B-8F9D-DDF45F965511}" type="parTrans" cxnId="{58D58787-420D-4CBC-BED5-1AAEDDA9DC52}">
      <dgm:prSet/>
      <dgm:spPr/>
      <dgm:t>
        <a:bodyPr/>
        <a:lstStyle/>
        <a:p>
          <a:endParaRPr lang="en-US"/>
        </a:p>
      </dgm:t>
    </dgm:pt>
    <dgm:pt modelId="{BACF8633-8A70-462C-BCF8-929D7EC543BC}" type="sibTrans" cxnId="{58D58787-420D-4CBC-BED5-1AAEDDA9DC52}">
      <dgm:prSet/>
      <dgm:spPr/>
      <dgm:t>
        <a:bodyPr/>
        <a:lstStyle/>
        <a:p>
          <a:endParaRPr lang="en-US"/>
        </a:p>
      </dgm:t>
    </dgm:pt>
    <dgm:pt modelId="{441C3648-FC93-4034-8CCD-5757D1E4120E}">
      <dgm:prSet phldrT="[Text]" custT="1"/>
      <dgm:spPr/>
      <dgm:t>
        <a:bodyPr/>
        <a:lstStyle/>
        <a:p>
          <a:r>
            <a:rPr lang="zh-TW" sz="40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上帝賜福我們</a:t>
          </a:r>
          <a:r>
            <a:rPr lang="zh-TW" altLang="en-US" sz="40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的目的</a:t>
          </a:r>
          <a:r>
            <a:rPr lang="zh-TW" sz="40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？</a:t>
          </a:r>
          <a:endParaRPr lang="en-US" sz="40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2A78EE09-B0FB-4B35-813F-50C1A7E397E4}" type="parTrans" cxnId="{C0CA854B-CAAA-44F3-98C2-1FFCA828849B}">
      <dgm:prSet/>
      <dgm:spPr/>
      <dgm:t>
        <a:bodyPr/>
        <a:lstStyle/>
        <a:p>
          <a:endParaRPr lang="en-US"/>
        </a:p>
      </dgm:t>
    </dgm:pt>
    <dgm:pt modelId="{6CF78E13-C4DB-4831-B618-981F990F9DFA}" type="sibTrans" cxnId="{C0CA854B-CAAA-44F3-98C2-1FFCA828849B}">
      <dgm:prSet/>
      <dgm:spPr/>
      <dgm:t>
        <a:bodyPr/>
        <a:lstStyle/>
        <a:p>
          <a:endParaRPr lang="en-US"/>
        </a:p>
      </dgm:t>
    </dgm:pt>
    <dgm:pt modelId="{239C2D17-9A0F-407F-9E01-1CD0501809AC}">
      <dgm:prSet phldrT="[Text]" custT="1"/>
      <dgm:spPr>
        <a:solidFill>
          <a:srgbClr val="002060"/>
        </a:solidFill>
      </dgm:spPr>
      <dgm:t>
        <a:bodyPr/>
        <a:lstStyle/>
        <a:p>
          <a:r>
            <a:rPr lang="zh-TW" sz="40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上帝賜福的結果是什麼？</a:t>
          </a:r>
          <a:endParaRPr lang="en-US" sz="40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917B88B-B049-4CEE-BD6D-F799B5FB6313}" type="parTrans" cxnId="{D29A09AF-FEE5-4B19-ADB4-009550EE29DE}">
      <dgm:prSet/>
      <dgm:spPr/>
      <dgm:t>
        <a:bodyPr/>
        <a:lstStyle/>
        <a:p>
          <a:endParaRPr lang="en-US"/>
        </a:p>
      </dgm:t>
    </dgm:pt>
    <dgm:pt modelId="{7F94C73B-FFA4-4FD1-B523-E939532D866C}" type="sibTrans" cxnId="{D29A09AF-FEE5-4B19-ADB4-009550EE29DE}">
      <dgm:prSet/>
      <dgm:spPr/>
      <dgm:t>
        <a:bodyPr/>
        <a:lstStyle/>
        <a:p>
          <a:endParaRPr lang="en-US"/>
        </a:p>
      </dgm:t>
    </dgm:pt>
    <dgm:pt modelId="{5AB56468-8C32-4461-9FB4-D761F6931CF6}" type="pres">
      <dgm:prSet presAssocID="{6171F46D-0860-44B2-8874-34541EF28E5D}" presName="linearFlow" presStyleCnt="0">
        <dgm:presLayoutVars>
          <dgm:dir/>
          <dgm:resizeHandles val="exact"/>
        </dgm:presLayoutVars>
      </dgm:prSet>
      <dgm:spPr/>
    </dgm:pt>
    <dgm:pt modelId="{74B9CBCD-073D-47DB-935D-4BD5A2875AB5}" type="pres">
      <dgm:prSet presAssocID="{C7E0CC95-314C-4027-B744-25B640729D6A}" presName="composite" presStyleCnt="0"/>
      <dgm:spPr/>
    </dgm:pt>
    <dgm:pt modelId="{B9BC4F8A-0332-431B-85A8-EDFFB99E72F4}" type="pres">
      <dgm:prSet presAssocID="{C7E0CC95-314C-4027-B744-25B640729D6A}" presName="imgShp" presStyleLbl="fgImgPlace1" presStyleIdx="0" presStyleCnt="3" custLinFactNeighborX="-259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3A6493-CC9C-488F-9641-A701623EC537}" type="pres">
      <dgm:prSet presAssocID="{C7E0CC95-314C-4027-B744-25B640729D6A}" presName="txShp" presStyleLbl="node1" presStyleIdx="0" presStyleCnt="3" custScaleX="120301" custLinFactNeighborX="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CC78-074A-4715-B974-0983803E060A}" type="pres">
      <dgm:prSet presAssocID="{BACF8633-8A70-462C-BCF8-929D7EC543BC}" presName="spacing" presStyleCnt="0"/>
      <dgm:spPr/>
    </dgm:pt>
    <dgm:pt modelId="{932AF49D-5CBE-4E77-AEC4-A38761431104}" type="pres">
      <dgm:prSet presAssocID="{441C3648-FC93-4034-8CCD-5757D1E4120E}" presName="composite" presStyleCnt="0"/>
      <dgm:spPr/>
    </dgm:pt>
    <dgm:pt modelId="{BA7F745E-CDAE-4C35-8FA5-7563D1D0EA15}" type="pres">
      <dgm:prSet presAssocID="{441C3648-FC93-4034-8CCD-5757D1E4120E}" presName="imgShp" presStyleLbl="fgImgPlace1" presStyleIdx="1" presStyleCnt="3" custLinFactNeighborX="-259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1795FB-840F-43E6-A274-FD7C5C176B7C}" type="pres">
      <dgm:prSet presAssocID="{441C3648-FC93-4034-8CCD-5757D1E4120E}" presName="txShp" presStyleLbl="node1" presStyleIdx="1" presStyleCnt="3" custScaleX="122902" custLinFactNeighborX="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C861-CD88-499B-AACC-57AD52C72ACB}" type="pres">
      <dgm:prSet presAssocID="{6CF78E13-C4DB-4831-B618-981F990F9DFA}" presName="spacing" presStyleCnt="0"/>
      <dgm:spPr/>
    </dgm:pt>
    <dgm:pt modelId="{41CF20AB-7B75-4167-A2CF-11D4CB70B18B}" type="pres">
      <dgm:prSet presAssocID="{239C2D17-9A0F-407F-9E01-1CD0501809AC}" presName="composite" presStyleCnt="0"/>
      <dgm:spPr/>
    </dgm:pt>
    <dgm:pt modelId="{0DE5E072-4C2F-47BD-AD4C-BFBFF6A83777}" type="pres">
      <dgm:prSet presAssocID="{239C2D17-9A0F-407F-9E01-1CD0501809AC}" presName="imgShp" presStyleLbl="fgImgPlace1" presStyleIdx="2" presStyleCnt="3" custLinFactNeighborX="-259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6BF555-C8B9-4AC4-AB93-942E55155D5D}" type="pres">
      <dgm:prSet presAssocID="{239C2D17-9A0F-407F-9E01-1CD0501809AC}" presName="txShp" presStyleLbl="node1" presStyleIdx="2" presStyleCnt="3" custScaleX="123022" custLinFactNeighborX="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58787-420D-4CBC-BED5-1AAEDDA9DC52}" srcId="{6171F46D-0860-44B2-8874-34541EF28E5D}" destId="{C7E0CC95-314C-4027-B744-25B640729D6A}" srcOrd="0" destOrd="0" parTransId="{9E1D53AA-FB60-494B-8F9D-DDF45F965511}" sibTransId="{BACF8633-8A70-462C-BCF8-929D7EC543BC}"/>
    <dgm:cxn modelId="{2547AA4C-B241-4014-9673-4320190477BE}" type="presOf" srcId="{6171F46D-0860-44B2-8874-34541EF28E5D}" destId="{5AB56468-8C32-4461-9FB4-D761F6931CF6}" srcOrd="0" destOrd="0" presId="urn:microsoft.com/office/officeart/2005/8/layout/vList3#1"/>
    <dgm:cxn modelId="{C0CA854B-CAAA-44F3-98C2-1FFCA828849B}" srcId="{6171F46D-0860-44B2-8874-34541EF28E5D}" destId="{441C3648-FC93-4034-8CCD-5757D1E4120E}" srcOrd="1" destOrd="0" parTransId="{2A78EE09-B0FB-4B35-813F-50C1A7E397E4}" sibTransId="{6CF78E13-C4DB-4831-B618-981F990F9DFA}"/>
    <dgm:cxn modelId="{42DAA208-EC4A-482C-A8D5-AB1183EB22D6}" type="presOf" srcId="{441C3648-FC93-4034-8CCD-5757D1E4120E}" destId="{321795FB-840F-43E6-A274-FD7C5C176B7C}" srcOrd="0" destOrd="0" presId="urn:microsoft.com/office/officeart/2005/8/layout/vList3#1"/>
    <dgm:cxn modelId="{7A498983-C5F3-4A47-B080-FF34AEF588B3}" type="presOf" srcId="{239C2D17-9A0F-407F-9E01-1CD0501809AC}" destId="{C46BF555-C8B9-4AC4-AB93-942E55155D5D}" srcOrd="0" destOrd="0" presId="urn:microsoft.com/office/officeart/2005/8/layout/vList3#1"/>
    <dgm:cxn modelId="{35D21200-E016-4120-860B-B6C4630A3C47}" type="presOf" srcId="{C7E0CC95-314C-4027-B744-25B640729D6A}" destId="{DC3A6493-CC9C-488F-9641-A701623EC537}" srcOrd="0" destOrd="0" presId="urn:microsoft.com/office/officeart/2005/8/layout/vList3#1"/>
    <dgm:cxn modelId="{D29A09AF-FEE5-4B19-ADB4-009550EE29DE}" srcId="{6171F46D-0860-44B2-8874-34541EF28E5D}" destId="{239C2D17-9A0F-407F-9E01-1CD0501809AC}" srcOrd="2" destOrd="0" parTransId="{7917B88B-B049-4CEE-BD6D-F799B5FB6313}" sibTransId="{7F94C73B-FFA4-4FD1-B523-E939532D866C}"/>
    <dgm:cxn modelId="{AF3EF3EB-9159-424E-9086-3F9B452728D5}" type="presParOf" srcId="{5AB56468-8C32-4461-9FB4-D761F6931CF6}" destId="{74B9CBCD-073D-47DB-935D-4BD5A2875AB5}" srcOrd="0" destOrd="0" presId="urn:microsoft.com/office/officeart/2005/8/layout/vList3#1"/>
    <dgm:cxn modelId="{E00D18CC-2BA6-45A4-A0FC-D9697EAC0480}" type="presParOf" srcId="{74B9CBCD-073D-47DB-935D-4BD5A2875AB5}" destId="{B9BC4F8A-0332-431B-85A8-EDFFB99E72F4}" srcOrd="0" destOrd="0" presId="urn:microsoft.com/office/officeart/2005/8/layout/vList3#1"/>
    <dgm:cxn modelId="{EE0AFF05-923E-4301-BB8D-46BD43F4428A}" type="presParOf" srcId="{74B9CBCD-073D-47DB-935D-4BD5A2875AB5}" destId="{DC3A6493-CC9C-488F-9641-A701623EC537}" srcOrd="1" destOrd="0" presId="urn:microsoft.com/office/officeart/2005/8/layout/vList3#1"/>
    <dgm:cxn modelId="{826D5AC6-0247-4BC5-91A1-9AEF01360DEF}" type="presParOf" srcId="{5AB56468-8C32-4461-9FB4-D761F6931CF6}" destId="{5ABACC78-074A-4715-B974-0983803E060A}" srcOrd="1" destOrd="0" presId="urn:microsoft.com/office/officeart/2005/8/layout/vList3#1"/>
    <dgm:cxn modelId="{583BE29F-9593-4E86-8275-0351F23AD98B}" type="presParOf" srcId="{5AB56468-8C32-4461-9FB4-D761F6931CF6}" destId="{932AF49D-5CBE-4E77-AEC4-A38761431104}" srcOrd="2" destOrd="0" presId="urn:microsoft.com/office/officeart/2005/8/layout/vList3#1"/>
    <dgm:cxn modelId="{9E09AF50-C35F-4925-9829-980B24F0E8A9}" type="presParOf" srcId="{932AF49D-5CBE-4E77-AEC4-A38761431104}" destId="{BA7F745E-CDAE-4C35-8FA5-7563D1D0EA15}" srcOrd="0" destOrd="0" presId="urn:microsoft.com/office/officeart/2005/8/layout/vList3#1"/>
    <dgm:cxn modelId="{3F6078C9-5805-4513-9FC8-B4F4B0CCBC8A}" type="presParOf" srcId="{932AF49D-5CBE-4E77-AEC4-A38761431104}" destId="{321795FB-840F-43E6-A274-FD7C5C176B7C}" srcOrd="1" destOrd="0" presId="urn:microsoft.com/office/officeart/2005/8/layout/vList3#1"/>
    <dgm:cxn modelId="{E54B856A-90D8-4E8A-9E7B-E55217308DB9}" type="presParOf" srcId="{5AB56468-8C32-4461-9FB4-D761F6931CF6}" destId="{27D8C861-CD88-499B-AACC-57AD52C72ACB}" srcOrd="3" destOrd="0" presId="urn:microsoft.com/office/officeart/2005/8/layout/vList3#1"/>
    <dgm:cxn modelId="{FC30AAB6-46C7-4784-8CC8-BD4293D513B6}" type="presParOf" srcId="{5AB56468-8C32-4461-9FB4-D761F6931CF6}" destId="{41CF20AB-7B75-4167-A2CF-11D4CB70B18B}" srcOrd="4" destOrd="0" presId="urn:microsoft.com/office/officeart/2005/8/layout/vList3#1"/>
    <dgm:cxn modelId="{7F0FA997-DAE8-4985-B037-8D411EB543E0}" type="presParOf" srcId="{41CF20AB-7B75-4167-A2CF-11D4CB70B18B}" destId="{0DE5E072-4C2F-47BD-AD4C-BFBFF6A83777}" srcOrd="0" destOrd="0" presId="urn:microsoft.com/office/officeart/2005/8/layout/vList3#1"/>
    <dgm:cxn modelId="{1A50E61B-CBEB-4034-925D-EDEEE2BA2363}" type="presParOf" srcId="{41CF20AB-7B75-4167-A2CF-11D4CB70B18B}" destId="{C46BF555-C8B9-4AC4-AB93-942E55155D5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6493-CC9C-488F-9641-A701623EC537}">
      <dsp:nvSpPr>
        <dsp:cNvPr id="0" name=""/>
        <dsp:cNvSpPr/>
      </dsp:nvSpPr>
      <dsp:spPr>
        <a:xfrm rot="10800000">
          <a:off x="1407433" y="3621"/>
          <a:ext cx="6949454" cy="175627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47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上帝賜福透過什麼管道？</a:t>
          </a:r>
          <a:endParaRPr lang="en-US" sz="40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846502" y="3621"/>
        <a:ext cx="6510385" cy="1756277"/>
      </dsp:txXfrm>
    </dsp:sp>
    <dsp:sp modelId="{B9BC4F8A-0332-431B-85A8-EDFFB99E72F4}">
      <dsp:nvSpPr>
        <dsp:cNvPr id="0" name=""/>
        <dsp:cNvSpPr/>
      </dsp:nvSpPr>
      <dsp:spPr>
        <a:xfrm>
          <a:off x="267893" y="3621"/>
          <a:ext cx="1756277" cy="1756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795FB-840F-43E6-A274-FD7C5C176B7C}">
      <dsp:nvSpPr>
        <dsp:cNvPr id="0" name=""/>
        <dsp:cNvSpPr/>
      </dsp:nvSpPr>
      <dsp:spPr>
        <a:xfrm rot="10800000">
          <a:off x="1294744" y="2284161"/>
          <a:ext cx="7099706" cy="175627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47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上帝賜福我們</a:t>
          </a:r>
          <a:r>
            <a:rPr lang="zh-TW" altLang="en-US" sz="40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的目的</a:t>
          </a:r>
          <a:r>
            <a:rPr lang="zh-TW" sz="40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？</a:t>
          </a:r>
          <a:endParaRPr lang="en-US" sz="4000" kern="1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733813" y="2284161"/>
        <a:ext cx="6660637" cy="1756277"/>
      </dsp:txXfrm>
    </dsp:sp>
    <dsp:sp modelId="{BA7F745E-CDAE-4C35-8FA5-7563D1D0EA15}">
      <dsp:nvSpPr>
        <dsp:cNvPr id="0" name=""/>
        <dsp:cNvSpPr/>
      </dsp:nvSpPr>
      <dsp:spPr>
        <a:xfrm>
          <a:off x="230329" y="2284161"/>
          <a:ext cx="1756277" cy="1756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F555-C8B9-4AC4-AB93-942E55155D5D}">
      <dsp:nvSpPr>
        <dsp:cNvPr id="0" name=""/>
        <dsp:cNvSpPr/>
      </dsp:nvSpPr>
      <dsp:spPr>
        <a:xfrm rot="10800000">
          <a:off x="1289545" y="4564700"/>
          <a:ext cx="7106638" cy="1756277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47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上帝賜福的結果是什麼？</a:t>
          </a:r>
          <a:endParaRPr lang="en-US" sz="4000" kern="1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728614" y="4564700"/>
        <a:ext cx="6667569" cy="1756277"/>
      </dsp:txXfrm>
    </dsp:sp>
    <dsp:sp modelId="{0DE5E072-4C2F-47BD-AD4C-BFBFF6A83777}">
      <dsp:nvSpPr>
        <dsp:cNvPr id="0" name=""/>
        <dsp:cNvSpPr/>
      </dsp:nvSpPr>
      <dsp:spPr>
        <a:xfrm>
          <a:off x="228596" y="4564700"/>
          <a:ext cx="1756277" cy="1756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57DC2C-A096-4204-A58E-067B7666FAA6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8A6C88-C733-43BA-BC12-8FD89D1D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2C9B9E-7012-4AC2-B348-265FEE092037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3B9BE6-6FC8-48C9-9AFF-3E4D8F95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6CABC0-9049-4A20-BDB2-45A534DC25A5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F4BBF2-0836-49E9-B185-2333D68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5CA6-C70D-4147-B76C-EE9017708E2D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1847-19CE-4774-9063-9C53C8AF0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C893-2030-479F-BF4E-4AF8889547CA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70FB-4963-4854-91A3-B3B099FB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45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9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783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30D9C8-C106-4DC3-BB06-B4611DBF7C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E245A-906C-408D-9CE1-FD7064ACC1C6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CC1A70-B6E3-4B2D-AF40-E05ABFB8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4403-E99D-4C0F-B5FB-D572C88DCC3F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2657-4087-445F-BA2F-70B5E49E9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748B0D-C3C0-4D43-BDA8-33F1F5735FB1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534A2-21A9-40F1-9DB0-BE88783E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2F53-E6D6-4583-BF38-0414F40589A3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9C92-A120-4399-81CB-D2B1F900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FCC4B-AC46-449A-950F-BE65E800CBAA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56C43-2910-44DD-B4F6-C40BE9FA6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556BC1-CFE1-4133-B487-0015904619EE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4671FA-EC6A-4A2E-BCEF-DD088D7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E1B5A8-F19E-487E-BE26-071BFB1436CF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7D8C8-E518-455E-BFFC-C6DD15671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7F37466-D560-43E9-9A29-B7728E99054B}" type="datetimeFigureOut">
              <a:rPr lang="en-US"/>
              <a:pPr>
                <a:defRPr/>
              </a:pPr>
              <a:t>8/17/2014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5647412-7E6C-4362-9F01-9625603ED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13" r:id="rId1"/>
    <p:sldLayoutId id="2147490014" r:id="rId2"/>
    <p:sldLayoutId id="2147490015" r:id="rId3"/>
    <p:sldLayoutId id="2147490016" r:id="rId4"/>
    <p:sldLayoutId id="2147490017" r:id="rId5"/>
    <p:sldLayoutId id="2147490018" r:id="rId6"/>
    <p:sldLayoutId id="2147490019" r:id="rId7"/>
    <p:sldLayoutId id="2147490020" r:id="rId8"/>
    <p:sldLayoutId id="2147490021" r:id="rId9"/>
    <p:sldLayoutId id="2147490022" r:id="rId10"/>
    <p:sldLayoutId id="2147490023" r:id="rId11"/>
    <p:sldLayoutId id="2147490024" r:id="rId12"/>
    <p:sldLayoutId id="2147490025" r:id="rId13"/>
    <p:sldLayoutId id="2147490026" r:id="rId14"/>
    <p:sldLayoutId id="2147490027" r:id="rId15"/>
    <p:sldLayoutId id="2147490028" r:id="rId16"/>
    <p:sldLayoutId id="2147490029" r:id="rId17"/>
    <p:sldLayoutId id="2147490030" r:id="rId18"/>
    <p:sldLayoutId id="214749003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urfamilies.org/wp-content/uploads/2013/09/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46275"/>
            <a:ext cx="68580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6172200"/>
            <a:ext cx="251460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詩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篇</a:t>
            </a:r>
            <a:r>
              <a:rPr lang="en-US" altLang="zh-TW" sz="2800" b="1" dirty="0">
                <a:latin typeface="AR Kaiti Medium Big5" pitchFamily="49" charset="-120"/>
                <a:ea typeface="AR Kaiti Medium Big5" pitchFamily="49" charset="-120"/>
              </a:rPr>
              <a:t>67:1-7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33400"/>
            <a:ext cx="664845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充</a:t>
            </a:r>
            <a:r>
              <a:rPr lang="zh-TW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滿期待的人</a:t>
            </a:r>
            <a:r>
              <a:rPr lang="zh-TW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生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25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你父親的神必幫助你，那全能者必將天上所有的福，地裏所藏的福，以及生產乳養的福，都賜給你。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26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你父親所祝的福，勝過我祖先所祝的福，如永世的山嶺，至極的邊界，這些福必降在約瑟的頭上，臨到那與弟兄迥別之人的頂上」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創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49:25-26)</a:t>
            </a:r>
            <a:endParaRPr lang="en-US" altLang="en-US" sz="360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186738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上帝賜福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從個人到十二支派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3124200"/>
          </a:xfrm>
        </p:spPr>
        <p:txBody>
          <a:bodyPr/>
          <a:lstStyle/>
          <a:p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 2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我必叫你成為大國，我必賜福給你，叫你的名為大，你也要叫別人得福。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 3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為你祝福的，我必賜福於他；那咒詛你的，我必咒詛他。地上的萬族都要因你得福。」（創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12:2-3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95400"/>
            <a:ext cx="6956425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上帝賜福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從個人到萬族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27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神就照著自己的形像造人，乃是照著他的形像造男造女。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28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神就賜福給他們，又對他們說：要生養眾多，遍滿地面，治理這地，也要管理海裡的魚、空中的鳥，和地上各樣行動的活物。」（創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1:27-28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956425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上帝賜福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從個人到萬物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7772400" cy="2590800"/>
          </a:xfrm>
        </p:spPr>
        <p:txBody>
          <a:bodyPr/>
          <a:lstStyle/>
          <a:p>
            <a:r>
              <a:rPr lang="zh-TW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 smtClean="0"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願神憐憫我們，賜福於我們，用臉光照我們。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2 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好叫世界得知你的道路，萬國得知你的救恩。」</a:t>
            </a:r>
            <a:endParaRPr lang="en-US" altLang="zh-TW" sz="3600" b="1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                   （詩篇</a:t>
            </a:r>
            <a:r>
              <a:rPr lang="en-US" altLang="en-US" sz="3600" b="1" smtClean="0">
                <a:latin typeface="AR Kaiti Medium Big5" pitchFamily="49" charset="-120"/>
                <a:ea typeface="AR Kaiti Medium Big5" pitchFamily="49" charset="-120"/>
              </a:rPr>
              <a:t>67:1-2</a:t>
            </a:r>
            <a:r>
              <a:rPr lang="zh-TW" altLang="en-US" sz="3600" b="1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r>
              <a:rPr lang="zh-TW" altLang="en-US" sz="3600" smtClean="0">
                <a:latin typeface="AR Kaiti Medium Big5" pitchFamily="49" charset="-120"/>
                <a:ea typeface="AR Kaiti Medium Big5" pitchFamily="49" charset="-120"/>
              </a:rPr>
              <a:t> </a:t>
            </a:r>
            <a:endParaRPr lang="en-US" altLang="en-US" sz="360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494713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上帝賜福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</a:rPr>
              <a:t>—</a:t>
            </a:r>
          </a:p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     透過「個人」到「群體」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334963"/>
            <a:ext cx="81534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、為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什麼上帝要賜福我們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？</a:t>
            </a:r>
            <a:endParaRPr lang="en-US" altLang="zh-TW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   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與人分享福音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7" name="Picture 4" descr="http://just4kidsmagazine.com/reviews/endofspearbo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2895600" cy="4276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assistnews.net/images11/The%20five%20missiona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0292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「只要能看著那群高傲、聰明的原住民，圍坐在桌旁敬拜主，就算獻出生命，我也心甘情願，人生至此，還有什麼好遺憾的呢！」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57200" y="671513"/>
            <a:ext cx="838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願神憐憫我們，賜福於我們，用臉光照我們。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好叫世界得知你的道路，萬國得知你的救恩。</a:t>
            </a:r>
            <a:r>
              <a:rPr lang="en-US" altLang="zh-TW" sz="3600" b="1" baseline="3000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3 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神啊，願列邦稱讚你，願萬民都稱讚你！</a:t>
            </a:r>
            <a:r>
              <a:rPr lang="en-US" altLang="zh-TW" sz="3600" b="1" baseline="3000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4 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願萬國都快樂歡呼，因為你必按公正審判萬民，引導世上的萬國。</a:t>
            </a:r>
            <a:r>
              <a:rPr lang="en-US" altLang="zh-TW" sz="3600" b="1" baseline="3000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5 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神啊，願列邦稱讚你，願萬民都稱讚你！」</a:t>
            </a:r>
            <a:endParaRPr lang="en-US" altLang="zh-TW" sz="36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                   （詩篇</a:t>
            </a:r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67:2-5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、上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帝賜福的結果是什麼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？</a:t>
            </a:r>
            <a:endParaRPr lang="en-US" altLang="zh-TW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--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耶和華祝福滿滿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743200"/>
            <a:ext cx="7696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地已經出了土產，神，就是我們的神，要賜福於我們 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神要賜福於我們，地的四極都要敬畏他。</a:t>
            </a:r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」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（詩篇</a:t>
            </a:r>
            <a:r>
              <a:rPr lang="en-US" altLang="zh-TW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67:2-5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 descr="http://www.gettingthroughthis.com/wp-content/uploads/2014/03/Betty-and-Vale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292893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81000" y="228600"/>
            <a:ext cx="5257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「丈夫的死，使我們深切感動，而最大的欣慰莫過於我們曉得：他們的血，終將成為奧卡教會的種子。對那些親手用長矛殺死我們丈夫的人，我們並不懷恨他們，因為我們知道他們在黑暗中行，不曉得主的名，也不明白主比我們的生命更寶貴，他們需要有人向他們傳講，如果沒有人告訴他們，怎會知道呢？」</a:t>
            </a:r>
            <a:endParaRPr lang="en-US" altLang="en-US" sz="3200" b="1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ou\Pictures\2012-08-25 002\y9fgzloe.bm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811914">
            <a:off x="5417510" y="3224429"/>
            <a:ext cx="2971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C:\Users\Chou\Pictures\2012-08-25 002\heqe0g8f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6058">
            <a:off x="961736" y="2905973"/>
            <a:ext cx="4458807" cy="3344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143000" y="1371600"/>
            <a:ext cx="7123160" cy="92333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Nino Mission Trip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895600" y="304800"/>
            <a:ext cx="360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6000" b="1" i="1">
                <a:solidFill>
                  <a:srgbClr val="C00000"/>
                </a:solidFill>
              </a:rPr>
              <a:t>8/23/2014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udn.com/NEWS/MEDIA/8824245-3492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791200"/>
            <a:ext cx="3878263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復興航空在澎湖墜機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w1.tw/CW/images/article/C1406860065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38800"/>
            <a:ext cx="2646363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高雄丙烯氣爆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://www.amnesty.tw/sites/www.amnesty.tw/files/imagecache/660/gaza%20bom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38800"/>
            <a:ext cx="34671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加薩走廊火箭攻擊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 descr="http://4.bp.blogspot.com/-4ZYoiJwyHnk/U51pX7AmhzI/AAAAAAAABpA/QWL6Hx9WmoU/s1600/362r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7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638800"/>
            <a:ext cx="4287838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伊斯蘭國叛軍屠殺無辜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china.cn/attachement/jpg/site1000/20091208/0019b91ec8e50c8800e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35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752600" y="457200"/>
            <a:ext cx="572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5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這個地球怎麼了？</a:t>
            </a:r>
            <a:endParaRPr lang="en-US" altLang="en-US" sz="5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ickwarren.org/images/default-source/default-album/devotional-when-youre-hoping-for-a-miracle-series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4" descr="data:image/jpeg;base64,/9j/4AAQSkZJRgABAQAAAQABAAD/2wCEAAkGBxQSEhQUEBQVFRQQFBQVFRUVFA8UFRYUFRQXFxUUFRQYHCggGBolGxQXITEhJSkrLi4uFx8zODMsNygtLisBCgoKDg0OGhAQGy8kICUsLCwtLiwsLCwsLCwsLCwsLCwsLCwsLCwsLCwsLCwsLC8sLCwsLCwsLCwsLCwsLCwsLP/AABEIAIUBegMBEQACEQEDEQH/xAAbAAACAgMBAAAAAAAAAAAAAAACAwQFAAEGB//EAFEQAAEDAgMCCQcGCQoFBQAAAAEAAgMEERIhMQVBBgcTIlFhcYGhFDJicpGx4SNSorLB0RUkM0JTc3STsyY0NUNUgrTD0vAlY5Kj0wgXNmTx/8QAGwEAAgMBAQEAAAAAAAAAAAAAAgMAAQQFBgf/xAA8EQACAQIEAQgIBAYDAQEAAAAAAQIDEQQSITFBBRNRYXGhseEUIjIzUoGR8BUjctE0QlNiosEG4vEWJP/aAAwDAQACEQMRAD8A62uHyknrv+sV86xfv5/qfiesov8ALj2LwEWWcYZZQhllCGWUIMiktkcwdQoBKN9VublitmMwVCRnfR7gNKJMtk6jqC0gjUewjeCN4W7D15U5KUTNVpqSsyRV04Ixs806j5rvmn7CtWIoxcecp+y+59H7CqVRp5Jb+PWV5BBuNQua04u6Nd01ZlzSTY2337x1rpUZqcbnPqQyOxIAT0hVxNbTY25ajT7kFajnjpug6VTJLqKgNXNSN9ww1GkDcfAN3SjSFz6TOTsmKJM1x0QT4IXJkyYXa09WE92ngttRZoRl8vp5GaDtJr5j9n6EdB96ZhdmgK+6ZLwrXlEXK+vj53aAsOJh69zVRl6ojk0jKNzBxM17FMoEnsAGK8oWYkUwsb9APuK0UVaV+3wFVHdARR3c3tCXCF5pBSlaLLLCuhlMlyPW5MPXl7UivpTYylrNFOWLkOJ0MxkcOJwHSpCnmkoklPKmyyibck7hkFrpRz1HPhsjHJ2SQ1+QudyfJWV2CtSmN3uvvccvsC5etSd+k36QjYdXOAswaMy7XfnH7O5OxUlG1OO0e98X/oXRV7zfHw4FZIuXPU2xFkJbQdwSEJdwSEJZqyoswNubDUqJX0RG7blpTUwYLnXefsWuNNQV2YalRzemwXndiVrUfUV7IVkyxRHqJsOQ193alydhsIZuwjMjJNzqVIU7jnJJWR1tJA4MYCDk1o8AvZYalKNGCa2S8Dg1akXOTvxZztbEHPff5zveV4zE+/n+qXizr0ZOMI9iK+SIt19qRY1RmpAWVBGWUIZZQhllCDYpLdh3KwJRubkitmNCrKjK+j3NMKOLsW0T6OpwnpBFnN6R9/WuhhsRkeuqejXSvvYy1qWZdfA3V0wFi3Nrs2n7D1hFiKCjrHWL2f8ArtRVKo3o91uIp5Cx1928dSzU5unK42pFTjYu4yCARoV2IWkro5runZjAExIG5XV9NY4ho7wKw4mjleZbM10Kl1lZHa1ISHNjGtTFEBse9l7HpTFEUnbQ2xqbGJTZKiGRHf7PgtcNYuPzEy0aY2jFndoTMOrTsBV1iT7LfYzXItbHoe1ZsTDZjaMt0R+TWbIOzBMZr2K8gLkDgUyBZg2N17CjjG1wWwqaPndl0VGHrg1JeqTLLZlEXIe0NAO9YsXskaKG7ZALFz3E1KQynjsC7uHfqjhHLFy+SF1JXaXzJ0cdgAttOnkgomZyu7kTaL7DD87XsWbFytHL0j6Ebu5Gg5oLt+je3p7lnpflpz+S7fIfP1nl+pDlWKbHxI7gs7Q5MAtQNBXBIQMu4JCFl3NW6FVrl3sWdJS4Bd2vu6lup0lTWaW5iqVXN2WwVsXZ70qzqvq8SvZ7Q7J2WwNyNU1Fsm6+5InK2i3HU6d9XsIggLjYAkn2lSlRlOVkrtjZ1FFFhibDpZ0nTq1nq9LutdLNDCr1dZ9PCPZ0vr2RktKtvpHvfb1FvSPJYwk6tb7gu3hpOVGDfQvAwVY2nJdbKOp89/rO95Xj8R76f6peLOlT9hdiALb6paQV7EWaltm32KpQ6B0KvBkdLHGWUIZZQhuyhBkT7diICUbm5I7ZjRWVGV9GbjKZF2JInU82Ra7Nrteo7nDrW+jWSTjL2X3daMtSGuZb/eguaGx9x3EdKCrTyu32w4TuiRs6fCcJ0OnUU7C1cryPZiq8MyzItgF1kjC2Y+IOBB3opU1OOVkUnF3RVOhLSQdy5UqbjLKzapqSug2sRqILY+JuVk1RFydncJrE1RKbHRhPgrMXJjGNsR1FMirSuA3dE8BdCxlF1DLjvS6sbxDg7Mj4FnyDcwTWKZCnI1yamQvMZgV5SrjKZmqZRjq2DUkPsn2FkGqF3diwV1eZopu0SM5izOI5SJMUWYHzcz2p8Kd5KPR4iZT0b6SQQtLQu5TznE4np07Fx6rzzub4LLGwuY7hoP8AZSqj4LgFDpIrwsskPTFualNBpiyEtoJMAhAwrgkILF3LGjpMAxO193xW+jQVNZ57+Bkq1c7yx2DsXn0R4pdnXd/5fEHSHaNstGW2gFyFU1G5uu8/cstSpwiaKdPjIXS0pcbDtJOgHSTuCvD4eVSVo+S62FVqqCuyVLUNjBbFqcnP3nqb0N961zrwoxcKPzl09S6F3sTGnKo80/kv36ytkkXLnUNkYnUUP5OP1G/VC9fhPcQ/SvA41b3ku1lPUee/1ne8ryeIX50/1S8Wb6fsLsQIQpFhAI0ihU1MHaZH/eqqVJSDhUcSC+Mg2KzSi4uzNMZJq6NWQlm7KyjdlZBkTrdiJASVwnR7xojQKlwYTE2LKZIY64se7qWmMrrK/wDwU1Z3RrAhy6l3LWgnxCx1HiF18JVzrK90Ya0MrutiaAt6RnuJrILi41HuSMRRzLMt0MpVLOxEaxZFEe2OY1OjEW2NwJqiLzDGsTVEpsYGJuUC5KZoFrjsIe5t7clco3RE9RQYk5A7mwxXkKzGsCmQvMawKspLjImpkI2QMmEQisUQntWKUbu5oTBbHn2ZoFDW5bloSImZdqdShZXfEVJiax1hbp9yXiZWjbpGUld3K4tXMasa7iXtSJIYmJc1JaDTFuaktBpi3NS2g0xZCW0FcnUlJhGJ+u4dHX2rdQw6gucn/wCGarVzPLEZYvPQ0eKGzxDu/Z8QNILrG2WjKkBcr6qpvzW95+5YK1a/qw+pqpUrayBpaa+ZyaNXHd1DpPUroUM+rdord/e76i6lXLotX0DKiqFsLBZni49Lj9ibWxKy83T0j3vrf7cAadJ3zS1fh2EFzicgudKTk7I0pJaskQ0ts3Zno3JkaVtWKlVvojpqXzG+q33L12F9xD9K8Dj1PbfazmZ5rSPvpjd9YryOJlavP9T8WdiELwjboXgNY4HRSNnsA01uGExIEII0ijHxhwsUTgpKzIpOLuiDPSlueo6fvWOpQlDXdGmFVSE2SRhsBWUY9waC46NBJ7ALlMhFyaSBlJJXZQR8P6Af1xsf+TVf6F2FyFjv6f8AlH9zBLH4d/zeJOo+FVFKQI6hlzoH4oz7HgJdTkzF0tZU34+AVPG0Z7SResWZD2xoCctQGNjyNxqE2F4u6AlZqzJuzNrRTvmjjdd9M5rJR81zmBw7RY+0Ebl6CmnKEZtbnNk0pOJZAJiQLKbb+0YaOMzVDsEQLRiwvfm42AwsBOvUs3osnPLBbjeeSjdg022oH0xq2vJgDHyF+CUHAy+I4C3FlhOVrq+Ykp5GtSucTWZbB8HdvU9cxz6R/KNjdgcSyVlnYQ61ntB0ITpUJQdpIWqilqhG3uF1HRPbHVyujc9uJvyNS8Ft7XxsYW6jpyTadCUldIGVWMd2dDFYgEG4IBBGhBzBCtQJmHsCdBaC5M5/Y/DaiqpzT00xklbiuBDUBoDDZx5QsDbX33zysmODS1BzI6AMQZQrlPwk4T0tAGGskMYlxBlo5pL4QC78m021GqJU29inJLctaeRr2tezNr2hzTYi7XC4NjmMiqykzBlqrKXco4OF9G6rNE2UmpaXNMfJT2Ba3GRymHB5ueqJQdrg5lexeOGSGS0CRznCDhbRUWVTOxrv0YxPk/dsBI70pUZS2QbqJblBHxq7PJsTOB8408pbbuufBH6FVtsL9Jp337zrdjbcp6tuKlmZKBqGnnN9Zh5ze8KpQcd0FGalsMnzPuXNq+tK5qhojjKjjD2c1zmunOJji0jkKs2c02IuI7HMFF+H15K6j3r9yvSaa3ZIoOFtFOQ2KpjLjo1xLHHsDwCVlq4OtBXlFjoYinLZk7aVWyCN8spwxxjE51nOsOmwBJ7ljjSlUkoR3Y9zUVdnMnjB2f8Ap3fuKv8A8a0PkfF/B3x/cUsdQ+IWeH+z/wBO79xV/wDjS3yNjPg74/uF6fQ+I6vYxZLGydpuyRuJhIcLjcSCAR2JUMG6Lcq2jXAKWIU1aHEl2Lzc5NHigyyxErvSPiVdQVuI0i3YFpaSXUDuVdZVYsm6dPT8FycRiM/qx28TZSpZdXuLhjGrsh4nqCXThH2p7eIc5PZbm56i+WgGgGg+PWrq4hystktkSFNLXiKjiL9NOlIjCVR6BymoE2KAN09q1xpKGxmlNy3CIUaKLym8xvqt9y9Phvcw7F4HNqe2+05arb8o/wBd31ivI4mKdaf6n4s7VJvJHsXgLaLaZLPa2qCbvuSIqjc7L3J0Ky2kLlT4okhakJDATEigrI0gSLUUV82ez7lmq4S+sPoOhXtpIh4barDZp2ZovcTXj5KX9W/6pTqHvI9q8RdX2H2HJ8WezYJoJXVELZSwwtbcuFg5jybW9UL6VyzyjUwVKE4a3du7yPI8nYOniJzUy/2hwLoZgQ2N8JO9r+Ub3sk3dhC49H/lMr2qw0++w31ORIbwlY5mnkm2TO2OR2OmfpbEWYdC6MHNjhfNvwK34jBYXlSi62H0n9NeiX7mSliq+Cqc3W1j96o9JhIcARmHAEHpBzBXj8ji3GS1R6LMpK6I23tqNpKeWd+kTSQPnO0a0dpIC14ag6tRQXETVqKEW2ebcXO2H0tUyScm1cSJXG9nOe/J46cL8uq5Xua+FXo2SK1jr5fQ8xSxL9IzPZ6HuzVxFrsdhnF8cP8ARx/aKf8AiLZg1+ajLivdvsIlEP5PSfsdV/mK8Yr4q4OF/h0ZxL50s/7QP4LFo5T1lHsE8n6QZecYPB3yuldgF5oLvj6TYc6P+8PEBIwdXmp9T3G4ulzsOtbFVxS8IuWhNLKflKccy+ror6drTl2ELTjaKUs62YnB1rxyPdB8b3Cc0tKIIXWqK27GkasiH5WTqy5o6z1JFGnnlZGirUUItskcVHBgUdKHvbaWcA5jNsduYzqP5x7epNxNRN5I7IVhqbSzy3Z3CzGk8q49D/M+2o+qxbMF7wx473fzPSNi/wA3g/Ux/UCyz9pmqHsomoQjxzYZ/lJP+vm/wzVuT/8AyvtMMv4pdn7l3xpcNJIHNoqH+dTgFzxmYmONm4R+kcdOj2LNRo52aatVQQngjxUwxtEtfilnfznNLjYE/PeM3u77duqbPEZNKf14io4dz1q/Tgda/gZQkWNLEB0gEO/6gbpKxVbpGPDUvhRwvCzgE6j/ABvZr5GmLNzQflGN3ljvz29LTfLpWmGIhW/LqrczVMPOj69J/I6jgTwjFdDicAJYyGyNGl9z2jc0+BBXIxuEdCduD2OhhcSq0L8eJ59xd7NhqK2qZURiRrPKXBpLhzhVWvl1ErrVa8qODjKO+hghRjUxcoy+9jpuEvF/SyRPMDDFI1pIGIvjdYXwua69r21B9qwUeWXmSqq6NNXkyNr03ZnN7P2i6bY1ax7i407AGkkk4Hi7Rc9GFw9irG4OFLF0qtNaSff5l4TEyqUJwnuiz4v9j001I6SeBsr/ACiRgJLxZrWREDI9Lj7Vo5Y5RqYSccnFGfkzB068G5LZ/wCjq4uClCRd1IwD1pfvXPp8s4hwzz0XabpcnUE7JFjDTtwtYxuCKMBrGgnQdq5Fec8bU5yekfE3U4RoRyxJD7AZ5AIpWirvRItXbKisqS7IZN9/auHisS6jstvE30qWXV7kUBZNEONOddVKbZaVh0dNYYn5Do3lPjQss1TRdAqVS7tAySpOjcgpKu9o6Ikaa3eohzz0n2lLzN8RiSRoSEaE+1WpMtxT4HT0bzybPUb7gvXYV/kQ/SvA41WPry7Wc9VflH+u76xXk8T76f6peLOtT9iPYhYWcIxzboWrkTsbjlLezoRQqypklFSJ0Ewd29C6FKtGe25mnBxHhaUhYYCYgWBNTB2uvShq4eNVa79IUKjhsU+1oC2KW/6OTP8AuFYI0J0qsVLpWvzHSqKUHboOU4ps6Wf16f8AhyL2X/KP4en2rwZweRveT+f+jt2heMij0DZzPGRTg0RedYZIyOx7xGfrj2L0HIFaVPFqK2ldP6XRyuVaSnQb4oteAspkoIHH80Pj7o3lo8AFo5coqGKcl/Nr8wOTajlQSfA5LjMrXVNTT7PgzIc2R43GR92xMPYCXHtC2ciYdK9aRn5Sqtrm47svOMbg21lDFyI/o9oaTvMbvyju3FZ3tWzDY9vFuL2enz+9DPicIlh01uvD71Om4v8AbnlVIxzjz2fJyeu3f/eFj3pOIpczWceD1Q/D1Odpp8Voyv45f6NP7RT/AMRaMJ7xAYj3b7CLs4fyckP/ANSq/wAxFiVevcDD+5SNcR+dLP8AtA/gxp2O1kuwVgtIM9JAWRI2HjvDihfsvaEdbTi0czy4gZAP/rYz1OBJHf0Lo0JKrTdORza0XSqKoiFwYpH7a2rJVVDbQwkWacw2JpPIxdF3EYnd6D3EH0vQZfn5roWp7eAsRtNqEPKOPfSi7aj6rFrwb/M+Rkxnu/mBS8cUMTGR+STu5NjG4g6CxLWgEi7upVPDTzOwUMTDKrsb/wC9kP8AY6j/AK6f/Ug9GqdAXpFPpKDgLtMVW3PKAxzBUSTPDXYS4DyfDmQbfmrRKLjh2n0iFJTxCa6CVxesFZtupqJBcsfNIL7sDxDF7G5oH6lDTiEvWr68Ee1LGbDVlViCpG31SpINHj/Ar8V23PTN8wuljtusAJo/Y3JdCv8AnYXM90c+lHmsRZbMr+LnakNPXVb6iVkTCKlodI5rGl3lYIFzvsChxMXLBpJdAdFpYuTf3sdHwq4yqOOJ7aWQVE72uaxsYcWAkWxOfa1he+RvkuPSwNSc1dWR0amIjCL1KHY+xnwbArJJQQ6pjaW31McYsHd5c5dTG1FztKn0NGDCQeWc+kgcGuHHkUPJeTma8r5CeUDPOaxoFiD8zxTOUcB6VOMugTgcWqEJR6S1l42nO1ojYbuXZ/pXPqci1Kklmlp0fbNseUqcVoemUNXjgjlcMHKRsfhvfDiaDhvv1WCvFULqWljbSlziTXEgVc5eegbh9687icQ6r6jo0qaj2kUhYmPRpkZcbAXVQpym7RRHJRV2T4KQMzOZ6dw7F06WFjSWaWr8DLOq5aIhVEmI9W5cytWdSV+HA0QjlQohLuMBIV3LBIRXIdPRfk2eo36oXsMJ7in+leBx6vvJdrKCq/KP9d31ivJ4n30/1S8WdSn7EexABZwzYVFBhl0ajcG9gXw2zCqVJrVFqdx1PUkZHPs1WmhipJ5ZK/iLnTW6Jc1QGNxO0uB3kgD3rqKStczxi5OyJACdEWI2o28E1/0Un1Cnwim0n0oXN2izzzidaXUtRbOz6c/9uRdb/kcJToQyrZ/6Zg5KajUlfr/0d20LxsTutnG8a+0Gso2w359TKwAb8MT2yPd2Czfau7yHRcsSp8Ec7lGolRa6S84OPbRbKhknyayF9Q++RtI4vaO0ggd638rXq4qMI7mfBLm6F2eYcEeE8cFXJXVkckkkmN7Wx4DhkfkPPIyay4C7nMShh+bpnO56Mq+aR2MvG3Sva5j6WpLXtLXC1Pm1wsR5/QVyY8mVou5uljKTVrlLxVcIGw1nJ5iGrOAB9sQeCeSLrG1zfD3hdXF0nVopvdfbOfhqip1Wk9H9o7vjnP8Aww/tFP8AxAs2Efro2V/YfYxOyv8A41J+yVX+Ym1vesXR92hfESfxWo/aB/BjTMX7S7BeE9g9MWU1HHcbbB+C6gkAlhic2+48qwXHcT7UyjJxmmhVaKcGmROJiMDZ2IAXfNLiO82NhfuFkzFO9QDDK0DvFnNBihDyXj9PNo+2o+oxacL7ZmxXsfM9D2Ls+I08BMUdzDH+Yz5g6kmUnmY6KVkTfwbD+ij/AHbPuQ5mFZHkOwrDhLK0AANmmAAAAA8mB0HaVrzN0NTLlSrq3QL4ISjZ+3JoZea2Z8sYJyHyrxLEe+4Herl69BW4Ap5K7vxPbFiNpihBczw1pc4gNaCXE5AAC5JQtF3PFuLSTy7bFRWAHk7yygncHWiiHUS0E9xWuXqYe3SZF61e/Qis4CbBhra6qiqQ4sYal4DXYTiFVh17HFHKq6eHi0AqaqV5J/ex6ds3gLs+ncHMpw5wzBkc54BG/CcvBc6pyjUtZGyGDpp3A4xwTsyscd0Dre0ZBZKClUrRnLpNM7RhlRV8TLj5DJY2/Gpb9fyUK6XKTlzkXF20+pg5PSyO/Sd3LUlouT7lzKmJdNZmzoRpqTskU1XMXm57gvP4qvOtK8jfSpqCsiK4LDJD0w4aQuzOTen7kyjhJVNXoun9gZ1VHTiS2lrRYLcp0qSyxEPNJ3Ymea4IG9Zq9dSg4riMhBp3ZBc1cuUbGlMAhAECQrLBIRXIdNRfk2eo33Beywn8PT/SvA5FX3ku1lBVee/13fWK8liffT/U/FnUp+xHsQsLOEG0K0imNY1PhG+wtscGp6jbRgNjGNA6gnwgkA22c9PWmpqI42fk2vB9bDmXHqyy7VaeaSSNkafM0nKW9jrWhb4o5bYrajPkJv1Un1CtNNeshU36rPH+LHhhT0EEoqS+8phLcDC/zWOve2moXo8dRnVhHKcvC1IwlK5b7Y42YDcUlNM+Q5Ay4I2EnqDi4+C5EuRHUld6dhu/EFFWWongzwOqtoVArdrXZE22GMgsLmg3EccZzaw7ycz13uuiuYwFK0fv92ZGqmJn62w7jl2yXmGhiF3TFskjR8xptDH3uH0QsfJkHWrSry+Q/Fz5uCpxO/4O8HoqWnihMcb3sYOUc5jHEyOzdmd1zYI8VjZ861ElGhFQVy1bs+H9DD+6j+5BHEVHxDdOJ55xxcHw2OKrp2tYYHBkmBobk4gxvy3h2X94dC6WDrttxlxMOKpWWZcAOHG3BW7Ajm/OM1O2QdEjJAH+OfYQrhTyVrBOeelfqLTY5/kzJ+yVX+Yqre8ZdL3aOV4sOHFLs6nlZVGTFLNjbgjc/m8mxudtM2lOxEW2mhOHmlGzPQNhcZlDVzsggM3KS3DcUL2tyaXG7jpkCszg1ujSpJ8Q+Nz+iarsi/jRq6ftIqfssicS5/4a39dN9dMxPtgYf2Ed2kDjFCHkX/qBPNo+2o+oxaMN7ZnxPsnp+w/5tB+pi+oEiXtMfHZE5UWeKbEP8qJv183+FC0r3D7TM/fLsOu4zeA5rmiemsKmIWsTYSsGYbfc4HQ9ZHWBo1cmj2CrUs6utzmeD3GnJSfi+1YZS6KzeUa0cqB/zY3EYrD85uZG46kqlG+sNgada2k9zp5uN3ZjW3EsjjuY2CbEeqxAA7ykZJdA/PHpOE4RcL6zbrvJNnwPjp3W5S9uUe2/9a4c2OPLS+dtTomxpW1mKlVvpDVnqnAfgqzZ1OImnFI4h0r9zn2tZvQ0aD4pdWed9QylBQR5dxWyFu0a4jUMqv8AGNSuUakoYFyjuisNFSxTT+9j01tc8HM3HQbfYvGR5QrRldu66DuOhBrTQreMera7ZdXnbFA6zd+7Vd/D4ylOrT1te1lx+ZhnSlGL024nD8XnDqkoKV8VSZMbp3yAMjc8YSyNouRpm0ruY6lObTijmYOcYxab4l1Nxq0Dje837h64Fbk3FVHdrvOpHFUorc6bZ1W2eKOWO+CZocy4IJB0y3Lj1qE6c8klqbIVFKOZFjDR2zd7PvWmjgUvWqfT9wJ1r6RGSC/YiqXl2AxaRHe1ZJQGpiXsWeUBiYlzFnlANMU5izygMTFEJewYJCss6WjHybPUb7gvaYT+Hp/pXgcer7cu1lBU+e/13fWK8jivfz/U/FnUp+xHsRkEJcQGi5P+7lBSozrTUIK7JOagrsvKbZzGC77EjMk+aO7716jC8l0aSvU9Z9e30/c5lXEzm7R0Ak4RUzMjIB2NfbuyW70yhT0vb5FLBV56pd4D+FNJbOS/VgefsVSx+FatJ3+TLWAxN9F3o5jhDwgjkBZTtc0Oyc45XHQ1u6/+wuJi6tCT/JVvvgjqYTCVIO9V3K3Z7Z2YuSjdiePOwOuG7w2+X2pEVOOiWppqulK2aSsuFzsOD9M5kLRJfEbuN73GI3sb710KEGoq5ycTOMqjcdiZLUx2LXEEEEEa3BFiCreNoU3Zy16tfAVzM5LYppdg7ODeZR0pOQtyLB9i1VOXctO9OV30aio4BOXrIfRRxQ5wU8ER6WRMB9qwz5cxM+hffWOjgaUSwiqcVxKb9B3qUsWqiaxDv0P/AMLlSy6wIjdlUvLcsYInTXBErowXgt82zt1lrw+OdFOMHddYmpQU3dotmZ59KKOruU9NCRGFsghUmFU0jJWOjla17HizmuALXA7iDqFqhpqhTKmPY+zrOpWxUtnOD3wARZvaAQ4x9IFt3Qn55N3bAypaE6KjphA+BrYuQYHskjGDk2gi72PboMnXIPSo23qyJWIDOB+zi0OFJTFpFwRFHa1r3vbSyLnJ9IOSPQa2VsjZrTy9LHSAw3PKxCHmAtNyXt83mk9ypzk9Gy1CK4FptWOnkhIquSdA+2LlCzkyLgtviyOYBQhCtkilhiApeRZDjsOTMYZyjjawtliJIy6VbberKSsT2ztLi0OBc0AltxiAOhI1ANj7FRZgmbiLcQxABxbcYg03AJGtjY59ShCv2psulqgDUxRTCEuA5RrHhhyx66aC6tNrYpq5MgkjDYwwtwuAEYaRYtDbjBbUYRu3KiwanaMUbg2SWNjnC4a97Gki9rgE55qEK6SgoYqgSuZTx1MhLg88k2VxIwkgnM30V5naxWVXuWNXtGGIgSyxxlwJAe9jSQNSATmM1RZF2hs6lq+ZPHFNzQ4BwY4hrr2cDqAbHMdCJScdmU4p7lNHxf7LElhTRl4AdhMkrubcgHky+1r33bkfPT6RaowXA6CGnip2YYY2MbuaxrWj2BZMRX5tXerH06d9EQ56t5327Mlw6+MrS427DbCjBcCnpdnwQlzoYImPkBDpGsAe4Odjddw1u4ApFXlGtKhzMtV0633uHDDwU863NuXHkbERaunbI0skaHscLOa4XaR0EbwlRnKnJTi7NBOKkrMR+CqP+wUn7pq7f/02K+FfVmL8Mo/djPwVR/2Ck/dNU/8ApsV8K+rJ+GUfuxfbGuSGRxsZHG0NAaMLWNGgb9yZgsZiMbiHJwVravXT76Cq1KnQhZMvWxAL0CpQiYHJs2SrbJYVM1pHOtYdP3pFSMJL1kHFtbECpo97fZ9y5WIwSXrQ+hpp1uEiA5i5UoGtMS9izygMTEuYs8oBpii1JasGmdHR/k2eo33Be0wf8PT/AErwORV9uXaygqvPf6zvrFeRxXvqn6peLOrT9iPYi62ZT4G3PnOzP2Bej5Nwyo07v2nq/wDSOdiKmeXUieCummZmjHMDhZwBHQQCPYUej0ZSutUIi2XC25bFGL5HmN0OqqNCktVFfQOVeq95P6jI9nQh5eImB5zxYW3v09qbGjSUsyir9gDrVHHK5Oxm0wA0vtfDrboWTlFKFJ1rXtvbo8gsPdyydJQVVcXCzchv615bE8oOpHLHRcTp06Ci7vUiBc9M0jGp0QGNanxFsc1aIgMc1PgLZKp327FuoTs7PYRONyxYF14IyMc1aYgM46tc5r6mS8eCGsjkLDcSPIiiAax17XNxYWz03pgJY7aocVRE0GzKy7Z2fPEIxt7CfNPSFCF7V/k3+o73FQhxeyruppTJha+PZ4Y1jb86IxYmylx87PLTIg9KhC3pXNE8Bmth8mYIC7zeU/rQL5Y8OC2+wdbeoQ3wocHQ/i5j5TymnF8iBJyjMPKW6rd1lCEzg49nJuaARK13y4ebycqQLucfzgRYgjK1rW0UIR+Ec/k7o6oNLsIdC8DMlsmcf/ca0f3yoQqHUkkA8mJJO0Q3E7PKUn8aN912G47FCDNqve+Vz4IpHChwthLOTwY2kGcG7gTdoEeQNs1CGbari6XlIsLopaNmNzgXYInyH5QMHnWvci4y7FCC9uswSNY0gxGi5OSR13lsRka0ygDzrZE56Z7lCFnVxu8rjEUjGWpHjE9nKAgSR9Dm59ahBVbQukrHGN+CaKmiLHgHDflJMTXNvmx1rEezMKEGbJrTLWSY2lkjKaNsjDudyr82n85p1B6PYoQsql1yVyMTLNJs1U1ZEGVcyoaYkaRYpj0Ics0hiCpaQyuwt7z0BHhcHPFVMkfm+hA1a0acbsvqfZETR5uI9Ls/DRepocj4SmtY5n0vXu2RzJ4urJ727DVRsiJwybhPS3Lw0VV+R8JUWkcr6Vp3bEhi6sXvftJFLTiNoa3dv6TvK1YbDww1JU4cO99IupN1JZmGSmNgpAEoGwrCp3gNJIJABJAFyRbQDelSloHFXaRxuy+ErYn8m9+OH+rfY4mjc1w1NtO5ciljVCWVu8eD4o61bBOpHPFWlxXB9hZT7VicRyeN+Lcxjz4kAeKXiHCUrw4ioUakV61l2sYBcXII6ja/gSscoF3sLcxIlANMS5izygGmX1IOYz1W+4L1mD/h6f6V4HMq+2+1lU+hcZCSMi8nUaYlwJ4CrLESk1pmfHhc2qvFU0lvYuAV30zDYIFMTBsGCmJg2DBRpg2DBTEymjbgCCDmCLHsKKSU4uMtnoUrp3RkULWizWgdgCulSp01aEUl1IqU5S1bBqKNjxzmg9drH2hBXwVCurTgn4/XcKFacPZZQbR2cYjcZtOh3g9BXlMfybLCyuneL2fR1M6dDEqqrPcyCgkdmGm3XYe9XQ5PxNRXUPrp4kniKcd2POz5B+b7CCtD5OxEFdx+lhfpFN8RYCVFNaMNjmLRAWy1geCBnnZd6jOM4rXUwzTTHhaFoLEfg+LHynJR473x4GY76XxWujKHOiaSCQCW3wkgXFxY2O7JQgRF8jvUIJ8jjy5jMmlg5rcmG12DLzchlpkoQKSnY5uBzWltrYS0FthoLHJQgLKOMNDWxsDQQ4NDWhocDcEC1gb53UIGIW4i/CMRAaXWGItGYBOts9FCBSRhws4AjI2OeYNx4hQhjowSCQCW3sd4uLG3coQ1FE1os1oaLk2AAFybk2G8kkqEAjpWN81jRzcOTWjm3vhy3XOihDG0kY0YwWbgFmtyZ8zTzerRQgqbZsL8OOKN2AYW4o2HC3oFxkMtFCDmQsabta0HCG3AAOEaNv0C+iq5LGn4QcVhita9he172v0Jc6qiglFsgylcmqzXFEfky7zQSsfNzqO0VcbmUd2ads6To8QqlybiH/L3oixNPpGUmyb5yXHoj7Sn4XkfN61fTq8wKuLtpAsqalbHfALX1zJ967GHwlLDpqmrX62/EyVKsqntMctFxYJKBsJIAlLbLsVu0qSV9zHOY8sgGMI7yc1lrQqS9mdvkjTRqU4+1C/zKTZ3CbAeRqTic1zgZWkOaQLkHm+xYKWOyvm6m648DbVwOZc5S2fDZl5R7QjmBMTw7DkbXyWuNaE/ZdzFOjOnpNWCdCy1sLbdGFqFpdBFKXSakblYJVRZo2LjvcjPiWKdJjlIQ5izSgNTEuYs0oDEy6phzG+q33L0uFVqMP0rwOfU9t9ot5zPafekTfrvtYSWiMBUTJYMFMTBaDBTEwbBApiZVgwUxMForqzacmMx08XKPbbG4nDGy4uAXbzbcEmeInmyU43fHgkPp0IZc9SVlw6Wc9tLbdcS+MMALCA50LJHEXANg7PpWCti8ZeUEtuKT8TfRwuEspt79LXgTuDdLOCBKapriMTnOkYY7bgGuxXOS1YKFVO03K/W9P8AYjFzpNXhla6lr3WOsDcs8+5deya1OV2BoijFCEarpQ8dDtx+9ZMVhI1lf+bpG06rg+oqwLGx3LhJOLszbvqOjK0wdmLkiQ1y1Rk2LaJcWma30rpameW4d024JtWQxQhihDFCGKEMUIYoQxQhijZAS5A5l2BL0DqF5QC9Lcw1EU9yTOSe4SQh4CyzUWNVybTOaRzcrbl0sPODjaGnUZqiknqOWgAxQholU2WCSltl2AJQNhWAJS2wrAEpbZdiHHs+JrzI2NrXm9yBa99Ujm4RlmS1HOrUlHK3oQzskMmEsJwE5SNA5j2nXIaHfdIdFRnnhp09DHekOVPJPXofFFgSjbEWBJS2wrAEoGwrCnhImkw0xLmLNKAxMtKcc1vqj3LvUF+VHsXgYpv1n2kZ55x7T71hm/Xl2sclojAVEyNBgpiYNgwUxMGwQKNMqwYKYmC0EwAaZXN+86lHFgsNpTEwWGCmJlWDBTEwbBAo0wTashq6lyESajxOJBtfqvmufWwSqVHNOw+FbLG1iOYrHUFZXRyyte43PdbDGCybBWYL1HCRaFUF5QhIiVQrKFyiJVCsoxjrp0JXQDVgkZRihDFCGKEMUIA96XOdtAkhRekuYaiAXpTqBZQDIluoEogGRKdQJRFukSpVAlEW6RJlMNRN001nDrNj3osPXyVU/kVUheLLdehMBhKFssAlA2WkASlthJAkpbYVgCUDYVgCUtstIElLbCsASlthWAJQNhWAJS2y7AkpbYVgCUDYVjCQqbiyaosoRzW9g9y7VFflx7EY5+0yBIece0+9cqo/Xl2vxNUdkYComSwYKNMFoIFMTBsGCmJlNBgpiYNggUaYNgwUxMGwYKYmVYMFGmC0ECmJg2BqJsLb+ztQ166pQcmXCGeVirfOTqVxJ4iU3eTNqppbG2y20KkazjsyOCe5sSK1UKyhCRFzhWU2JEaqFZQhIiVQrKbEiJVCsoQkRKoVlHwTZ2WqhWu8rFThpckrYKMUIC91kMpZVctK4h0iyyqNjFEW56U5hpAF6U5hKIsvSnMNIW56U5hJAOelOYSiLc9Kcw0gC9KcwkhZelupZ3QWUkxbUc29+d0XWylytVgmpet2iZYWMnpoCNrvvmAR0WI9hQLlisneSTRbwkLaFnBOHtDhofA9C7dGvGtTU47GOdNwllYRKtsqwBKBsKwJKW2FYAlLbCsASgbLsASlthWBJS2wrAEpbYVgCUDZaQJKW2EkASlthWLaA81vqj3L0FB/lR7F4GCa9ZlfKec7tPvXHqv8yXa/E1xXqowFRMlggUxMGwYKYmVYMFGmDYMFMTBaCBTEwbBgpiZTQYKNMGwQKYmCyNtGqLAAMi7f1D/9WPH4qVGKUd2NoUlNu/ArDOTqT7SuK68pbs25EtkYJFSqEyhCRGqhWU2JESqFZQhIiVQrKEJEaqFZTYkRKoVlCEiJVCsoQkRKoVlCbL0I41WndAuFyXTVfzj3rfh8XwqMRUpfCPNQNy1PERteIvm3xEyS3WepVcg4wsKc9IcxiQsvSnMJIAvSnMJIW56U5hpAF6U5hJCy9KcwkgC9LcwkhbnpTmGkA56U5hJCy9KcwkgC9Kcw0iVQbR5MWIuCb65+xb8Fyn6PFwcbq99zPWw3OO6Zcwzh4u05H/divRUq8K0FOD0OfKDg7M2SrbIkASgbCsCSlthWAJS2y7AEpbYVgCUDYVgSUtsKwBKW2XYAlLbCsCSgbCsW9OeY31R7l6LD+6h2LwME/afaJdRXJOLUnd19qzTwDc283F8PMNV7JaGCi9Lw+KiwH93d5k5/qCFH6Xh8USwX93d5lc91BCk6/D4olg38Xd5lc71GxTdfh8Uawn93d5lc71BCm6/BEsL193mDznUFyHX4I1huv7+pOc6ghD1+CLmOsrOFyXX4IlR6wc5FrYXGwa/CN+WvfdZMXh6s7RhPKuzzQ6jOK1auRDs073/RP3rnvkub3qd3/Y0ekpfy/f0NDZh+f9H4qfhUvj7vMnpK6O/yNjZp+f8AR+Kn4W/j7vMr0nq7/IIbOPz/AKPxRfhb+Pu8yekdXf5G/wAHn530fir/AAx/H3eZXpHV3+Rv8Hn530fii/DX8fd5lekdX39DfkHpeHxV/hz+Pu8yvSOo2KH0vD4olye/j7vMnP8AUbFD6Xh8VfoD+Lu8yuf6jfkXpeHxRegv4u7zJz3Ub8j9Lw+Kv0F/F3eZXPdRvyT0vD4q/Qn8Xd5lc71EnkevwW3mX0ic4Jh6/BA8O+nuLz9QJp+vwQPCv4u7zC5zqBNL1+HxQPCP4u7zL53qBNJ6Xh8UDwT+Lu8wlW6gDRel4fFA8C/i7vMvnuoE0PpeHxQPk9/F3eZfP9QJ2f6X0figfJrf8/d5hekdQJ2d6X0figfJb+Pu8y/Serv8gDsz0/o/FB+Et/z93mEsT1d/kCdlH5/0figfI8v6n+P/AGL9KXw9/kCdkn5/0fih/BX/AFP8fMv0v+3v8jX4I9P6PxVfgb/qf4/9i/TP7e/yM/BHp/R+Kn4G/wCp/j/2J6Z/b3+RM2dRFmIYrg23Wz9q6GA5PdDMs90+rzZnr11O2hMMHX4LoPD9YjOaNP1+CB4br7vMvnOoE03X4IPRevu8y+d6gTS9fh8ULwn93d5l871Amk6/D4oXgv7u7zL57qBNF6Xh8UDwL+Lu8wue6jRofS8PiheAfxd3mTn+oE0HpeHxQvk5/F3eZfpHUCdn+l4fFC+TX8fd5hekdQJ2d6X0figfJj+Pu8y/SOosYYLNAvoANOpdilQy04xvskZZTv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2" name="Picture 6" descr="http://ngdriehoek.vaal.co.za/assets/images/Rick_War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、上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帝賜福透過什麼管道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？  </a:t>
            </a:r>
            <a:r>
              <a:rPr lang="en-US" altLang="zh-TW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		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從個人到群體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9699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205038"/>
            <a:ext cx="891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願神憐憫我們，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賜福於我們，用臉光照我們。</a:t>
            </a:r>
            <a:endParaRPr lang="en-US" altLang="zh-TW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（詩篇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67:1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23 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你告訴亞倫和他兒子說，你們要這樣為以色列人祝福，說：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24 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願耶和華賜福給你，保護你！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25 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願耶和華使他的臉光照你，賜恩給你！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26 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願耶和華向你仰臉，賜你平安！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他們要如此奉我的名為以色列人祝福，我也要賜福給他們。」（民數記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6:23-27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49059</TotalTime>
  <Words>658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DFPBiaoKaiShu-B5</vt:lpstr>
      <vt:lpstr>Gill Sans MT</vt:lpstr>
      <vt:lpstr>Wingdings 2</vt:lpstr>
      <vt:lpstr>Verdana</vt:lpstr>
      <vt:lpstr>Calibri</vt:lpstr>
      <vt:lpstr>AR Kaiti Medium Big5</vt:lpstr>
      <vt:lpstr>AR Maokai Heavy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3088</cp:revision>
  <dcterms:created xsi:type="dcterms:W3CDTF">2010-02-20T00:55:59Z</dcterms:created>
  <dcterms:modified xsi:type="dcterms:W3CDTF">2014-08-17T14:53:05Z</dcterms:modified>
</cp:coreProperties>
</file>