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601" r:id="rId2"/>
    <p:sldId id="694" r:id="rId3"/>
    <p:sldId id="640" r:id="rId4"/>
    <p:sldId id="687" r:id="rId5"/>
    <p:sldId id="696" r:id="rId6"/>
    <p:sldId id="689" r:id="rId7"/>
    <p:sldId id="697" r:id="rId8"/>
    <p:sldId id="688" r:id="rId9"/>
    <p:sldId id="692" r:id="rId10"/>
    <p:sldId id="693" r:id="rId11"/>
    <p:sldId id="686" r:id="rId12"/>
    <p:sldId id="662" r:id="rId13"/>
    <p:sldId id="699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1C240A"/>
    <a:srgbClr val="A50021"/>
    <a:srgbClr val="669900"/>
    <a:srgbClr val="1F196D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C37C84-74C6-4D5A-84F0-CAB82661122B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5C7DA8-C28F-421E-A5B5-DB55CA8CC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B5789A-A6B6-4853-B5F9-9C8056234043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E08AD1-3E28-4B5D-9512-891440BF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73303-062A-4492-A8AA-FBFA97A0D47E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B48311-BBCE-42B6-9D94-4F6784B4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30FD-722E-499F-A797-2502E58498AC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6C79-BE8D-4A54-90E7-5D62AFB61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0442-4D9C-4328-AFC2-0E767F89EC0E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E3B9-1414-4A0D-A101-5CEA4729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2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03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8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5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2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102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895D8-07C6-45C1-B0BC-A0E46947B3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2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F525C-31AA-43DB-B3A2-02AA055AB9D0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62A8A8-780D-46D2-92AF-131ED842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CB08-B2E5-46BB-ACFB-6418757EF12D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1589-5ACA-4327-9CA5-99A360D8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96D5B-0445-48E3-9311-04A908CFC0B0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28242-65FE-4CA0-A75C-4861BE6E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D2B8-E3CD-4BF3-92BC-D439E2488A9F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CAE2-5C26-4698-A87E-D685B0FA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4782C-1FEC-4385-A1C8-41C636E5CC2D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E6B841-71BF-4CB8-9D71-54AC5D80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C90E0-4B88-47F2-A8A6-27EB778E34FF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7FCE13-842D-4A55-B046-B218334D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B1656F-45C6-498C-820D-67F6FC91E5DA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4FB55-D3F4-4C78-A32A-EDEE8A81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72A30E8-249F-44D3-9F97-613F68B9BE18}" type="datetimeFigureOut">
              <a:rPr lang="en-US"/>
              <a:pPr>
                <a:defRPr/>
              </a:pPr>
              <a:t>8/10/2014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45E76679-3DEA-4F46-9C14-B3CA8EBC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37" r:id="rId1"/>
    <p:sldLayoutId id="2147489938" r:id="rId2"/>
    <p:sldLayoutId id="2147489939" r:id="rId3"/>
    <p:sldLayoutId id="2147489940" r:id="rId4"/>
    <p:sldLayoutId id="2147489941" r:id="rId5"/>
    <p:sldLayoutId id="2147489942" r:id="rId6"/>
    <p:sldLayoutId id="2147489943" r:id="rId7"/>
    <p:sldLayoutId id="2147489944" r:id="rId8"/>
    <p:sldLayoutId id="2147489945" r:id="rId9"/>
    <p:sldLayoutId id="2147489946" r:id="rId10"/>
    <p:sldLayoutId id="2147489947" r:id="rId11"/>
    <p:sldLayoutId id="2147489948" r:id="rId12"/>
    <p:sldLayoutId id="2147489949" r:id="rId13"/>
    <p:sldLayoutId id="2147489950" r:id="rId14"/>
    <p:sldLayoutId id="2147489951" r:id="rId15"/>
    <p:sldLayoutId id="2147489952" r:id="rId16"/>
    <p:sldLayoutId id="2147489953" r:id="rId17"/>
    <p:sldLayoutId id="2147489954" r:id="rId18"/>
    <p:sldLayoutId id="214748995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eddietwohawks.files.wordpress.com/2012/07/sand-footprin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343400"/>
            <a:ext cx="3048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列王記上</a:t>
            </a:r>
            <a:r>
              <a:rPr lang="en-US" sz="2800" b="1" dirty="0"/>
              <a:t>19:9-18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953000"/>
            <a:ext cx="695642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主必不丟棄我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66800"/>
          <a:ext cx="8763000" cy="2865438"/>
        </p:xfrm>
        <a:graphic>
          <a:graphicData uri="http://schemas.openxmlformats.org/drawingml/2006/table">
            <a:tbl>
              <a:tblPr/>
              <a:tblGrid>
                <a:gridCol w="4382126"/>
                <a:gridCol w="4380874"/>
              </a:tblGrid>
              <a:tr h="2865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H </a:t>
                      </a:r>
                      <a:r>
                        <a:rPr lang="zh-TW" sz="36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火後有微小的聲音。</a:t>
                      </a:r>
                      <a:r>
                        <a:rPr lang="en-US" sz="36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(v.12b)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4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H</a:t>
                      </a:r>
                      <a:r>
                        <a:rPr kumimoji="0" lang="zh-TW" sz="44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6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但我在以色列人中為自己留下七千人，是未曾向巴力屈膝的，未曾與巴力親嘴的。</a:t>
                      </a:r>
                      <a:r>
                        <a:rPr lang="en-US" sz="36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wyattmuseum.com/images/wpe1A1.jpg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609600" y="2438400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228600"/>
            <a:ext cx="77724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三、住在洞內的以利亞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你在這裡作什麼？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5181600"/>
            <a:ext cx="762000" cy="685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7400" y="2105025"/>
            <a:ext cx="2971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「住在」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luwn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H3885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33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次翻譯為「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lodge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住宿」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次翻譯為「發怨言」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這字也有「長期居住、永久居住」的含意。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28600" y="152400"/>
            <a:ext cx="1878013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600" y="938213"/>
            <a:ext cx="89154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當上帝吩咐以利亞去約但河東基立溪邊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…</a:t>
            </a:r>
          </a:p>
          <a:p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上帝派烏鴉早晚叼餅與肉給他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endParaRPr lang="zh-TW" altLang="en-US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當上帝吩咐他去西頓的撒勒法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…</a:t>
            </a:r>
          </a:p>
          <a:p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上帝透過一個貧窮的寡婦供應他的需要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endParaRPr lang="zh-TW" altLang="en-US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當他感覺孤單時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…</a:t>
            </a:r>
          </a:p>
          <a:p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上帝已經藏了一百個先知，他不是孤單一人服事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endParaRPr lang="zh-TW" altLang="en-US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當他心灰意冷快要跌倒時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…</a:t>
            </a:r>
          </a:p>
          <a:p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上帝說「我在以色列人中為自己留下七千人，是未曾向巴力屈膝的，未曾與巴力親嘴的。」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</a:t>
            </a:r>
            <a:endParaRPr lang="zh-TW" altLang="en-US" sz="3200" b="1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upiddynalearns.files.wordpress.com/2010/04/childs_hand_in_father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819400" y="228600"/>
            <a:ext cx="35052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3124200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親愛的弟兄姊妹，儘管前面道路崎嶇難行，咱知道主掌管明天，讓咱不再定睛於「我」的困境，注神在上帝身上，憑信心完全倚靠神，勇敢面對一切，透過以利亞的故事，我們知道上帝已經有預備，也深信上帝絕對不會丟棄我們。</a:t>
            </a:r>
            <a:endParaRPr lang="en-US" altLang="en-US" sz="36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348" name="Picture 4" descr="Jeremy Lin 2012 Shankbone.JPG"/>
          <p:cNvPicPr>
            <a:picLocks noChangeAspect="1" noChangeArrowheads="1"/>
          </p:cNvPicPr>
          <p:nvPr/>
        </p:nvPicPr>
        <p:blipFill>
          <a:blip r:embed="rId2"/>
          <a:srcRect l="5952" r="4762"/>
          <a:stretch>
            <a:fillRect/>
          </a:stretch>
        </p:blipFill>
        <p:spPr bwMode="auto">
          <a:xfrm>
            <a:off x="2438400" y="228600"/>
            <a:ext cx="219075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http://album.udn.com/community/img/PSN_PHOTO/michalle77/f_517746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213836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5908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林書豪</a:t>
            </a:r>
            <a:endParaRPr lang="en-US" alt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62800" y="26670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曾雅妮</a:t>
            </a:r>
            <a:endParaRPr lang="en-US" alt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6" name="Picture 2" descr="http://want-car.chinatimes.com/userfiles/image/audi/20110630%20Tseng%20Yani.jpg"/>
          <p:cNvPicPr>
            <a:picLocks noChangeAspect="1" noChangeArrowheads="1"/>
          </p:cNvPicPr>
          <p:nvPr/>
        </p:nvPicPr>
        <p:blipFill>
          <a:blip r:embed="rId4"/>
          <a:srcRect l="24407" r="13220"/>
          <a:stretch>
            <a:fillRect/>
          </a:stretch>
        </p:blipFill>
        <p:spPr bwMode="auto">
          <a:xfrm>
            <a:off x="4876800" y="3581400"/>
            <a:ext cx="2147888" cy="26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www.dosomething.org/files/pictures/actionguide/1280-jeremy-lin.jpg"/>
          <p:cNvPicPr>
            <a:picLocks noChangeAspect="1" noChangeArrowheads="1"/>
          </p:cNvPicPr>
          <p:nvPr/>
        </p:nvPicPr>
        <p:blipFill>
          <a:blip r:embed="rId5"/>
          <a:srcRect l="41410" r="15000"/>
          <a:stretch>
            <a:fillRect/>
          </a:stretch>
        </p:blipFill>
        <p:spPr bwMode="auto">
          <a:xfrm>
            <a:off x="2438400" y="3505200"/>
            <a:ext cx="21256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6396038"/>
            <a:ext cx="357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2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2013</a:t>
            </a:r>
            <a:r>
              <a:rPr lang="zh-TW" altLang="en-US" sz="2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年面臨職業生涯低潮</a:t>
            </a:r>
            <a:endParaRPr lang="en-US" altLang="en-US" sz="2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一、滿腹疑雲的以利亞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>
              <a:defRPr/>
            </a:pPr>
            <a:r>
              <a:rPr lang="en-US" altLang="zh-TW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	    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上帝，你在那裡？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3555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9" name="Picture 9" descr="St. Elij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590800"/>
            <a:ext cx="2595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http://1.bp.blogspot.com/_7oYXep1RfTA/SO0hfm4rakI/AAAAAAAAAAs/hgWALc22AUs/s320/elijah%2520and%2520the%2520woman%2520who%2520shared%2520her%2520last%2520c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2808"/>
          <a:stretch>
            <a:fillRect/>
          </a:stretch>
        </p:blipFill>
        <p:spPr bwMode="auto">
          <a:xfrm>
            <a:off x="3276600" y="2667000"/>
            <a:ext cx="2514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http://bibleencyclopedia.com/picturesjpeg/Elijah_@_Mt_Carmal_1407-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1925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46150" y="60198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基立溪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00400" y="6019800"/>
            <a:ext cx="264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西頓的撒勒法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61150" y="60198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迦密山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zhsw.org/123/p/%E5%9C%A3%E7%BB%8F%E5%9B%BE%E7%89%87/%E5%9C%A3%E7%BB%8F%E5%9C%B0%E5%9B%BE/02%E4%BB%A5%E5%88%A9%E4%BA%9A%E8%A1%8C%E7%A8%8B%E8%B7%AF%E7%BA%BF%E5%9B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14800" y="28956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24384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16002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1336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51816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59436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4" descr="http://lisraelm.files.wordpress.com/2011/01/img_3090.jpg?w=450&amp;h=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6019800"/>
            <a:ext cx="26987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曠野的羅騰樹下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19200"/>
            <a:ext cx="76200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「今息啦！耶和華啊，求你取我的生命，因為我無比我的列祖卡贏。」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6" descr="http://evkaf.ru/wp-content/uploads/2012/12/si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990600" y="68580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何烈山</a:t>
            </a:r>
            <a:endParaRPr lang="en-US" altLang="en-US" sz="36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-7PYPtc8Wsjw/TVTnWJOYnPI/AAAAAAAAAFg/eI21ohP0NKQ/s1600/IMG_1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67000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334963"/>
            <a:ext cx="78486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二、滿腹委屈的以利亞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en-US" altLang="zh-TW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		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為何剩我一人？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105025"/>
            <a:ext cx="5181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「我不勝於我的列祖」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 (v.4) </a:t>
            </a:r>
          </a:p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/>
            </a:r>
            <a:b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</a:b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「我為耶和華萬軍之神大發熱心」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(v.10)</a:t>
            </a:r>
          </a:p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b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</a:b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「只剩下我一個人」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 (v.10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、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14)</a:t>
            </a:r>
            <a:r>
              <a:rPr lang="en-US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937375"/>
        </p:xfrm>
        <a:graphic>
          <a:graphicData uri="http://schemas.openxmlformats.org/drawingml/2006/table">
            <a:tbl>
              <a:tblPr/>
              <a:tblGrid>
                <a:gridCol w="4534228"/>
                <a:gridCol w="4609772"/>
              </a:tblGrid>
              <a:tr h="1371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A 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他在那裡進了一個洞，就住在洞中。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(v.9a)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A</a:t>
                      </a:r>
                      <a:r>
                        <a:rPr kumimoji="0" lang="zh-TW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以利亞聽見，就用外衣蒙上臉，出來站在洞口。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(v.13a)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B </a:t>
                      </a:r>
                      <a:r>
                        <a:rPr lang="zh-TW" sz="3000" b="1" kern="100" dirty="0" smtClean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耶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和華的話臨到他說：以利亞啊，你在這裡做甚麼？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(v.9b)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B</a:t>
                      </a:r>
                      <a:r>
                        <a:rPr kumimoji="0" lang="zh-TW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有聲音向他說：以利亞啊， 你在這裡做甚麼？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(v.13b)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C </a:t>
                      </a:r>
                      <a:r>
                        <a:rPr lang="zh-TW" sz="3000" b="1" kern="100" dirty="0" smtClean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他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說：我為耶和華─萬軍之神大發熱心；因為以色列人背棄了你的約，毀壞了你的壇，用刀殺了你的先知，只剩下我一個人，他們還要尋索我的命。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C</a:t>
                      </a:r>
                      <a:r>
                        <a:rPr kumimoji="0" lang="zh-TW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他說：我為耶和華─萬軍之神大發熱心；因為以色列人背棄了你的約，毀壞了你的壇，用刀殺了你的先知，只剩下我一個人，他們還要尋索我的命。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D 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耶和華說：你出來站在山上，在我面前。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(v.11a)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D</a:t>
                      </a:r>
                      <a:r>
                        <a:rPr kumimoji="0" lang="zh-TW" sz="3000" b="1" kern="1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耶和華對他說：你回去，從曠野往大馬色去。</a:t>
                      </a:r>
                      <a:r>
                        <a:rPr lang="en-US" sz="2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(v.15a)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3108392"/>
                <a:gridCol w="3107504"/>
                <a:gridCol w="2928105"/>
              </a:tblGrid>
              <a:tr h="3047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E 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那時耶和華從那裡經過，在他面前有烈風大作，崩山碎石，耶和華卻不在風中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(v.11b)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E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到了那裡，就要膏哈薛作亞蘭王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(v.15b)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E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”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將來躲避哈薛之刀的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(v.17a)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F 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風後地震，耶和華卻不在其中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(v.11c)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F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又膏寧示的孫子耶戶作以色列王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(v.16a)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F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”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必被耶戶所殺；躲避耶戶之刀的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(v.17b)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G 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地震後有火，耶和華也不在火中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(v.12a)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G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’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並膏亞伯米何拉人沙法的兒子以利沙作先知接續你。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(v.16b)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G</a:t>
                      </a:r>
                      <a:r>
                        <a:rPr kumimoji="0" lang="zh-TW" sz="4000" b="1" kern="100" dirty="0">
                          <a:solidFill>
                            <a:srgbClr val="FF0000"/>
                          </a:solidFill>
                          <a:latin typeface="Calibri" pitchFamily="34" charset="0"/>
                          <a:ea typeface="AR Kaiti Medium Big5" pitchFamily="49" charset="-120"/>
                          <a:cs typeface="Times New Roman"/>
                        </a:rPr>
                        <a:t>”</a:t>
                      </a:r>
                      <a:r>
                        <a:rPr lang="zh-TW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必被以利沙所殺。</a:t>
                      </a:r>
                      <a:r>
                        <a:rPr lang="en-US" sz="3000" b="1" kern="100" dirty="0">
                          <a:latin typeface="AR Kaiti Medium Big5" pitchFamily="49" charset="-120"/>
                          <a:ea typeface="AR Kaiti Medium Big5" pitchFamily="49" charset="-120"/>
                          <a:cs typeface="Times New Roman"/>
                        </a:rPr>
                        <a:t>(v.17c)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47844</TotalTime>
  <Words>907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2988</cp:revision>
  <dcterms:created xsi:type="dcterms:W3CDTF">2010-02-20T00:55:59Z</dcterms:created>
  <dcterms:modified xsi:type="dcterms:W3CDTF">2014-08-10T22:59:24Z</dcterms:modified>
</cp:coreProperties>
</file>