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1"/>
  </p:notesMasterIdLst>
  <p:handoutMasterIdLst>
    <p:handoutMasterId r:id="rId12"/>
  </p:handoutMasterIdLst>
  <p:sldIdLst>
    <p:sldId id="601" r:id="rId2"/>
    <p:sldId id="687" r:id="rId3"/>
    <p:sldId id="686" r:id="rId4"/>
    <p:sldId id="688" r:id="rId5"/>
    <p:sldId id="640" r:id="rId6"/>
    <p:sldId id="676" r:id="rId7"/>
    <p:sldId id="669" r:id="rId8"/>
    <p:sldId id="672" r:id="rId9"/>
    <p:sldId id="662" r:id="rId10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DFPBiaoKaiShu-B5" pitchFamily="6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92F03"/>
    <a:srgbClr val="1C240A"/>
    <a:srgbClr val="A50021"/>
    <a:srgbClr val="669900"/>
    <a:srgbClr val="1F196D"/>
    <a:srgbClr val="F4EE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30" autoAdjust="0"/>
    <p:restoredTop sz="94524" autoAdjust="0"/>
  </p:normalViewPr>
  <p:slideViewPr>
    <p:cSldViewPr>
      <p:cViewPr>
        <p:scale>
          <a:sx n="66" d="100"/>
          <a:sy n="66" d="100"/>
        </p:scale>
        <p:origin x="-1560" y="-1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46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2814" y="-108"/>
      </p:cViewPr>
      <p:guideLst>
        <p:guide orient="horz" pos="2909"/>
        <p:guide pos="218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8690AFC1-4300-42ED-AB5A-48A498051E04}" type="datetimeFigureOut">
              <a:rPr lang="en-US"/>
              <a:pPr>
                <a:defRPr/>
              </a:pPr>
              <a:t>8/3/2014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D0A9D81-7164-4021-9A2B-BC29AB4EF1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724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7000" y="0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D3A66AA-9F0F-405E-BFCB-CE1533F4E7AA}" type="datetimeFigureOut">
              <a:rPr lang="en-US"/>
              <a:pPr>
                <a:defRPr/>
              </a:pPr>
              <a:t>8/3/2014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92" tIns="46246" rIns="92492" bIns="46246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325" y="4387850"/>
            <a:ext cx="5559425" cy="4156075"/>
          </a:xfrm>
          <a:prstGeom prst="rect">
            <a:avLst/>
          </a:prstGeom>
        </p:spPr>
        <p:txBody>
          <a:bodyPr vert="horz" lIns="92492" tIns="46246" rIns="92492" bIns="4624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7000" y="8772525"/>
            <a:ext cx="3011488" cy="461963"/>
          </a:xfrm>
          <a:prstGeom prst="rect">
            <a:avLst/>
          </a:prstGeom>
        </p:spPr>
        <p:txBody>
          <a:bodyPr vert="horz" lIns="92492" tIns="46246" rIns="92492" bIns="4624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3216388-624D-4566-B34E-DCB0601EC8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51171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F9E487F-91DD-40F0-B6D0-2CF3986396E5}" type="datetimeFigureOut">
              <a:rPr lang="en-US"/>
              <a:pPr>
                <a:defRPr/>
              </a:pPr>
              <a:t>8/3/2014</a:t>
            </a:fld>
            <a:endParaRPr lang="en-US"/>
          </a:p>
        </p:txBody>
      </p:sp>
      <p:sp>
        <p:nvSpPr>
          <p:cNvPr id="7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C6EC45-0609-4777-852C-81FEEA6A9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014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1C3B3-8512-4A38-B1D1-5066C93B91B1}" type="datetimeFigureOut">
              <a:rPr lang="en-US"/>
              <a:pPr>
                <a:defRPr/>
              </a:pPr>
              <a:t>8/3/2014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7DAA4-8DA6-4969-B1C7-2C734B88A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7393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B2B0D-609F-4058-827E-BE5BBF4A5E54}" type="datetimeFigureOut">
              <a:rPr lang="en-US"/>
              <a:pPr>
                <a:defRPr/>
              </a:pPr>
              <a:t>8/3/2014</a:t>
            </a:fld>
            <a:endParaRPr lang="en-US"/>
          </a:p>
        </p:txBody>
      </p:sp>
      <p:sp>
        <p:nvSpPr>
          <p:cNvPr id="5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63666-00DF-463A-8E30-49E462D60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1329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i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876800"/>
          </a:xfrm>
        </p:spPr>
        <p:txBody>
          <a:bodyPr/>
          <a:lstStyle>
            <a:lvl1pPr marL="0" indent="0" algn="l">
              <a:spcBef>
                <a:spcPts val="600"/>
              </a:spcBef>
              <a:buFontTx/>
              <a:buNone/>
              <a:defRPr sz="4200" baseline="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259976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 userDrawn="1"/>
        </p:nvSpPr>
        <p:spPr>
          <a:xfrm>
            <a:off x="1668432" y="5257800"/>
            <a:ext cx="5733941" cy="1492716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TW" altLang="en-US" sz="3000" b="1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請將手機轉成靜音或關機</a:t>
            </a:r>
            <a:endParaRPr lang="en-US" altLang="zh-TW" sz="3000" b="1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defRPr/>
            </a:pPr>
            <a:r>
              <a:rPr lang="zh-TW" alt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奧斯汀台灣基督長老教會</a:t>
            </a:r>
            <a:endParaRPr lang="en-US" altLang="zh-TW" sz="2800" dirty="0">
              <a:effectLst>
                <a:glow rad="139700">
                  <a:schemeClr val="bg1">
                    <a:alpha val="40000"/>
                  </a:schemeClr>
                </a:glow>
              </a:effectLst>
              <a:latin typeface="+mn-lt"/>
              <a:ea typeface="+mn-ea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>
                <a:effectLst>
                  <a:glow rad="139700">
                    <a:schemeClr val="bg1">
                      <a:alpha val="40000"/>
                    </a:schemeClr>
                  </a:glow>
                </a:effectLst>
                <a:latin typeface="+mn-lt"/>
                <a:ea typeface="+mn-ea"/>
              </a:rPr>
              <a:t>Austin Taiwanese Presbyterian Church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74320"/>
            <a:ext cx="7772400" cy="1325880"/>
          </a:xfrm>
        </p:spPr>
        <p:txBody>
          <a:bodyPr/>
          <a:lstStyle>
            <a:lvl1pPr>
              <a:defRPr sz="4600" baseline="0">
                <a:solidFill>
                  <a:schemeClr val="accent6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1752600"/>
            <a:ext cx="7391400" cy="3505200"/>
          </a:xfrm>
        </p:spPr>
        <p:txBody>
          <a:bodyPr/>
          <a:lstStyle>
            <a:lvl1pPr marL="0" indent="0" algn="ctr">
              <a:buNone/>
              <a:defRPr sz="36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5497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siv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74638"/>
            <a:ext cx="7086600" cy="914400"/>
          </a:xfrm>
        </p:spPr>
        <p:txBody>
          <a:bodyPr/>
          <a:lstStyle>
            <a:lvl1pPr>
              <a:defRPr sz="4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1298448"/>
            <a:ext cx="7772400" cy="4873752"/>
          </a:xfrm>
        </p:spPr>
        <p:txBody>
          <a:bodyPr/>
          <a:lstStyle>
            <a:lvl1pPr>
              <a:buFontTx/>
              <a:buNone/>
              <a:defRPr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8953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esponsiv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304800"/>
            <a:ext cx="7772400" cy="5867400"/>
          </a:xfrm>
        </p:spPr>
        <p:txBody>
          <a:bodyPr/>
          <a:lstStyle>
            <a:lvl1pPr marL="0" indent="0" algn="l">
              <a:buFontTx/>
              <a:buNone/>
              <a:defRPr sz="4200" baseline="0"/>
            </a:lvl1pPr>
            <a:lvl2pPr marL="0">
              <a:buFont typeface="Wingdings" pitchFamily="2" charset="2"/>
              <a:buChar char="Ø"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7319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1123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Slide_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28600"/>
            <a:ext cx="7772400" cy="632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47232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33400" y="228600"/>
            <a:ext cx="4953000" cy="5257800"/>
          </a:xfrm>
        </p:spPr>
        <p:txBody>
          <a:bodyPr>
            <a:normAutofit/>
          </a:bodyPr>
          <a:lstStyle/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33800" y="228600"/>
            <a:ext cx="4953000" cy="63246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135651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953000"/>
            <a:ext cx="5486400" cy="1676400"/>
          </a:xfrm>
        </p:spPr>
        <p:txBody>
          <a:bodyPr/>
          <a:lstStyle>
            <a:lvl1pPr algn="ctr">
              <a:defRPr sz="3200" b="1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4400" y="381000"/>
            <a:ext cx="7315200" cy="44958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5993410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A52C882-F5D8-48C1-826A-CFDB9844D0D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1264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772AC46-D33F-47D2-A1CF-247AC7092365}" type="datetimeFigureOut">
              <a:rPr lang="en-US"/>
              <a:pPr>
                <a:defRPr/>
              </a:pPr>
              <a:t>8/3/2014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7FCE07E-C4EB-4409-BE26-C4D87EE65F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141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FE36F-5B43-40AB-AC0E-28F3258684BA}" type="datetimeFigureOut">
              <a:rPr lang="en-US"/>
              <a:pPr>
                <a:defRPr/>
              </a:pPr>
              <a:t>8/3/2014</a:t>
            </a:fld>
            <a:endParaRPr lang="en-US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3D293-C794-4F37-9B0F-0A95F55F16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48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9B20FE-6472-4F1D-839F-AB7B7DD06D09}" type="datetimeFigureOut">
              <a:rPr lang="en-US"/>
              <a:pPr>
                <a:defRPr/>
              </a:pPr>
              <a:t>8/3/2014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B3F93F8-7B68-4A1F-B322-DF1182B337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203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D917B-3488-4C6B-87E2-9130BB467DF2}" type="datetimeFigureOut">
              <a:rPr lang="en-US"/>
              <a:pPr>
                <a:defRPr/>
              </a:pPr>
              <a:t>8/3/2014</a:t>
            </a:fld>
            <a:endParaRPr lang="en-US"/>
          </a:p>
        </p:txBody>
      </p:sp>
      <p:sp>
        <p:nvSpPr>
          <p:cNvPr id="4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C54CA-36A3-484A-8A09-F1B153E378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6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3" name="Rectangle 2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9BDD9E3-5F28-490B-A41B-7D12195CAA89}" type="datetimeFigureOut">
              <a:rPr lang="en-US"/>
              <a:pPr>
                <a:defRPr/>
              </a:pPr>
              <a:t>8/3/2014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7A4A75-993F-4C44-8C6B-154FDC3A0E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618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B7E5DAF-98CD-490F-97CF-B2A8E735E9EF}" type="datetimeFigureOut">
              <a:rPr lang="en-US"/>
              <a:pPr>
                <a:defRPr/>
              </a:pPr>
              <a:t>8/3/2014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50C47CB-AA39-4B75-8C64-0A26E3AB0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39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>
              <a:latin typeface="+mn-lt"/>
              <a:ea typeface="+mn-ea"/>
            </a:endParaRPr>
          </a:p>
        </p:txBody>
      </p:sp>
      <p:sp>
        <p:nvSpPr>
          <p:cNvPr id="6" name="Flowchart: Process 5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7" name="Flowchart: Process 6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C90A64C-C9AD-48DB-8940-E4DA9FCF3DDC}" type="datetimeFigureOut">
              <a:rPr lang="en-US"/>
              <a:pPr>
                <a:defRPr/>
              </a:pPr>
              <a:t>8/3/2014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0408526-0DE6-4E34-BCA0-0CEA7E4CEA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61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2.jpe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1028" name="Donut 10"/>
          <p:cNvGrpSpPr>
            <a:grpSpLocks/>
          </p:cNvGrpSpPr>
          <p:nvPr/>
        </p:nvGrpSpPr>
        <p:grpSpPr bwMode="auto">
          <a:xfrm>
            <a:off x="165100" y="1036638"/>
            <a:ext cx="1169988" cy="1169987"/>
            <a:chOff x="104" y="653"/>
            <a:chExt cx="737" cy="737"/>
          </a:xfrm>
        </p:grpSpPr>
        <p:sp>
          <p:nvSpPr>
            <p:cNvPr id="1036" name="Donut 10"/>
            <p:cNvSpPr>
              <a:spLocks noChangeArrowheads="1"/>
            </p:cNvSpPr>
            <p:nvPr/>
          </p:nvSpPr>
          <p:spPr bwMode="auto">
            <a:xfrm>
              <a:off x="104" y="653"/>
              <a:ext cx="737" cy="7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 rot="2315674">
              <a:off x="219" y="766"/>
              <a:ext cx="501" cy="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FFFF"/>
                </a:solidFill>
                <a:latin typeface="Gill Sans MT" pitchFamily="34" charset="0"/>
              </a:endParaRPr>
            </a:p>
          </p:txBody>
        </p:sp>
      </p:grpSp>
      <p:sp>
        <p:nvSpPr>
          <p:cNvPr id="12" name="Rectangle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31" name="Text Placeholder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02275B2D-6D2C-4716-89E7-57486A6DAF9F}" type="datetimeFigureOut">
              <a:rPr lang="en-US"/>
              <a:pPr>
                <a:defRPr/>
              </a:pPr>
              <a:t>8/3/2014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Arial" charset="0"/>
                <a:cs typeface="+mn-cs"/>
              </a:defRPr>
            </a:lvl1pPr>
            <a:extLst/>
          </a:lstStyle>
          <a:p>
            <a:pPr>
              <a:defRPr/>
            </a:pPr>
            <a:fld id="{CA90AC4B-EB57-41D7-80D7-E1C3BEA92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9785" r:id="rId1"/>
    <p:sldLayoutId id="2147489786" r:id="rId2"/>
    <p:sldLayoutId id="2147489787" r:id="rId3"/>
    <p:sldLayoutId id="2147489788" r:id="rId4"/>
    <p:sldLayoutId id="2147489789" r:id="rId5"/>
    <p:sldLayoutId id="2147489790" r:id="rId6"/>
    <p:sldLayoutId id="2147489791" r:id="rId7"/>
    <p:sldLayoutId id="2147489792" r:id="rId8"/>
    <p:sldLayoutId id="2147489793" r:id="rId9"/>
    <p:sldLayoutId id="2147489794" r:id="rId10"/>
    <p:sldLayoutId id="2147489795" r:id="rId11"/>
    <p:sldLayoutId id="2147489796" r:id="rId12"/>
    <p:sldLayoutId id="2147489797" r:id="rId13"/>
    <p:sldLayoutId id="2147489798" r:id="rId14"/>
    <p:sldLayoutId id="2147489799" r:id="rId15"/>
    <p:sldLayoutId id="2147489800" r:id="rId16"/>
    <p:sldLayoutId id="2147489801" r:id="rId17"/>
    <p:sldLayoutId id="2147489802" r:id="rId18"/>
    <p:sldLayoutId id="2147489803" r:id="rId19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300" kern="1200">
          <a:solidFill>
            <a:srgbClr val="572314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572314"/>
          </a:solidFill>
          <a:latin typeface="Gill Sans MT" pitchFamily="34" charset="0"/>
        </a:defRPr>
      </a:lvl9pPr>
      <a:extLst/>
    </p:titleStyle>
    <p:bodyStyle>
      <a:lvl1pPr marL="365125" indent="-282575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eaLnBrk="0" fontAlgn="base" hangingPunct="0">
        <a:spcBef>
          <a:spcPct val="20000"/>
        </a:spcBef>
        <a:spcAft>
          <a:spcPct val="0"/>
        </a:spcAft>
        <a:buClr>
          <a:srgbClr val="C32D2E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eaLnBrk="0" fontAlgn="base" hangingPunct="0">
        <a:spcBef>
          <a:spcPct val="20000"/>
        </a:spcBef>
        <a:spcAft>
          <a:spcPct val="0"/>
        </a:spcAft>
        <a:buClr>
          <a:srgbClr val="84AA33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5"/>
          <p:cNvSpPr>
            <a:spLocks noChangeArrowheads="1"/>
          </p:cNvSpPr>
          <p:nvPr/>
        </p:nvSpPr>
        <p:spPr bwMode="auto">
          <a:xfrm>
            <a:off x="533400" y="838200"/>
            <a:ext cx="7848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7200" b="1">
                <a:solidFill>
                  <a:srgbClr val="C00000"/>
                </a:solidFill>
              </a:rPr>
              <a:t>酒矸倘賣無  </a:t>
            </a:r>
            <a:r>
              <a:rPr lang="en-US" altLang="en-US" sz="7200" b="1">
                <a:solidFill>
                  <a:srgbClr val="C00000"/>
                </a:solidFill>
              </a:rPr>
              <a:t>—</a:t>
            </a:r>
          </a:p>
          <a:p>
            <a:pPr eaLnBrk="1" hangingPunct="1"/>
            <a:r>
              <a:rPr lang="en-US" altLang="zh-TW" sz="7200" b="1">
                <a:solidFill>
                  <a:srgbClr val="C00000"/>
                </a:solidFill>
              </a:rPr>
              <a:t>		</a:t>
            </a:r>
            <a:r>
              <a:rPr lang="zh-TW" altLang="en-US" sz="7200" b="1">
                <a:solidFill>
                  <a:srgbClr val="C00000"/>
                </a:solidFill>
              </a:rPr>
              <a:t>絕境中的呼聲</a:t>
            </a:r>
            <a:endParaRPr lang="en-US" altLang="en-US" sz="7200" b="1">
              <a:solidFill>
                <a:srgbClr val="C0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295400" y="5715000"/>
            <a:ext cx="2813050" cy="52387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2800" b="1" dirty="0"/>
              <a:t>以賽亞書</a:t>
            </a:r>
            <a:r>
              <a:rPr lang="en-US" sz="2800" b="1" dirty="0"/>
              <a:t>55:1-5</a:t>
            </a:r>
            <a:r>
              <a:rPr lang="en-US" sz="2800" b="1" dirty="0">
                <a:latin typeface="AR Kaiti Medium Big5" pitchFamily="49" charset="-120"/>
                <a:ea typeface="AR Kaiti Medium Big5" pitchFamily="49" charset="-120"/>
              </a:rPr>
              <a:t> </a:t>
            </a:r>
            <a:endParaRPr lang="en-US" sz="2800" dirty="0">
              <a:latin typeface="AR Kaiti Medium Big5" pitchFamily="49" charset="-120"/>
              <a:ea typeface="AR Kaiti Medium Big5" pitchFamily="49" charset="-120"/>
            </a:endParaRPr>
          </a:p>
        </p:txBody>
      </p:sp>
      <p:pic>
        <p:nvPicPr>
          <p:cNvPr id="5" name="Picture 6" descr="https://lh4.googleusercontent.com/--1bfZ_jUZjU/TuDbIwrUu3I/AAAAAAAAAuc/POJLLjOsBm8/s622/%25E6%258E%2583%25E6%258F%258F004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97400" y="3505200"/>
            <a:ext cx="3657600" cy="2743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876" name="Picture 4" descr="http://pic.pimg.tw/liushane/1386835587-2956842292.jpg?v=138683558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609600"/>
            <a:ext cx="3571875" cy="476250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5029200" y="609600"/>
            <a:ext cx="3733800" cy="3970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張邱東松的創作，一向自己包辦，稱得上是多產作家，有划船歌、千山萬水、台北小雨、月光光、海風</a:t>
            </a:r>
            <a:r>
              <a:rPr lang="en-US" altLang="zh-TW" sz="3600" b="1">
                <a:latin typeface="AR Kaiti Medium Big5" pitchFamily="49" charset="-120"/>
                <a:ea typeface="AR Kaiti Medium Big5" pitchFamily="49" charset="-120"/>
              </a:rPr>
              <a:t>...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等作品</a:t>
            </a:r>
            <a:endParaRPr lang="en-US" altLang="en-US" sz="3600" b="1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724400" y="4800600"/>
            <a:ext cx="4191000" cy="120015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zh-TW" altLang="en-US" sz="3600" dirty="0">
                <a:latin typeface="AR Kaiti Medium Big5" pitchFamily="49" charset="-120"/>
                <a:ea typeface="AR Kaiti Medium Big5" pitchFamily="49" charset="-120"/>
              </a:rPr>
              <a:t>最出名的作品是：</a:t>
            </a:r>
            <a:endParaRPr lang="en-US" altLang="zh-TW" sz="3600" dirty="0">
              <a:latin typeface="AR Kaiti Medium Big5" pitchFamily="49" charset="-120"/>
              <a:ea typeface="AR Kaiti Medium Big5" pitchFamily="49" charset="-120"/>
            </a:endParaRPr>
          </a:p>
          <a:p>
            <a:pPr>
              <a:defRPr/>
            </a:pPr>
            <a:r>
              <a:rPr lang="zh-TW" altLang="en-US" sz="3600" dirty="0">
                <a:latin typeface="AR Kaiti Medium Big5" pitchFamily="49" charset="-120"/>
                <a:ea typeface="AR Kaiti Medium Big5" pitchFamily="49" charset="-120"/>
              </a:rPr>
              <a:t>燒肉粽、收酒矸</a:t>
            </a:r>
            <a:endParaRPr lang="en-US" sz="3600" dirty="0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22533" name="Rectangle 8"/>
          <p:cNvSpPr>
            <a:spLocks noChangeArrowheads="1"/>
          </p:cNvSpPr>
          <p:nvPr/>
        </p:nvSpPr>
        <p:spPr bwMode="auto">
          <a:xfrm>
            <a:off x="1143000" y="5562600"/>
            <a:ext cx="28527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3200" b="1">
                <a:latin typeface="AR Kaiti Medium Big5" pitchFamily="49" charset="-120"/>
                <a:ea typeface="AR Kaiti Medium Big5" pitchFamily="49" charset="-120"/>
              </a:rPr>
              <a:t>張邱東松 老師</a:t>
            </a:r>
            <a:endParaRPr lang="en-US" altLang="en-US" sz="3200" b="1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ChangeArrowheads="1"/>
          </p:cNvSpPr>
          <p:nvPr/>
        </p:nvSpPr>
        <p:spPr bwMode="auto">
          <a:xfrm>
            <a:off x="0" y="1447800"/>
            <a:ext cx="9144000" cy="5078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en-US" altLang="zh-TW" sz="3600" b="1">
                <a:latin typeface="AR Kaiti Medium Big5" pitchFamily="49" charset="-120"/>
                <a:ea typeface="AR Kaiti Medium Big5" pitchFamily="49" charset="-120"/>
              </a:rPr>
              <a:t>1.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阮是十三囝仔丹，自小父母就真窮，為著生活不敢懶，每日出去收酒矸。</a:t>
            </a:r>
            <a:endParaRPr lang="en-US" altLang="zh-TW" sz="3600" b="1">
              <a:latin typeface="AR Kaiti Medium Big5" pitchFamily="49" charset="-120"/>
              <a:ea typeface="AR Kaiti Medium Big5" pitchFamily="49" charset="-120"/>
            </a:endParaRPr>
          </a:p>
          <a:p>
            <a:pPr eaLnBrk="1" hangingPunct="1"/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有酒矸通賣否？歹銅舊鍚，簿仔紙通賣否？</a:t>
            </a:r>
            <a:r>
              <a:rPr lang="en-US" altLang="en-US" sz="3600" b="1">
                <a:latin typeface="AR Kaiti Medium Big5" pitchFamily="49" charset="-120"/>
                <a:ea typeface="AR Kaiti Medium Big5" pitchFamily="49" charset="-120"/>
              </a:rPr>
              <a:t/>
            </a:r>
            <a:br>
              <a:rPr lang="en-US" altLang="en-US" sz="3600" b="1">
                <a:latin typeface="AR Kaiti Medium Big5" pitchFamily="49" charset="-120"/>
                <a:ea typeface="AR Kaiti Medium Big5" pitchFamily="49" charset="-120"/>
              </a:rPr>
            </a:br>
            <a:r>
              <a:rPr lang="en-US" altLang="en-US" sz="3600" b="1">
                <a:latin typeface="AR Kaiti Medium Big5" pitchFamily="49" charset="-120"/>
                <a:ea typeface="AR Kaiti Medium Big5" pitchFamily="49" charset="-120"/>
              </a:rPr>
              <a:t>2.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每日透早就出門，家家戶戶去加問，為著打拚顧三當，不驚路頭怎樣遠。</a:t>
            </a:r>
            <a:endParaRPr lang="en-US" altLang="zh-TW" sz="3600" b="1">
              <a:latin typeface="AR Kaiti Medium Big5" pitchFamily="49" charset="-120"/>
              <a:ea typeface="AR Kaiti Medium Big5" pitchFamily="49" charset="-120"/>
            </a:endParaRPr>
          </a:p>
          <a:p>
            <a:pPr eaLnBrk="1" hangingPunct="1"/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有酒矸通賣否？歹銅舊鍚，簿仔紙通賣否？</a:t>
            </a:r>
            <a:r>
              <a:rPr lang="en-US" altLang="en-US" sz="3600" b="1">
                <a:latin typeface="AR Kaiti Medium Big5" pitchFamily="49" charset="-120"/>
                <a:ea typeface="AR Kaiti Medium Big5" pitchFamily="49" charset="-120"/>
              </a:rPr>
              <a:t/>
            </a:r>
            <a:br>
              <a:rPr lang="en-US" altLang="en-US" sz="3600" b="1">
                <a:latin typeface="AR Kaiti Medium Big5" pitchFamily="49" charset="-120"/>
                <a:ea typeface="AR Kaiti Medium Big5" pitchFamily="49" charset="-120"/>
              </a:rPr>
            </a:br>
            <a:r>
              <a:rPr lang="en-US" altLang="en-US" sz="3600" b="1">
                <a:latin typeface="AR Kaiti Medium Big5" pitchFamily="49" charset="-120"/>
                <a:ea typeface="AR Kaiti Medium Big5" pitchFamily="49" charset="-120"/>
              </a:rPr>
              <a:t>3.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頂日去到太平通，今日就行大龍峒，為著生活會妥當，不驚大雨佮大風。</a:t>
            </a:r>
            <a:endParaRPr lang="en-US" altLang="zh-TW" sz="3600" b="1">
              <a:latin typeface="AR Kaiti Medium Big5" pitchFamily="49" charset="-120"/>
              <a:ea typeface="AR Kaiti Medium Big5" pitchFamily="49" charset="-120"/>
            </a:endParaRPr>
          </a:p>
          <a:p>
            <a:pPr eaLnBrk="1" hangingPunct="1"/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有酒矸通賣否？歹銅舊鍚，簿仔紙通賣否？</a:t>
            </a:r>
            <a:endParaRPr lang="en-US" altLang="en-US" sz="3600" b="1"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33800" y="533400"/>
            <a:ext cx="1878013" cy="769938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zh-TW" altLang="en-US" sz="4400" dirty="0">
                <a:latin typeface="AR Kaiti Medium Big5" pitchFamily="49" charset="-120"/>
                <a:ea typeface="AR Kaiti Medium Big5" pitchFamily="49" charset="-120"/>
              </a:rPr>
              <a:t>收酒矸</a:t>
            </a:r>
            <a:endParaRPr lang="en-US" sz="4400" dirty="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6" descr="https://lh4.googleusercontent.com/--1bfZ_jUZjU/TuDbIwrUu3I/AAAAAAAAAuc/POJLLjOsBm8/s622/%25E6%258E%2583%25E6%258F%258F004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1"/>
          <p:cNvSpPr>
            <a:spLocks noChangeArrowheads="1"/>
          </p:cNvSpPr>
          <p:nvPr/>
        </p:nvSpPr>
        <p:spPr bwMode="auto">
          <a:xfrm>
            <a:off x="381000" y="304800"/>
            <a:ext cx="7696200" cy="1570038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>
              <a:defRPr/>
            </a:pPr>
            <a:r>
              <a:rPr lang="zh-TW" altLang="en-US" sz="4800" dirty="0">
                <a:solidFill>
                  <a:srgbClr val="692F03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一</a:t>
            </a:r>
            <a:r>
              <a:rPr lang="zh-TW" altLang="en-US" sz="4800" dirty="0">
                <a:solidFill>
                  <a:srgbClr val="692F03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、你們得到所要的嗎</a:t>
            </a:r>
            <a:r>
              <a:rPr lang="zh-TW" altLang="en-US" sz="4800" dirty="0">
                <a:solidFill>
                  <a:srgbClr val="692F03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？</a:t>
            </a:r>
            <a:endParaRPr lang="en-US" altLang="zh-TW" sz="4800" dirty="0">
              <a:solidFill>
                <a:srgbClr val="692F03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  <a:p>
            <a:pPr>
              <a:defRPr/>
            </a:pPr>
            <a:r>
              <a:rPr lang="en-US" altLang="zh-TW" sz="4800" dirty="0">
                <a:solidFill>
                  <a:srgbClr val="692F03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	</a:t>
            </a:r>
            <a:r>
              <a:rPr lang="zh-TW" altLang="en-US" sz="4800" dirty="0">
                <a:solidFill>
                  <a:srgbClr val="692F03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 你</a:t>
            </a:r>
            <a:r>
              <a:rPr lang="zh-TW" altLang="en-US" sz="4800" dirty="0">
                <a:solidFill>
                  <a:srgbClr val="692F03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們得到滿足嗎</a:t>
            </a:r>
            <a:r>
              <a:rPr lang="zh-TW" altLang="en-US" sz="4800" dirty="0">
                <a:solidFill>
                  <a:srgbClr val="692F03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？</a:t>
            </a:r>
            <a:endParaRPr lang="en-US" altLang="en-US" sz="4800" dirty="0">
              <a:solidFill>
                <a:srgbClr val="692F03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  <p:sp>
        <p:nvSpPr>
          <p:cNvPr id="25603" name="AutoShape 4" descr="data:image/jpeg;base64,/9j/4AAQSkZJRgABAQAAAQABAAD/2wCEAAkGBxQTEhIUEhQUFRQSFxQUFBQUFRQUFRUUFRQWFxQUFBQYHCggGBolHBQUITEhJSkrLi4uFx8zODMsNygtLisBCgoKDg0OGhAQGywcHBwsLCwsLCwsLCwsLCwsLCwsLCwsLCwsLCwsLCwsLCwsLCwsLCwsLCwsNywsLCwsLCsrK//AABEIAKgBLAMBIgACEQEDEQH/xAAcAAABBQEBAQAAAAAAAAAAAAAGAQIDBAUABwj/xAA/EAABAgQDBAcGBQMDBQEAAAABAAIDBBEhBRIxQVFhcQYTIjKBkaFCUrHB0fAUIzNy4QcVYpKiwhaCstLxU//EABoBAAIDAQEAAAAAAAAAAAAAAAIDAAEEBQb/xAAnEQACAgEDBQACAgMAAAAAAAAAAQIRAxIhMQQTFEFRImHB8AUyM//aAAwDAQACEQMRAD8A8/g6lE8p+gfvYUMQj2iieR/QP3sK2r2ZJegk6MDsDwRTDCF+ivcCK4QQw4KlyIQkIUtE0hECQOCic1WHBRuChCpEhKrEgrRcFE5qjQVsynwVA+CtV8NQPhoNISZlRISrR4VitaJDVaNCsUDiFYEzDe0eahyq9NQ+0earliGgivRNIUxamlqGiWQpCFIQkIVFkZCROISUULsbRInUTocMkgAaqFkknKl53Dfx3DiivBsKFQdorbQDiai5TcAwo2NK03kUFdaeiMYcnlFWjXdfzQNhxRizsKg2kjyA8FkFsQVJFtAdo8EVuwzMSXOI9Pgq8SWa3S/FxqkzklyPgrMiTY4AVqBSnz+nmiCWsyg1IuRvBFPh6rOENW5d5aa7Ak99WO7Lo2IEagJcdPTkkjv2gW8FSjTAIJ418tFTOL0OWJpvIrWp0ATFkixbxNFl8YaWvqDZRF3huTZp7B7pB0vQ8qJkIaUILTsJpTz+qpgkeI4PDmm5YrRfuvpt4ryDpV0bfKRC1w7JrlO/7svcZOXaR2L74btDy3Kp0nwNs5LOhnvNFYTj3mvAs08dnEFSEqYMo2fPKRWJ2UdDe5jtWkg+CrrVdiqC+H3iijDv0D970MN75RPhf6J+962r2Y5cIJeincCLIQQn0S7gRdDQw4JLkdRNcFJRJRECQOCjcFO4KNwUIV3BMIUzwoyFZCJzVE5isFNIVFlKJDUEaHYrQc1QRWWKqi7Aach9p3NVXMWpPQ+2VUcxA4hplEsUbmK65iicxC0FZULU0tVlzFG5iqiysWpuRWCxTS8sSbV3W1NULRaK8GUe4gNab8EXYB0YNnOrX9p27LqxguFdXegqdSf5KKJaC4CtW+pPxS2xiiPlZNrW0ueYUzr2FR5fRQRIp0r5VurEsDcpbY1IijtyipvuWNEuSVozkXMq2VYsstTNuKNIgZDUhYngJUho0IjyKvHkw/wVym1c0Jd0FSMyZbkFBDa4DXWvmqsCchOJbWh0JBIpwRAWA2OiH+kOACIM0PsvF6jbwT4537EzwrlF5rYsKjmnOzUOAFQNocBZw+6hbcnOtjCrbPtmbvA0cN9LLzrBOlESVeGRgctSDXu8DpYo5iUAEeBzcwWsdSPP5p93uZJRo83/AKsYIYcZsdg7MStaC1faBXnTmr6G6TSbZqUeBfs9YzhYgj5LwCPKua5zSDUEhacTtCZKgoHfKJ8J/Rd970L17ZRRg/6TvvaulE58uEEfRHuhGMIIO6H91GcIIY8FS5HJCE+iQhECREKJwUxUTgoQhcFG4KZwUZCssiK4pxSKEI3BRvFlMQmOFioWB88ztu5qo5i055vaKqOYqouyi5ijcxXXMULmoaCTKjmKNzFbc1RuYhaLTKzYd0QYFJipcRWmg05GqzpaHUgAVqieUaAABoKV580nI6G41ZcZFy0AawcNT4lOjT5A2DgAFFFmIY5+pWRNzI5LM5GmMTThzjybeop5WWuHuyjMddl1gYXU0ym3O62Y7hSmg+SXOW1DoR9kL4zdrgKa3SQ3NN2uDvELEmcZg5+rZlLtDdoFTszErPmJtrXUcHQidoOZpS3j2sep+gxIFFHRZmFz1W0canYa2IWlDfVZZj48ChOY5NdcmiuwJcJdBN0QiHVSOgb1ZhwqXUka44q9IOrc81/qPgtYfWsF23cBu3qj0B6REN6t1Tl0veg1b66brL0Sflw5jmuFnAheNYYzqZtza90kjk039E/C7i18E5UuT17DYoq9jTWGQS3k7UeBXnfSrC8ky+gs6jhpt+yizozFJdfUVH34t9Vr4lhTIj6urWlLU0qTt5rRjm1wZJxPHZOJmNSi7BT+U772oOw9GGCfpu+9q7MDmZNgk6G93xRrCCCehht4/NHELRDHgGfI+iQpVxRAkLlG5TPCicFCELkxSOCYQrIREJpCeU0qEGlNeE8prtFCwZnW9oqq5qvzY7RVVzVCFVzVE5qtOaoiFKLKzmqMtVlzVG5qqgkPkWVcOJp4LdcylANNfBZ2FQbl3uj1JoFsZLn72BZMppxGTHBqVQiRqHNu9nZXY31C2orRlO80oOZsFg4vEEOEXC5IIbuLnE35Uv4BZJfTXHfY2OjE2Ijn5fYoDYWJvqtufgOc0gUuL1WZ0Tw4QYEI+1GaIrzxdcDwC2500bUJDe9mrTXB5RimAhr4jn5y8mrAHZQ6nsjdoFUw50VrMsarmm1D3mO2Fu/ZZelYm6G9lHtB5hCkfCMzx1THbxStLH0TO7aoX2t7GYLiZiRIMOlq0PgNiPfw+WwvxWPgmDthDOWARDWrq18FuyhpdZsr9GmCdEUWN1ZIdsp6q2yfZTvtHAkDyQ/0qitJbnJBpmppZBsN8R7z1OV7dz7E8nD7shjBstyXs9jgxQRa/EGqbEOtR5rz7AJ97H5KuhxLVhvpRw/xdtCL4OIl9nCjh6hSSoBL2JORF5FiwH455Ghzeo/lenYlMACteS8pmnZo9RvcPQhXg2tg5Q76Jv8Azq7A6/jVGccX1p6oW6OQgzqztc6vOzqfJFUw7tHVOhwZp8ng2HnRF+COpDdy+aD8P2Isws/lP5fNd3GcnIb3QmeZQ9oWO/ijmHiEP3h5r59wyM5rn5XEXOh4lbbZuJTvu8ykLLtwP8fVvZ7Z+Ph+8PNd+NZ7w814m6di++7zTTPxffd5q+9+iPpH9PbDOM94eahiTzB7Q814s/EY3vuUETEYpHfcp3l8K8R/T2h2JwvfHmm/3CGfaHmvEDNv94+a5s/EB7zvND5H6C8N/T3D8S3eE38Q3eF4wcYjD2yk/vEb3yr8hfCvEl9PZTMt3hI6YbvC8Zdisb3ylhYxFaQcxNNinkL4TxJfT0qZ7xUDkIHpnSxamHpp/im92H0V2Z/Ate1RlqFD00Hurv8ArJu5TuR+ldqfwJyEwhDf/V7DsT29KGnYq7kfpfbn8DnCm5YdaXcS7waKNHi5x/0rbmYFGB2/6ABDcnNduFDGpLG6+0WOe6/ClEY4vDywhwt/pAHxqsuWVmjGmgUmX0qN/wAxQfFV5eU6yPCZlJZCa977E3cC0HwHwXYpMUI4fT/4slk7HEWE6AYg/MZDcQQGOdUFzX3qewdiz6dWxpUtO4aNoA0A1DWtaDvA2qzmq2ipxotXEnad1Ero1Asqe50K2K8zBaLlWJF7C2xrStgh2abGmHkN7LBq4/LeVrSMSHCywe3maLktNDtJDtK8FCabL1aqzlFgPsqGWisLrHTftUkV4F9m1Ik9w6BzplJGM0AAhwAoQdb3C8+b0fj9c3qvSxDq7RqF7XOSIiMpt9lyyxhzH2is7QsHAU9QnQnpEzjqR51iGPRhlhR2/mwXVY6l6DWjtoIBBH0XoMjGESGx41oOYqLgpIvRGC69SaaVvTgrJl2wGUFg0VOp0CrLJNFYotAh0sxE9a2GD3WlzuZFAEISbc8ZtPe/n5K3ic0XPjxTq40byOnpRJ0bh/mt4D4qQVRBk7Z6ZKy2V0AbAPOx+hW/Fh1JWc8APYdjS4ctD/yK05ttxyH0+SbHYzye58/yGxFWF/pP5fNCslo1FOFH8p/L5ruY/wCDk5P5BOQ7z/3H4la4csWSPbf+4/ErWBWJnShwSVTCuqmlyoYNiFQ1UjyoXFCyyNyjdqE5xTHahCWPJXByaSla0nQHyUIJVcXKVss86NPkrDMIjHRhVqLK1L6YccXURC2XYDGJuKJ7ejbzqQFeiXwF5IL2D+VIGIlZ0a3uU7Oj7BqSUSxSAeaAKZFrYBI5orairR2j+0Al1+QI8QiCTwSDmbUVFRUcFpScm1gflaKuBYKWsTV3wV9p+wXli+Ag/p/KmNMGKe7BYXncXxTbxytNuKK8djDK0be04jxp8iq/RRrYEBwaLkhzudABXhp6qnjEaz3cA0Hlc+tUuZI7gti0W54/GlVjdCXGLPRD7DAXgG9HGjGkbjSqmxqN3uAPwv8ANJ/Ssgxpo/4sp4ues74Y+C3R6H1SZ1QrQ+KnivoPos+Ox7gTXLWtAL32VO1Z0bLLD2U0pYpkZppx3oRxbHJmG9jQBQ0vQZQdCDu11WhAx+IwUmIdqd5gqCjla4DjGmX34ZEc09W7I+tRUBw9VbjQ4olSYuXO0AnJoaFOwfFoUZv5ZuNQdR4bVqRmhzHA6EJD35Ccq2JMJmw6EKqcwhtNliSzsgoNArH4yyrWqBcN7RffFaNChTphiYEMivetTbT7srk7N0BJNAASeS8wxfFnRopcdNGjcB89FcFrYM6iiviUSuVu81PPYtro8ykQcwPSp+CwMmZ7d9vvyqURYNaMP3H0yf8AsU98IznqRZ2jxGYegPzWy2UzgHSgp9+ay3stmHuE+GtvNbcvE7I5D4IkIkfNEoe7yRThP6b+RQxKCobwRJhLqMcDtqu3jkjmTiwUlO+/9zv/ACK1WrWwTCIRc4kVqSfMoxlcNggWaPJZljs1d5RPPmQHHRpPgpG4VGdowr0tkOGNGjyT+sHBGsK+gvqX6R50zo1Hd7NOanh9D4p1ICO3xgoHxlfaiD5MwUZ0LHtP8lZZ0SgjWpW46IozE4qKEF6KeWb9lGHgMBvsDyVlklCboweSfnSElFsBqk/YuRo0aEpeFC6qjcDRSyqMycidoqq6KnTh7RVRzwqbDokdFUZiKN0VRuiobCSLEGNRwK15V1HAk2BBHH+NEOGIpYc6RQbkqbbGR/Z6HJTfYAFL68f4VTFYtW/9xPkLrPwmZzNYdwpyoVYmDmYb6OJPIg/RZ5DogjjZPU5veF/AkFR/00mg2ac3/wDRhHi01+BKtz0EmE9nu1pyrVD2Dy72xA+HZ7DUH4+BB9Ur0xqdNHtrWgiqpzFa2TcMmSAA+xIr6K7UUqk0a0gUxIu2w631GqryzgatYS2urTp5FFL2A6gGqgfhLXGo1Hn4FKcnZov8ae5hyWEGG5r4Z7QpWpaAd9ac0SwYpINRQ8DUeCiZLZfDepmEhx3UQSk2U9yq8EJuYq29ZmL4gyXgviu0aLDaSdGjmlJOTpBOVKwe6a4nkZ1bdXXcfgEAMfV9a3stjE50RIL4j6OiRXNyUPcANXDLre3kUOwX0cF0cWOomHLlt7BNhkKrq7gfU/ytGSi0jNHB588h/wCKqYbaCXX7biBya36uHknQYtZhtBahA86V9UIJ7NLOzwmneynhlC1pY9kbLD4BYGBRs0s39tP9pqiCCOy2nuhWhMz5qlRSi3sOdYrBhG615F5AK6mNmWe5sYI/tHmieFEQnhJIKI4US10UWJmi9nTXRFD1wUbpoBHYBMXJhKrOngoHz3NC2XRccoy4KiZwKJ0yOKpyQWlmiZgBRunVnmOEwxwhci9BcfOlQRJoqsYwUb4wQuTCUSnNRLlVnPSzEQVVdz0LkNUUSOcmFyY56ZmQ2FpJC5NL0x7k2qqy6NfBMQyOodD8UTS02xxLXO1tXYQbIBzqeHOOA1qNx/lBJWEg9fhRrmGUg6kEEHnfcsyclIcI0Zck1JHdF9+0oWgY6xr6PLzwaAVoSuJfiXuhwGmjGF5J1NCBp4oZRajdBQdugwbOhwhtBua+FrKvMYg5gvv8EPYS+J1rcwNBXULdn7sJWLhnRjsWJfFamoK3pWeDqLzExC11uVVrYdORgSK3FKcQdCgarcZqT2Z6A6M3aVUixQTZDUadjW7I81z56JDaXPyjhVKdsq0janZ9kNpdEcGhtySvJ+mHSYzT8raiEw9ke8feKz8fxiJHiHO4loPZbsHgsqq6PT9Mofk+Tn5up17LgtmYJAG7cnwSK1oSfRVYbaq3KsqWjaSPNOlsKi7CoPywoDd7S6nMk/Cnkkk/1WHc1g8wCVDMvrEIGjG5Rya0/wAqzhUOsVvFzAPBoH3yWSRoPWei7qyY19seNaImknVhw9e78ysDBIOWUA2kxD/uqtvDX/lQ/wBvzKuImR82w4l1oysayy4avQHWXRjKjO4M1ZCMVsQ5g0Q/JRFrQoyuMhcol7rymuiqDrkhjIrBolMRMc9QPmANbKjHxaGPa8lTaDo0C9ML1k/3xm4pP7wzigckRI1HPTC9Z392Yd6X+5M3odQSRcc9RvcqrsRh+8pDEBFlVhIqxjdQuKfFKhJUDOKQpKpKobIdVJVdVNLlCxSVWmY9rJsWPWw0UEU6DkmQjuBKXwWTh2JOpqjn+l8q0CZiHvVawcG0LvU/BBUF9h4g+aIuhOI9THcxx7McUG7O2tPMEhb+vxV0y0+iun/6bhsYILnGioTb6gjctaIaN5rKdDzF33sXmTsIGp5hoSNQVo4TE6wQzobtPhp80kWA5pLXC2ldd1Fm4TNCHFdDdYZgRXZVRbphcMP4MIUFRdCPTOdoHAckSPmiG/FAHTCLUhDhjckDmdRYIRDcpqUpF2TjPkcCtTA/1WndU+iygtbBxZ55AeKXk/1GY+TSa6ocdrq08bfVFHRuUrHJ1yOrypWiHZJvabubVx5MGY+dKI86Ay1G54gu6r38G2t4kAeaymhhrDf1bGQz7LCT401/1FTS8xRjBXYPW6GY+J5nRTW5IaL7bk+pWiycFPQeCGwJI8SaFbhaKm0qzDctqYtl6VK0mPWRAerzIiJASRbzLsygzpC9FYNHTsEPblPosk4GzeVqlybnQvcJbGUcFb7xSHBR7xWqXppcgaCMo4R/kUx2En3itYuXZkNEM+FhbBrc8VaNgnkqN5ULorRSonFPiFRlWXQ0lIVHEjAcTwVZ8ck7hwVpNgtpE8WMAq8WKSmELqpiVAOVnNTC7tDmloo4zdu5Mi6aZRZlGdkjiVYuQCLOFCOYuFBAdc7jdTwjchduUFLHXpoXF0z0GQxbroTXbaUeNzgLqdmhogjC5/qXVHdrRw4b0cyzQ6hbodF47qMbxyaOzilqSK0y/Wu0D0Q3ir8k1DeRUGxGwg2I9UTYnCIOlULY8CQw00KRje45m9MzYEMUNQBblu8EDY9M5jyW9EeXQ7bvuvFCeIVBNVo6eH5CM8vxKC4BLRXcNk3Pd2Wl2w02LoN0ctK2V4cEmlNqJJaQLIYBFzrw4FaWH4F1YDohAdsG4cOPwWrKYeYrqUowWr4eqzzk2aI0jKwbDnPLtctKE8Ki3MlGsSbECCaUrbxdsA4DVK4w4QAFBlBNLeZQxiE51jgdg057TRIkEtzSw+LUiuypPPatIzA3rCgxsgJOvwWHO4yc5yusFUUVKjJaVKxy5ctqBLMAq2xy5ciQEiQFLmXLlYAhckzLlyGwqELkmZcuULELklVy5AFQ2qjeVy5QhSjxgPoqkSKTyXLk6KVC23ZC40H3tTIW9cuUBH0TSFy5WWckc211y5RsiEgm1NrPh91Vhr6PHEU+i5cu10zcsKv+8iZclpormHCvki3oVOEjq3bNOS5cvP8A+TVTOr0vAUzUHYhXHZS1gkXLlRNjGSEnUUIshDpNAyzBZup63XLlt6JXlpmXqtoFD8KuhRXwjmY4tOlQuXLudRijGOyOaiw3G41QS8uppW6IIHTN5aGnsnaRau7kuXLmOKDTGnFS+w01Jrt57UsOfAuSDTTmuXLPpVjLKU3jJcaA0Czeu+7LlyaopA3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5604" name="AutoShape 6" descr="data:image/jpeg;base64,/9j/4AAQSkZJRgABAQAAAQABAAD/2wCEAAkGBxQTEhIUEhQUFRQSFxQUFBQUFRQUFRUUFRQWFxQUFBQYHCggGBolHBQUITEhJSkrLi4uFx8zODMsNygtLisBCgoKDg0OGhAQGywcHBwsLCwsLCwsLCwsLCwsLCwsLCwsLCwsLCwsLCwsLCwsLCwsLCwsLCwsNywsLCwsLCsrK//AABEIAKgBLAMBIgACEQEDEQH/xAAcAAABBQEBAQAAAAAAAAAAAAAGAQIDBAUABwj/xAA/EAABAgQDBAcGBQMDBQEAAAABAAIDBBEhBRIxQVFhcQYTIjKBkaFCUrHB0fAUIzNy4QcVYpKiwhaCstLxU//EABoBAAIDAQEAAAAAAAAAAAAAAAIDAAEEBQb/xAAnEQACAgEDBQACAgMAAAAAAAAAAQIRAxIhMQQTFEFRImHB8AUyM//aAAwDAQACEQMRAD8A8/g6lE8p+gfvYUMQj2iieR/QP3sK2r2ZJegk6MDsDwRTDCF+ivcCK4QQw4KlyIQkIUtE0hECQOCic1WHBRuChCpEhKrEgrRcFE5qjQVsynwVA+CtV8NQPhoNISZlRISrR4VitaJDVaNCsUDiFYEzDe0eahyq9NQ+0earliGgivRNIUxamlqGiWQpCFIQkIVFkZCROISUULsbRInUTocMkgAaqFkknKl53Dfx3DiivBsKFQdorbQDiai5TcAwo2NK03kUFdaeiMYcnlFWjXdfzQNhxRizsKg2kjyA8FkFsQVJFtAdo8EVuwzMSXOI9Pgq8SWa3S/FxqkzklyPgrMiTY4AVqBSnz+nmiCWsyg1IuRvBFPh6rOENW5d5aa7Ak99WO7Lo2IEagJcdPTkkjv2gW8FSjTAIJ418tFTOL0OWJpvIrWp0ATFkixbxNFl8YaWvqDZRF3huTZp7B7pB0vQ8qJkIaUILTsJpTz+qpgkeI4PDmm5YrRfuvpt4ryDpV0bfKRC1w7JrlO/7svcZOXaR2L74btDy3Kp0nwNs5LOhnvNFYTj3mvAs08dnEFSEqYMo2fPKRWJ2UdDe5jtWkg+CrrVdiqC+H3iijDv0D970MN75RPhf6J+962r2Y5cIJeincCLIQQn0S7gRdDQw4JLkdRNcFJRJRECQOCjcFO4KNwUIV3BMIUzwoyFZCJzVE5isFNIVFlKJDUEaHYrQc1QRWWKqi7Aach9p3NVXMWpPQ+2VUcxA4hplEsUbmK65iicxC0FZULU0tVlzFG5iqiysWpuRWCxTS8sSbV3W1NULRaK8GUe4gNab8EXYB0YNnOrX9p27LqxguFdXegqdSf5KKJaC4CtW+pPxS2xiiPlZNrW0ueYUzr2FR5fRQRIp0r5VurEsDcpbY1IijtyipvuWNEuSVozkXMq2VYsstTNuKNIgZDUhYngJUho0IjyKvHkw/wVym1c0Jd0FSMyZbkFBDa4DXWvmqsCchOJbWh0JBIpwRAWA2OiH+kOACIM0PsvF6jbwT4537EzwrlF5rYsKjmnOzUOAFQNocBZw+6hbcnOtjCrbPtmbvA0cN9LLzrBOlESVeGRgctSDXu8DpYo5iUAEeBzcwWsdSPP5p93uZJRo83/AKsYIYcZsdg7MStaC1faBXnTmr6G6TSbZqUeBfs9YzhYgj5LwCPKua5zSDUEhacTtCZKgoHfKJ8J/Rd970L17ZRRg/6TvvaulE58uEEfRHuhGMIIO6H91GcIIY8FS5HJCE+iQhECREKJwUxUTgoQhcFG4KZwUZCssiK4pxSKEI3BRvFlMQmOFioWB88ztu5qo5i055vaKqOYqouyi5ijcxXXMULmoaCTKjmKNzFbc1RuYhaLTKzYd0QYFJipcRWmg05GqzpaHUgAVqieUaAABoKV580nI6G41ZcZFy0AawcNT4lOjT5A2DgAFFFmIY5+pWRNzI5LM5GmMTThzjybeop5WWuHuyjMddl1gYXU0ym3O62Y7hSmg+SXOW1DoR9kL4zdrgKa3SQ3NN2uDvELEmcZg5+rZlLtDdoFTszErPmJtrXUcHQidoOZpS3j2sep+gxIFFHRZmFz1W0canYa2IWlDfVZZj48ChOY5NdcmiuwJcJdBN0QiHVSOgb1ZhwqXUka44q9IOrc81/qPgtYfWsF23cBu3qj0B6REN6t1Tl0veg1b66brL0Sflw5jmuFnAheNYYzqZtza90kjk039E/C7i18E5UuT17DYoq9jTWGQS3k7UeBXnfSrC8ky+gs6jhpt+yizozFJdfUVH34t9Vr4lhTIj6urWlLU0qTt5rRjm1wZJxPHZOJmNSi7BT+U772oOw9GGCfpu+9q7MDmZNgk6G93xRrCCCehht4/NHELRDHgGfI+iQpVxRAkLlG5TPCicFCELkxSOCYQrIREJpCeU0qEGlNeE8prtFCwZnW9oqq5qvzY7RVVzVCFVzVE5qtOaoiFKLKzmqMtVlzVG5qqgkPkWVcOJp4LdcylANNfBZ2FQbl3uj1JoFsZLn72BZMppxGTHBqVQiRqHNu9nZXY31C2orRlO80oOZsFg4vEEOEXC5IIbuLnE35Uv4BZJfTXHfY2OjE2Ijn5fYoDYWJvqtufgOc0gUuL1WZ0Tw4QYEI+1GaIrzxdcDwC2500bUJDe9mrTXB5RimAhr4jn5y8mrAHZQ6nsjdoFUw50VrMsarmm1D3mO2Fu/ZZelYm6G9lHtB5hCkfCMzx1THbxStLH0TO7aoX2t7GYLiZiRIMOlq0PgNiPfw+WwvxWPgmDthDOWARDWrq18FuyhpdZsr9GmCdEUWN1ZIdsp6q2yfZTvtHAkDyQ/0qitJbnJBpmppZBsN8R7z1OV7dz7E8nD7shjBstyXs9jgxQRa/EGqbEOtR5rz7AJ97H5KuhxLVhvpRw/xdtCL4OIl9nCjh6hSSoBL2JORF5FiwH455Ghzeo/lenYlMACteS8pmnZo9RvcPQhXg2tg5Q76Jv8Azq7A6/jVGccX1p6oW6OQgzqztc6vOzqfJFUw7tHVOhwZp8ng2HnRF+COpDdy+aD8P2Isws/lP5fNd3GcnIb3QmeZQ9oWO/ijmHiEP3h5r59wyM5rn5XEXOh4lbbZuJTvu8ykLLtwP8fVvZ7Z+Ph+8PNd+NZ7w814m6di++7zTTPxffd5q+9+iPpH9PbDOM94eahiTzB7Q814s/EY3vuUETEYpHfcp3l8K8R/T2h2JwvfHmm/3CGfaHmvEDNv94+a5s/EB7zvND5H6C8N/T3D8S3eE38Q3eF4wcYjD2yk/vEb3yr8hfCvEl9PZTMt3hI6YbvC8Zdisb3ylhYxFaQcxNNinkL4TxJfT0qZ7xUDkIHpnSxamHpp/im92H0V2Z/Ate1RlqFD00Hurv8ArJu5TuR+ldqfwJyEwhDf/V7DsT29KGnYq7kfpfbn8DnCm5YdaXcS7waKNHi5x/0rbmYFGB2/6ABDcnNduFDGpLG6+0WOe6/ClEY4vDywhwt/pAHxqsuWVmjGmgUmX0qN/wAxQfFV5eU6yPCZlJZCa977E3cC0HwHwXYpMUI4fT/4slk7HEWE6AYg/MZDcQQGOdUFzX3qewdiz6dWxpUtO4aNoA0A1DWtaDvA2qzmq2ipxotXEnad1Ero1Asqe50K2K8zBaLlWJF7C2xrStgh2abGmHkN7LBq4/LeVrSMSHCywe3maLktNDtJDtK8FCabL1aqzlFgPsqGWisLrHTftUkV4F9m1Ik9w6BzplJGM0AAhwAoQdb3C8+b0fj9c3qvSxDq7RqF7XOSIiMpt9lyyxhzH2is7QsHAU9QnQnpEzjqR51iGPRhlhR2/mwXVY6l6DWjtoIBBH0XoMjGESGx41oOYqLgpIvRGC69SaaVvTgrJl2wGUFg0VOp0CrLJNFYotAh0sxE9a2GD3WlzuZFAEISbc8ZtPe/n5K3ic0XPjxTq40byOnpRJ0bh/mt4D4qQVRBk7Z6ZKy2V0AbAPOx+hW/Fh1JWc8APYdjS4ctD/yK05ttxyH0+SbHYzye58/yGxFWF/pP5fNCslo1FOFH8p/L5ruY/wCDk5P5BOQ7z/3H4la4csWSPbf+4/ErWBWJnShwSVTCuqmlyoYNiFQ1UjyoXFCyyNyjdqE5xTHahCWPJXByaSla0nQHyUIJVcXKVss86NPkrDMIjHRhVqLK1L6YccXURC2XYDGJuKJ7ejbzqQFeiXwF5IL2D+VIGIlZ0a3uU7Oj7BqSUSxSAeaAKZFrYBI5orairR2j+0Al1+QI8QiCTwSDmbUVFRUcFpScm1gflaKuBYKWsTV3wV9p+wXli+Ag/p/KmNMGKe7BYXncXxTbxytNuKK8djDK0be04jxp8iq/RRrYEBwaLkhzudABXhp6qnjEaz3cA0Hlc+tUuZI7gti0W54/GlVjdCXGLPRD7DAXgG9HGjGkbjSqmxqN3uAPwv8ANJ/Ssgxpo/4sp4ues74Y+C3R6H1SZ1QrQ+KnivoPos+Ox7gTXLWtAL32VO1Z0bLLD2U0pYpkZppx3oRxbHJmG9jQBQ0vQZQdCDu11WhAx+IwUmIdqd5gqCjla4DjGmX34ZEc09W7I+tRUBw9VbjQ4olSYuXO0AnJoaFOwfFoUZv5ZuNQdR4bVqRmhzHA6EJD35Ccq2JMJmw6EKqcwhtNliSzsgoNArH4yyrWqBcN7RffFaNChTphiYEMivetTbT7srk7N0BJNAASeS8wxfFnRopcdNGjcB89FcFrYM6iiviUSuVu81PPYtro8ykQcwPSp+CwMmZ7d9vvyqURYNaMP3H0yf8AsU98IznqRZ2jxGYegPzWy2UzgHSgp9+ay3stmHuE+GtvNbcvE7I5D4IkIkfNEoe7yRThP6b+RQxKCobwRJhLqMcDtqu3jkjmTiwUlO+/9zv/ACK1WrWwTCIRc4kVqSfMoxlcNggWaPJZljs1d5RPPmQHHRpPgpG4VGdowr0tkOGNGjyT+sHBGsK+gvqX6R50zo1Hd7NOanh9D4p1ICO3xgoHxlfaiD5MwUZ0LHtP8lZZ0SgjWpW46IozE4qKEF6KeWb9lGHgMBvsDyVlklCboweSfnSElFsBqk/YuRo0aEpeFC6qjcDRSyqMycidoqq6KnTh7RVRzwqbDokdFUZiKN0VRuiobCSLEGNRwK15V1HAk2BBHH+NEOGIpYc6RQbkqbbGR/Z6HJTfYAFL68f4VTFYtW/9xPkLrPwmZzNYdwpyoVYmDmYb6OJPIg/RZ5DogjjZPU5veF/AkFR/00mg2ac3/wDRhHi01+BKtz0EmE9nu1pyrVD2Dy72xA+HZ7DUH4+BB9Ur0xqdNHtrWgiqpzFa2TcMmSAA+xIr6K7UUqk0a0gUxIu2w631GqryzgatYS2urTp5FFL2A6gGqgfhLXGo1Hn4FKcnZov8ae5hyWEGG5r4Z7QpWpaAd9ac0SwYpINRQ8DUeCiZLZfDepmEhx3UQSk2U9yq8EJuYq29ZmL4gyXgviu0aLDaSdGjmlJOTpBOVKwe6a4nkZ1bdXXcfgEAMfV9a3stjE50RIL4j6OiRXNyUPcANXDLre3kUOwX0cF0cWOomHLlt7BNhkKrq7gfU/ytGSi0jNHB588h/wCKqYbaCXX7biBya36uHknQYtZhtBahA86V9UIJ7NLOzwmneynhlC1pY9kbLD4BYGBRs0s39tP9pqiCCOy2nuhWhMz5qlRSi3sOdYrBhG615F5AK6mNmWe5sYI/tHmieFEQnhJIKI4US10UWJmi9nTXRFD1wUbpoBHYBMXJhKrOngoHz3NC2XRccoy4KiZwKJ0yOKpyQWlmiZgBRunVnmOEwxwhci9BcfOlQRJoqsYwUb4wQuTCUSnNRLlVnPSzEQVVdz0LkNUUSOcmFyY56ZmQ2FpJC5NL0x7k2qqy6NfBMQyOodD8UTS02xxLXO1tXYQbIBzqeHOOA1qNx/lBJWEg9fhRrmGUg6kEEHnfcsyclIcI0Zck1JHdF9+0oWgY6xr6PLzwaAVoSuJfiXuhwGmjGF5J1NCBp4oZRajdBQdugwbOhwhtBua+FrKvMYg5gvv8EPYS+J1rcwNBXULdn7sJWLhnRjsWJfFamoK3pWeDqLzExC11uVVrYdORgSK3FKcQdCgarcZqT2Z6A6M3aVUixQTZDUadjW7I81z56JDaXPyjhVKdsq0janZ9kNpdEcGhtySvJ+mHSYzT8raiEw9ke8feKz8fxiJHiHO4loPZbsHgsqq6PT9Mofk+Tn5up17LgtmYJAG7cnwSK1oSfRVYbaq3KsqWjaSPNOlsKi7CoPywoDd7S6nMk/Cnkkk/1WHc1g8wCVDMvrEIGjG5Rya0/wAqzhUOsVvFzAPBoH3yWSRoPWei7qyY19seNaImknVhw9e78ysDBIOWUA2kxD/uqtvDX/lQ/wBvzKuImR82w4l1oysayy4avQHWXRjKjO4M1ZCMVsQ5g0Q/JRFrQoyuMhcol7rymuiqDrkhjIrBolMRMc9QPmANbKjHxaGPa8lTaDo0C9ML1k/3xm4pP7wzigckRI1HPTC9Z392Yd6X+5M3odQSRcc9RvcqrsRh+8pDEBFlVhIqxjdQuKfFKhJUDOKQpKpKobIdVJVdVNLlCxSVWmY9rJsWPWw0UEU6DkmQjuBKXwWTh2JOpqjn+l8q0CZiHvVawcG0LvU/BBUF9h4g+aIuhOI9THcxx7McUG7O2tPMEhb+vxV0y0+iun/6bhsYILnGioTb6gjctaIaN5rKdDzF33sXmTsIGp5hoSNQVo4TE6wQzobtPhp80kWA5pLXC2ldd1Fm4TNCHFdDdYZgRXZVRbphcMP4MIUFRdCPTOdoHAckSPmiG/FAHTCLUhDhjckDmdRYIRDcpqUpF2TjPkcCtTA/1WndU+iygtbBxZ55AeKXk/1GY+TSa6ocdrq08bfVFHRuUrHJ1yOrypWiHZJvabubVx5MGY+dKI86Ay1G54gu6r38G2t4kAeaymhhrDf1bGQz7LCT401/1FTS8xRjBXYPW6GY+J5nRTW5IaL7bk+pWiycFPQeCGwJI8SaFbhaKm0qzDctqYtl6VK0mPWRAerzIiJASRbzLsygzpC9FYNHTsEPblPosk4GzeVqlybnQvcJbGUcFb7xSHBR7xWqXppcgaCMo4R/kUx2En3itYuXZkNEM+FhbBrc8VaNgnkqN5ULorRSonFPiFRlWXQ0lIVHEjAcTwVZ8ck7hwVpNgtpE8WMAq8WKSmELqpiVAOVnNTC7tDmloo4zdu5Mi6aZRZlGdkjiVYuQCLOFCOYuFBAdc7jdTwjchduUFLHXpoXF0z0GQxbroTXbaUeNzgLqdmhogjC5/qXVHdrRw4b0cyzQ6hbodF47qMbxyaOzilqSK0y/Wu0D0Q3ir8k1DeRUGxGwg2I9UTYnCIOlULY8CQw00KRje45m9MzYEMUNQBblu8EDY9M5jyW9EeXQ7bvuvFCeIVBNVo6eH5CM8vxKC4BLRXcNk3Pd2Wl2w02LoN0ctK2V4cEmlNqJJaQLIYBFzrw4FaWH4F1YDohAdsG4cOPwWrKYeYrqUowWr4eqzzk2aI0jKwbDnPLtctKE8Ki3MlGsSbECCaUrbxdsA4DVK4w4QAFBlBNLeZQxiE51jgdg057TRIkEtzSw+LUiuypPPatIzA3rCgxsgJOvwWHO4yc5yusFUUVKjJaVKxy5ctqBLMAq2xy5ciQEiQFLmXLlYAhckzLlyGwqELkmZcuULELklVy5AFQ2qjeVy5QhSjxgPoqkSKTyXLk6KVC23ZC40H3tTIW9cuUBH0TSFy5WWckc211y5RsiEgm1NrPh91Vhr6PHEU+i5cu10zcsKv+8iZclpormHCvki3oVOEjq3bNOS5cvP8A+TVTOr0vAUzUHYhXHZS1gkXLlRNjGSEnUUIshDpNAyzBZup63XLlt6JXlpmXqtoFD8KuhRXwjmY4tOlQuXLudRijGOyOaiw3G41QS8uppW6IIHTN5aGnsnaRau7kuXLmOKDTGnFS+w01Jrt57UsOfAuSDTTmuXLPpVjLKU3jJcaA0Czeu+7LlyaopA3Z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8" name="Picture 5" descr="http://img-cdn.hopetrip.com.hk/2014/0304/20140304095412362.jpg"/>
          <p:cNvPicPr>
            <a:picLocks noChangeAspect="1" noChangeArrowheads="1"/>
          </p:cNvPicPr>
          <p:nvPr/>
        </p:nvPicPr>
        <p:blipFill>
          <a:blip r:embed="rId2"/>
          <a:srcRect l="4180" r="3867"/>
          <a:stretch>
            <a:fillRect/>
          </a:stretch>
        </p:blipFill>
        <p:spPr bwMode="auto">
          <a:xfrm>
            <a:off x="1524000" y="2057400"/>
            <a:ext cx="6019800" cy="45148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5"/>
          <p:cNvSpPr>
            <a:spLocks noChangeArrowheads="1"/>
          </p:cNvSpPr>
          <p:nvPr/>
        </p:nvSpPr>
        <p:spPr bwMode="auto">
          <a:xfrm>
            <a:off x="228600" y="1219200"/>
            <a:ext cx="8458200" cy="354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r>
              <a:rPr lang="zh-TW" altLang="en-US" sz="32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「</a:t>
            </a:r>
            <a:r>
              <a:rPr lang="en-US" altLang="zh-TW" sz="3200" b="1" baseline="30000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1</a:t>
            </a:r>
            <a:r>
              <a:rPr lang="en-US" altLang="zh-TW" sz="32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 </a:t>
            </a:r>
            <a:r>
              <a:rPr lang="zh-TW" altLang="en-US" sz="32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  <a:cs typeface="PMingLiU" pitchFamily="18" charset="-120"/>
              </a:rPr>
              <a:t>呃</a:t>
            </a:r>
            <a:r>
              <a:rPr lang="en-US" altLang="zh-TW" sz="32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  <a:cs typeface="Times New Roman" pitchFamily="18" charset="0"/>
              </a:rPr>
              <a:t>(eh)</a:t>
            </a:r>
            <a:r>
              <a:rPr lang="zh-TW" altLang="en-US" sz="32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  <a:cs typeface="PMingLiU" pitchFamily="18" charset="-120"/>
              </a:rPr>
              <a:t>，見若恁嘴乾的，著來就近水；也無錢的，恁著來。來買來食；來啊，呣免銀，呣免價錢，來買酒及奶。</a:t>
            </a:r>
            <a:r>
              <a:rPr lang="en-US" altLang="zh-TW" sz="32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  <a:cs typeface="PMingLiU" pitchFamily="18" charset="-120"/>
              </a:rPr>
              <a:t>2</a:t>
            </a:r>
            <a:r>
              <a:rPr lang="zh-TW" altLang="en-US" sz="3200" b="1">
                <a:solidFill>
                  <a:schemeClr val="bg1"/>
                </a:solidFill>
                <a:latin typeface="AR Kaiti Medium Big5" pitchFamily="49" charset="-120"/>
                <a:ea typeface="AR Kaiti Medium Big5" pitchFamily="49" charset="-120"/>
                <a:cs typeface="PMingLiU" pitchFamily="18" charset="-120"/>
              </a:rPr>
              <a:t>恁啥事開費錢，買彼個食   得的物？啥事著磨佇彼個   互人食飽的啊？恁著留心聽我，就會食彼個好物，得著享受油膩，互心歡喜。」</a:t>
            </a:r>
          </a:p>
          <a:p>
            <a:endParaRPr lang="zh-TW" altLang="en-US" sz="3200">
              <a:solidFill>
                <a:schemeClr val="bg1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  <p:sp>
        <p:nvSpPr>
          <p:cNvPr id="26627" name="Rectangle 7"/>
          <p:cNvSpPr>
            <a:spLocks noChangeArrowheads="1"/>
          </p:cNvSpPr>
          <p:nvPr/>
        </p:nvSpPr>
        <p:spPr bwMode="auto">
          <a:xfrm>
            <a:off x="0" y="76200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r>
              <a:rPr lang="zh-TW" altLang="en-US" sz="1200" b="1">
                <a:ea typeface="PMingLiU" pitchFamily="18" charset="-120"/>
              </a:rPr>
              <a:t>互人食飽的啊？恁著留心聽我</a:t>
            </a:r>
            <a:r>
              <a:rPr lang="zh-TW" altLang="en-US" sz="1200" b="1">
                <a:latin typeface="Calibri" pitchFamily="34" charset="0"/>
                <a:ea typeface="PMingLiU" pitchFamily="18" charset="-120"/>
              </a:rPr>
              <a:t>，</a:t>
            </a:r>
            <a:r>
              <a:rPr lang="zh-TW" altLang="en-US" sz="1200" b="1">
                <a:ea typeface="PMingLiU" pitchFamily="18" charset="-120"/>
              </a:rPr>
              <a:t>就會食彼個好物，得著享受油膩，互心歡喜。</a:t>
            </a:r>
            <a:r>
              <a:rPr lang="zh-TW" altLang="en-US" sz="1300" b="1">
                <a:cs typeface="Times New Roman" pitchFamily="18" charset="0"/>
              </a:rPr>
              <a:t>」</a:t>
            </a:r>
            <a:r>
              <a:rPr lang="zh-TW" altLang="en-US" sz="600"/>
              <a:t> </a:t>
            </a:r>
            <a:endParaRPr lang="zh-TW" altLang="en-US"/>
          </a:p>
        </p:txBody>
      </p:sp>
      <p:pic>
        <p:nvPicPr>
          <p:cNvPr id="26628" name="Picture 7" descr="http://www.lingshyang.com/bible/taiwan_Bible/bo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8613" y="2741613"/>
            <a:ext cx="534987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8" descr="http://www.lingshyang.com/bible/taiwan_Bible/bo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741613"/>
            <a:ext cx="534988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3" name="Picture 5" descr="http://jamestabor.com/wp-content/uploads/2013/12/Praying-to-Jesus.jpg"/>
          <p:cNvPicPr>
            <a:picLocks noChangeAspect="1" noChangeArrowheads="1"/>
          </p:cNvPicPr>
          <p:nvPr/>
        </p:nvPicPr>
        <p:blipFill>
          <a:blip r:embed="rId2"/>
          <a:srcRect r="9940"/>
          <a:stretch>
            <a:fillRect/>
          </a:stretch>
        </p:blipFill>
        <p:spPr bwMode="auto">
          <a:xfrm>
            <a:off x="1828800" y="1600200"/>
            <a:ext cx="5638800" cy="42291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6803" name="Rectangle 3"/>
          <p:cNvSpPr>
            <a:spLocks noChangeArrowheads="1"/>
          </p:cNvSpPr>
          <p:nvPr/>
        </p:nvSpPr>
        <p:spPr bwMode="auto">
          <a:xfrm>
            <a:off x="228600" y="228600"/>
            <a:ext cx="7848600" cy="830263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>
              <a:defRPr/>
            </a:pPr>
            <a:r>
              <a:rPr lang="zh-TW" altLang="en-US" sz="4800" dirty="0">
                <a:solidFill>
                  <a:srgbClr val="692F03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二</a:t>
            </a:r>
            <a:r>
              <a:rPr lang="zh-TW" altLang="en-US" sz="4800" dirty="0">
                <a:solidFill>
                  <a:srgbClr val="692F03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、上帝應許一個新的未</a:t>
            </a:r>
            <a:r>
              <a:rPr lang="zh-TW" altLang="en-US" sz="4800" dirty="0">
                <a:solidFill>
                  <a:srgbClr val="692F03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來</a:t>
            </a:r>
            <a:endParaRPr lang="zh-TW" altLang="en-US" sz="4800" dirty="0">
              <a:solidFill>
                <a:srgbClr val="692F03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9600" y="6019800"/>
            <a:ext cx="803275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3600" b="1">
                <a:solidFill>
                  <a:srgbClr val="C00000"/>
                </a:solidFill>
                <a:latin typeface="AR Kaiti Medium Big5" pitchFamily="49" charset="-120"/>
                <a:ea typeface="AR Kaiti Medium Big5" pitchFamily="49" charset="-120"/>
              </a:rPr>
              <a:t>你們得到所要的嗎？你們得到滿足嗎？</a:t>
            </a:r>
            <a:endParaRPr lang="en-US" altLang="en-US" sz="3600" b="1">
              <a:solidFill>
                <a:srgbClr val="C00000"/>
              </a:solidFill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7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6" name="Rectangle 6"/>
          <p:cNvSpPr>
            <a:spLocks noChangeArrowheads="1"/>
          </p:cNvSpPr>
          <p:nvPr/>
        </p:nvSpPr>
        <p:spPr bwMode="auto">
          <a:xfrm>
            <a:off x="457200" y="1066800"/>
            <a:ext cx="8153400" cy="452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「</a:t>
            </a:r>
            <a:r>
              <a:rPr lang="en-US" altLang="en-US" sz="3600" b="1" baseline="30000">
                <a:latin typeface="AR Kaiti Medium Big5" pitchFamily="49" charset="-120"/>
                <a:ea typeface="AR Kaiti Medium Big5" pitchFamily="49" charset="-120"/>
              </a:rPr>
              <a:t>3</a:t>
            </a:r>
            <a:r>
              <a:rPr lang="en-US" altLang="en-US" sz="3600" b="1">
                <a:latin typeface="AR Kaiti Medium Big5" pitchFamily="49" charset="-120"/>
                <a:ea typeface="AR Kaiti Medium Big5" pitchFamily="49" charset="-120"/>
              </a:rPr>
              <a:t> 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你們當就近我來，側耳而聽，就必得活。我必與你們立永約，就是應許大衛那可靠的恩典。</a:t>
            </a:r>
            <a:r>
              <a:rPr lang="en-US" altLang="en-US" sz="3600" b="1" baseline="30000">
                <a:latin typeface="AR Kaiti Medium Big5" pitchFamily="49" charset="-120"/>
                <a:ea typeface="AR Kaiti Medium Big5" pitchFamily="49" charset="-120"/>
              </a:rPr>
              <a:t>4 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我已立他做萬民的見證，為萬民的君王和司令。</a:t>
            </a:r>
            <a:r>
              <a:rPr lang="en-US" altLang="en-US" sz="3600" b="1" baseline="30000">
                <a:latin typeface="AR Kaiti Medium Big5" pitchFamily="49" charset="-120"/>
                <a:ea typeface="AR Kaiti Medium Big5" pitchFamily="49" charset="-120"/>
              </a:rPr>
              <a:t> 5 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你素不認識的國民，你也必召來，素不認識你的國民，也必向你奔跑，都因耶和華你的神以色列的聖者，因為他已經榮耀你。」（以賽亞書</a:t>
            </a:r>
            <a:r>
              <a:rPr lang="en-US" altLang="en-US" sz="3600" b="1">
                <a:latin typeface="AR Kaiti Medium Big5" pitchFamily="49" charset="-120"/>
                <a:ea typeface="AR Kaiti Medium Big5" pitchFamily="49" charset="-120"/>
              </a:rPr>
              <a:t>55:3-5</a:t>
            </a:r>
            <a:r>
              <a:rPr lang="zh-TW" altLang="en-US" sz="3600" b="1">
                <a:latin typeface="AR Kaiti Medium Big5" pitchFamily="49" charset="-120"/>
                <a:ea typeface="AR Kaiti Medium Big5" pitchFamily="49" charset="-120"/>
              </a:rPr>
              <a:t>）</a:t>
            </a:r>
            <a:endParaRPr lang="en-US" altLang="en-US" sz="3600">
              <a:latin typeface="AR Kaiti Medium Big5" pitchFamily="49" charset="-120"/>
              <a:ea typeface="AR Kaiti Medium Big5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5" descr="http://1.bp.blogspot.com/_cWcuJM9QIG4/TD8j_tOJIbI/AAAAAAAAB9A/6NIcR5Z_yoQ/s1600/rain+wallpaper+download+z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30163"/>
            <a:ext cx="91440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9" name="Rectangle 5"/>
          <p:cNvSpPr>
            <a:spLocks noChangeArrowheads="1"/>
          </p:cNvSpPr>
          <p:nvPr/>
        </p:nvSpPr>
        <p:spPr bwMode="auto">
          <a:xfrm>
            <a:off x="381000" y="541338"/>
            <a:ext cx="2032000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r>
              <a:rPr lang="zh-TW" altLang="en-US" sz="480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結論：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381000" y="1828800"/>
            <a:ext cx="8458200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DFPBiaoKaiShu-B5" pitchFamily="66" charset="-128"/>
              </a:defRPr>
            </a:lvl9pPr>
          </a:lstStyle>
          <a:p>
            <a:pPr eaLnBrk="1" hangingPunct="1"/>
            <a:r>
              <a:rPr lang="zh-TW" altLang="en-US" sz="4800">
                <a:solidFill>
                  <a:schemeClr val="bg1"/>
                </a:solidFill>
                <a:latin typeface="AR Maokai Heavy Big5" pitchFamily="49" charset="-120"/>
                <a:ea typeface="AR Maokai Heavy Big5" pitchFamily="49" charset="-120"/>
                <a:cs typeface="Times New Roman" pitchFamily="18" charset="0"/>
              </a:rPr>
              <a:t>回到上帝面前，專心信靠他，上帝要在我們中間，開一條又新又活的路，上帝應許我們一個新的未來！</a:t>
            </a:r>
            <a:endParaRPr lang="en-US" altLang="en-US" sz="4800">
              <a:solidFill>
                <a:schemeClr val="bg1"/>
              </a:solidFill>
              <a:latin typeface="AR Maokai Heavy Big5" pitchFamily="49" charset="-120"/>
              <a:ea typeface="AR Maokai Heavy Big5" pitchFamily="49" charset="-12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44770</TotalTime>
  <Words>263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21" baseType="lpstr">
      <vt:lpstr>Arial</vt:lpstr>
      <vt:lpstr>DFPBiaoKaiShu-B5</vt:lpstr>
      <vt:lpstr>Gill Sans MT</vt:lpstr>
      <vt:lpstr>Wingdings 2</vt:lpstr>
      <vt:lpstr>Verdana</vt:lpstr>
      <vt:lpstr>Calibri</vt:lpstr>
      <vt:lpstr>Microsoft JhengHei</vt:lpstr>
      <vt:lpstr>AR Kaiti Medium Big5</vt:lpstr>
      <vt:lpstr>AR Maokai Heavy Big5</vt:lpstr>
      <vt:lpstr>Times New Roman</vt:lpstr>
      <vt:lpstr>PMingLiU</vt:lpstr>
      <vt:lpstr>Solstice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Sunday Worship Service  主日崇拜</dc:title>
  <dc:creator>Alex</dc:creator>
  <cp:lastModifiedBy>Jonathan</cp:lastModifiedBy>
  <cp:revision>2844</cp:revision>
  <dcterms:created xsi:type="dcterms:W3CDTF">2010-02-20T00:55:59Z</dcterms:created>
  <dcterms:modified xsi:type="dcterms:W3CDTF">2014-08-03T13:55:28Z</dcterms:modified>
</cp:coreProperties>
</file>