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handoutMasterIdLst>
    <p:handoutMasterId r:id="rId12"/>
  </p:handoutMasterIdLst>
  <p:sldIdLst>
    <p:sldId id="601" r:id="rId2"/>
    <p:sldId id="687" r:id="rId3"/>
    <p:sldId id="686" r:id="rId4"/>
    <p:sldId id="688" r:id="rId5"/>
    <p:sldId id="640" r:id="rId6"/>
    <p:sldId id="676" r:id="rId7"/>
    <p:sldId id="669" r:id="rId8"/>
    <p:sldId id="672" r:id="rId9"/>
    <p:sldId id="662" r:id="rId1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2F03"/>
    <a:srgbClr val="1C240A"/>
    <a:srgbClr val="A50021"/>
    <a:srgbClr val="669900"/>
    <a:srgbClr val="1F196D"/>
    <a:srgbClr val="F4EE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0" autoAdjust="0"/>
    <p:restoredTop sz="94524" autoAdjust="0"/>
  </p:normalViewPr>
  <p:slideViewPr>
    <p:cSldViewPr>
      <p:cViewPr>
        <p:scale>
          <a:sx n="66" d="100"/>
          <a:sy n="66" d="100"/>
        </p:scale>
        <p:origin x="-156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90AFC1-4300-42ED-AB5A-48A498051E04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0A9D81-7164-4021-9A2B-BC29AB4E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24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3A66AA-9F0F-405E-BFCB-CE1533F4E7AA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3216388-624D-4566-B34E-DCB0601EC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11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9E487F-91DD-40F0-B6D0-2CF3986396E5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C6EC45-0609-4777-852C-81FEEA6A9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1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1C3B3-8512-4A38-B1D1-5066C93B91B1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7DAA4-8DA6-4969-B1C7-2C734B88A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2B0D-609F-4058-827E-BE5BBF4A5E54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63666-00DF-463A-8E30-49E462D6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3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4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5997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668432" y="5257800"/>
            <a:ext cx="5733941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請將手機轉成靜音或關機</a:t>
            </a:r>
            <a:endParaRPr lang="en-US" altLang="zh-TW" sz="3000" b="1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奧斯汀台灣基督長老教會</a:t>
            </a:r>
            <a:endParaRPr lang="en-US" altLang="zh-TW" sz="28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Austin Taiwanese Presbyterian Church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"/>
            <a:ext cx="7772400" cy="1325880"/>
          </a:xfrm>
        </p:spPr>
        <p:txBody>
          <a:bodyPr/>
          <a:lstStyle>
            <a:lvl1pPr>
              <a:defRPr sz="4600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752600"/>
            <a:ext cx="7391400" cy="35052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49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1298448"/>
            <a:ext cx="7772400" cy="4873752"/>
          </a:xfrm>
        </p:spPr>
        <p:txBody>
          <a:bodyPr/>
          <a:lstStyle>
            <a:lvl1pPr>
              <a:buFontTx/>
              <a:buNone/>
              <a:defRPr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95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nsiv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867400"/>
          </a:xfrm>
        </p:spPr>
        <p:txBody>
          <a:bodyPr/>
          <a:lstStyle>
            <a:lvl1pPr marL="0" indent="0" algn="l">
              <a:buFontTx/>
              <a:buNone/>
              <a:defRPr sz="4200" baseline="0"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31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12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32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23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33400" y="228600"/>
            <a:ext cx="4953000" cy="52578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4953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6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1676400"/>
          </a:xfrm>
        </p:spPr>
        <p:txBody>
          <a:bodyPr/>
          <a:lstStyle>
            <a:lvl1pPr algn="ctr"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81000"/>
            <a:ext cx="7315200" cy="4495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9934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52C882-F5D8-48C1-826A-CFDB9844D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264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72AC46-D33F-47D2-A1CF-247AC7092365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FCE07E-C4EB-4409-BE26-C4D87EE65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4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FE36F-5B43-40AB-AC0E-28F3258684BA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D293-C794-4F37-9B0F-0A95F55F1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4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9B20FE-6472-4F1D-839F-AB7B7DD06D09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3F93F8-7B68-4A1F-B322-DF1182B33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0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D917B-3488-4C6B-87E2-9130BB467DF2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C54CA-36A3-484A-8A09-F1B153E37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6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BDD9E3-5F28-490B-A41B-7D12195CAA89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7A4A75-993F-4C44-8C6B-154FDC3A0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1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7E5DAF-98CD-490F-97CF-B2A8E735E9EF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0C47CB-AA39-4B75-8C64-0A26E3AB0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90A64C-C9AD-48DB-8940-E4DA9FCF3DDC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408526-0DE6-4E34-BCA0-0CEA7E4CE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6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1028" name="Donut 10"/>
          <p:cNvGrpSpPr>
            <a:grpSpLocks/>
          </p:cNvGrpSpPr>
          <p:nvPr/>
        </p:nvGrpSpPr>
        <p:grpSpPr bwMode="auto">
          <a:xfrm>
            <a:off x="165100" y="1036638"/>
            <a:ext cx="1169988" cy="1169987"/>
            <a:chOff x="104" y="653"/>
            <a:chExt cx="737" cy="737"/>
          </a:xfrm>
        </p:grpSpPr>
        <p:sp>
          <p:nvSpPr>
            <p:cNvPr id="1036" name="Donut 10"/>
            <p:cNvSpPr>
              <a:spLocks noChangeArrowheads="1"/>
            </p:cNvSpPr>
            <p:nvPr/>
          </p:nvSpPr>
          <p:spPr bwMode="auto">
            <a:xfrm>
              <a:off x="104" y="653"/>
              <a:ext cx="737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 rot="2315674">
              <a:off x="219" y="766"/>
              <a:ext cx="50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02275B2D-6D2C-4716-89E7-57486A6DAF9F}" type="datetimeFigureOut">
              <a:rPr lang="en-US"/>
              <a:pPr>
                <a:defRPr/>
              </a:pPr>
              <a:t>8/3/2014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CA90AC4B-EB57-41D7-80D7-E1C3BEA92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785" r:id="rId1"/>
    <p:sldLayoutId id="2147489786" r:id="rId2"/>
    <p:sldLayoutId id="2147489787" r:id="rId3"/>
    <p:sldLayoutId id="2147489788" r:id="rId4"/>
    <p:sldLayoutId id="2147489789" r:id="rId5"/>
    <p:sldLayoutId id="2147489790" r:id="rId6"/>
    <p:sldLayoutId id="2147489791" r:id="rId7"/>
    <p:sldLayoutId id="2147489792" r:id="rId8"/>
    <p:sldLayoutId id="2147489793" r:id="rId9"/>
    <p:sldLayoutId id="2147489794" r:id="rId10"/>
    <p:sldLayoutId id="2147489795" r:id="rId11"/>
    <p:sldLayoutId id="2147489796" r:id="rId12"/>
    <p:sldLayoutId id="2147489797" r:id="rId13"/>
    <p:sldLayoutId id="2147489798" r:id="rId14"/>
    <p:sldLayoutId id="2147489799" r:id="rId15"/>
    <p:sldLayoutId id="2147489800" r:id="rId16"/>
    <p:sldLayoutId id="2147489801" r:id="rId17"/>
    <p:sldLayoutId id="2147489802" r:id="rId18"/>
    <p:sldLayoutId id="2147489803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533400" y="838200"/>
            <a:ext cx="7848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7200" b="1">
                <a:solidFill>
                  <a:srgbClr val="C00000"/>
                </a:solidFill>
              </a:rPr>
              <a:t>酒矸倘賣無  </a:t>
            </a:r>
            <a:r>
              <a:rPr lang="en-US" altLang="en-US" sz="7200" b="1">
                <a:solidFill>
                  <a:srgbClr val="C00000"/>
                </a:solidFill>
              </a:rPr>
              <a:t>—</a:t>
            </a:r>
          </a:p>
          <a:p>
            <a:pPr eaLnBrk="1" hangingPunct="1"/>
            <a:r>
              <a:rPr lang="en-US" altLang="zh-TW" sz="7200" b="1">
                <a:solidFill>
                  <a:srgbClr val="C00000"/>
                </a:solidFill>
              </a:rPr>
              <a:t>		</a:t>
            </a:r>
            <a:r>
              <a:rPr lang="zh-TW" altLang="en-US" sz="7200" b="1">
                <a:solidFill>
                  <a:srgbClr val="C00000"/>
                </a:solidFill>
              </a:rPr>
              <a:t>絕境中的呼聲</a:t>
            </a:r>
            <a:endParaRPr lang="en-US" altLang="en-US" sz="7200" b="1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5715000"/>
            <a:ext cx="2813050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 dirty="0"/>
              <a:t>以賽亞書</a:t>
            </a:r>
            <a:r>
              <a:rPr lang="en-US" sz="2800" b="1" dirty="0"/>
              <a:t>55:1-5</a:t>
            </a:r>
            <a:r>
              <a:rPr lang="en-US" sz="2800" b="1" dirty="0">
                <a:latin typeface="AR Kaiti Medium Big5" pitchFamily="49" charset="-120"/>
                <a:ea typeface="AR Kaiti Medium Big5" pitchFamily="49" charset="-120"/>
              </a:rPr>
              <a:t> </a:t>
            </a:r>
            <a:endParaRPr lang="en-US" sz="2800" dirty="0">
              <a:latin typeface="AR Kaiti Medium Big5" pitchFamily="49" charset="-120"/>
              <a:ea typeface="AR Kaiti Medium Big5" pitchFamily="49" charset="-120"/>
            </a:endParaRPr>
          </a:p>
        </p:txBody>
      </p:sp>
      <p:pic>
        <p:nvPicPr>
          <p:cNvPr id="5" name="Picture 6" descr="https://lh4.googleusercontent.com/--1bfZ_jUZjU/TuDbIwrUu3I/AAAAAAAAAuc/POJLLjOsBm8/s622/%25E6%258E%2583%25E6%258F%258F00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7400" y="3505200"/>
            <a:ext cx="36576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4" descr="http://pic.pimg.tw/liushane/1386835587-2956842292.jpg?v=13868355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3571875" cy="4762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29200" y="609600"/>
            <a:ext cx="37338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張邱東松的創作，一向自己包辦，稱得上是多產作家，有划船歌、千山萬水、台北小雨、月光光、海風</a:t>
            </a:r>
            <a:r>
              <a:rPr lang="en-US" altLang="zh-TW" sz="3600" b="1">
                <a:latin typeface="AR Kaiti Medium Big5" pitchFamily="49" charset="-120"/>
                <a:ea typeface="AR Kaiti Medium Big5" pitchFamily="49" charset="-120"/>
              </a:rPr>
              <a:t>...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等作品</a:t>
            </a:r>
            <a:endParaRPr lang="en-US" altLang="en-US" sz="3600" b="1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4800600"/>
            <a:ext cx="4191000" cy="12001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dirty="0">
                <a:latin typeface="AR Kaiti Medium Big5" pitchFamily="49" charset="-120"/>
                <a:ea typeface="AR Kaiti Medium Big5" pitchFamily="49" charset="-120"/>
              </a:rPr>
              <a:t>最出名的作品是：</a:t>
            </a:r>
            <a:endParaRPr lang="en-US" altLang="zh-TW" sz="3600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zh-TW" altLang="en-US" sz="3600" dirty="0">
                <a:latin typeface="AR Kaiti Medium Big5" pitchFamily="49" charset="-120"/>
                <a:ea typeface="AR Kaiti Medium Big5" pitchFamily="49" charset="-120"/>
              </a:rPr>
              <a:t>燒肉粽、收酒矸</a:t>
            </a:r>
            <a:endParaRPr lang="en-US" sz="3600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1143000" y="5562600"/>
            <a:ext cx="2852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張邱東松 老師</a:t>
            </a:r>
            <a:endParaRPr lang="en-US" altLang="en-US" sz="3200" b="1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zh-TW" sz="3600" b="1">
                <a:latin typeface="AR Kaiti Medium Big5" pitchFamily="49" charset="-120"/>
                <a:ea typeface="AR Kaiti Medium Big5" pitchFamily="49" charset="-120"/>
              </a:rPr>
              <a:t>1.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阮是十三囝仔丹，自小父母就真窮，為著生活不敢懶，每日出去收酒矸。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有酒矸通賣否？歹銅舊鍚，簿仔紙通賣否？</a:t>
            </a: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/>
            </a:r>
            <a:b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</a:b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>2.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每日透早就出門，家家戶戶去加問，為著打拚顧三當，不驚路頭怎樣遠。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有酒矸通賣否？歹銅舊鍚，簿仔紙通賣否？</a:t>
            </a: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/>
            </a:r>
            <a:b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</a:b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>3.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頂日去到太平通，今日就行大龍峒，為著生活會妥當，不驚大雨佮大風。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有酒矸通賣否？歹銅舊鍚，簿仔紙通賣否？</a:t>
            </a:r>
            <a:endParaRPr lang="en-US" altLang="en-US" sz="3600" b="1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3800" y="533400"/>
            <a:ext cx="1878013" cy="7699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dirty="0">
                <a:latin typeface="AR Kaiti Medium Big5" pitchFamily="49" charset="-120"/>
                <a:ea typeface="AR Kaiti Medium Big5" pitchFamily="49" charset="-120"/>
              </a:rPr>
              <a:t>收酒矸</a:t>
            </a:r>
            <a:endParaRPr lang="en-US" sz="4400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https://lh4.googleusercontent.com/--1bfZ_jUZjU/TuDbIwrUu3I/AAAAAAAAAuc/POJLLjOsBm8/s622/%25E6%258E%2583%25E6%258F%258F00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381000" y="304800"/>
            <a:ext cx="7696200" cy="15700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一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、你們得到所要的嗎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？</a:t>
            </a:r>
            <a:endParaRPr lang="en-US" altLang="zh-TW" sz="4800" dirty="0">
              <a:solidFill>
                <a:srgbClr val="692F03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  <a:p>
            <a:pPr>
              <a:defRPr/>
            </a:pPr>
            <a:r>
              <a:rPr lang="en-US" altLang="zh-TW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	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 你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們得到滿足嗎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？</a:t>
            </a:r>
            <a:endParaRPr lang="en-US" altLang="en-US" sz="4800" dirty="0">
              <a:solidFill>
                <a:srgbClr val="692F03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25603" name="AutoShape 4" descr="data:image/jpeg;base64,/9j/4AAQSkZJRgABAQAAAQABAAD/2wCEAAkGBxQTEhIUEhQUFRQSFxQUFBQUFRQUFRUUFRQWFxQUFBQYHCggGBolHBQUITEhJSkrLi4uFx8zODMsNygtLisBCgoKDg0OGhAQGywcHBwsLCwsLCwsLCwsLCwsLCwsLCwsLCwsLCwsLCwsLCwsLCwsLCwsLCwsNywsLCwsLCsrK//AABEIAKgBLAMBIgACEQEDEQH/xAAcAAABBQEBAQAAAAAAAAAAAAAGAQIDBAUABwj/xAA/EAABAgQDBAcGBQMDBQEAAAABAAIDBBEhBRIxQVFhcQYTIjKBkaFCUrHB0fAUIzNy4QcVYpKiwhaCstLxU//EABoBAAIDAQEAAAAAAAAAAAAAAAIDAAEEBQb/xAAnEQACAgEDBQACAgMAAAAAAAAAAQIRAxIhMQQTFEFRImHB8AUyM//aAAwDAQACEQMRAD8A8/g6lE8p+gfvYUMQj2iieR/QP3sK2r2ZJegk6MDsDwRTDCF+ivcCK4QQw4KlyIQkIUtE0hECQOCic1WHBRuChCpEhKrEgrRcFE5qjQVsynwVA+CtV8NQPhoNISZlRISrR4VitaJDVaNCsUDiFYEzDe0eahyq9NQ+0earliGgivRNIUxamlqGiWQpCFIQkIVFkZCROISUULsbRInUTocMkgAaqFkknKl53Dfx3DiivBsKFQdorbQDiai5TcAwo2NK03kUFdaeiMYcnlFWjXdfzQNhxRizsKg2kjyA8FkFsQVJFtAdo8EVuwzMSXOI9Pgq8SWa3S/FxqkzklyPgrMiTY4AVqBSnz+nmiCWsyg1IuRvBFPh6rOENW5d5aa7Ak99WO7Lo2IEagJcdPTkkjv2gW8FSjTAIJ418tFTOL0OWJpvIrWp0ATFkixbxNFl8YaWvqDZRF3huTZp7B7pB0vQ8qJkIaUILTsJpTz+qpgkeI4PDmm5YrRfuvpt4ryDpV0bfKRC1w7JrlO/7svcZOXaR2L74btDy3Kp0nwNs5LOhnvNFYTj3mvAs08dnEFSEqYMo2fPKRWJ2UdDe5jtWkg+CrrVdiqC+H3iijDv0D970MN75RPhf6J+962r2Y5cIJeincCLIQQn0S7gRdDQw4JLkdRNcFJRJRECQOCjcFO4KNwUIV3BMIUzwoyFZCJzVE5isFNIVFlKJDUEaHYrQc1QRWWKqi7Aach9p3NVXMWpPQ+2VUcxA4hplEsUbmK65iicxC0FZULU0tVlzFG5iqiysWpuRWCxTS8sSbV3W1NULRaK8GUe4gNab8EXYB0YNnOrX9p27LqxguFdXegqdSf5KKJaC4CtW+pPxS2xiiPlZNrW0ueYUzr2FR5fRQRIp0r5VurEsDcpbY1IijtyipvuWNEuSVozkXMq2VYsstTNuKNIgZDUhYngJUho0IjyKvHkw/wVym1c0Jd0FSMyZbkFBDa4DXWvmqsCchOJbWh0JBIpwRAWA2OiH+kOACIM0PsvF6jbwT4537EzwrlF5rYsKjmnOzUOAFQNocBZw+6hbcnOtjCrbPtmbvA0cN9LLzrBOlESVeGRgctSDXu8DpYo5iUAEeBzcwWsdSPP5p93uZJRo83/AKsYIYcZsdg7MStaC1faBXnTmr6G6TSbZqUeBfs9YzhYgj5LwCPKua5zSDUEhacTtCZKgoHfKJ8J/Rd970L17ZRRg/6TvvaulE58uEEfRHuhGMIIO6H91GcIIY8FS5HJCE+iQhECREKJwUxUTgoQhcFG4KZwUZCssiK4pxSKEI3BRvFlMQmOFioWB88ztu5qo5i055vaKqOYqouyi5ijcxXXMULmoaCTKjmKNzFbc1RuYhaLTKzYd0QYFJipcRWmg05GqzpaHUgAVqieUaAABoKV580nI6G41ZcZFy0AawcNT4lOjT5A2DgAFFFmIY5+pWRNzI5LM5GmMTThzjybeop5WWuHuyjMddl1gYXU0ym3O62Y7hSmg+SXOW1DoR9kL4zdrgKa3SQ3NN2uDvELEmcZg5+rZlLtDdoFTszErPmJtrXUcHQidoOZpS3j2sep+gxIFFHRZmFz1W0canYa2IWlDfVZZj48ChOY5NdcmiuwJcJdBN0QiHVSOgb1ZhwqXUka44q9IOrc81/qPgtYfWsF23cBu3qj0B6REN6t1Tl0veg1b66brL0Sflw5jmuFnAheNYYzqZtza90kjk039E/C7i18E5UuT17DYoq9jTWGQS3k7UeBXnfSrC8ky+gs6jhpt+yizozFJdfUVH34t9Vr4lhTIj6urWlLU0qTt5rRjm1wZJxPHZOJmNSi7BT+U772oOw9GGCfpu+9q7MDmZNgk6G93xRrCCCehht4/NHELRDHgGfI+iQpVxRAkLlG5TPCicFCELkxSOCYQrIREJpCeU0qEGlNeE8prtFCwZnW9oqq5qvzY7RVVzVCFVzVE5qtOaoiFKLKzmqMtVlzVG5qqgkPkWVcOJp4LdcylANNfBZ2FQbl3uj1JoFsZLn72BZMppxGTHBqVQiRqHNu9nZXY31C2orRlO80oOZsFg4vEEOEXC5IIbuLnE35Uv4BZJfTXHfY2OjE2Ijn5fYoDYWJvqtufgOc0gUuL1WZ0Tw4QYEI+1GaIrzxdcDwC2500bUJDe9mrTXB5RimAhr4jn5y8mrAHZQ6nsjdoFUw50VrMsarmm1D3mO2Fu/ZZelYm6G9lHtB5hCkfCMzx1THbxStLH0TO7aoX2t7GYLiZiRIMOlq0PgNiPfw+WwvxWPgmDthDOWARDWrq18FuyhpdZsr9GmCdEUWN1ZIdsp6q2yfZTvtHAkDyQ/0qitJbnJBpmppZBsN8R7z1OV7dz7E8nD7shjBstyXs9jgxQRa/EGqbEOtR5rz7AJ97H5KuhxLVhvpRw/xdtCL4OIl9nCjh6hSSoBL2JORF5FiwH455Ghzeo/lenYlMACteS8pmnZo9RvcPQhXg2tg5Q76Jv8Azq7A6/jVGccX1p6oW6OQgzqztc6vOzqfJFUw7tHVOhwZp8ng2HnRF+COpDdy+aD8P2Isws/lP5fNd3GcnIb3QmeZQ9oWO/ijmHiEP3h5r59wyM5rn5XEXOh4lbbZuJTvu8ykLLtwP8fVvZ7Z+Ph+8PNd+NZ7w814m6di++7zTTPxffd5q+9+iPpH9PbDOM94eahiTzB7Q814s/EY3vuUETEYpHfcp3l8K8R/T2h2JwvfHmm/3CGfaHmvEDNv94+a5s/EB7zvND5H6C8N/T3D8S3eE38Q3eF4wcYjD2yk/vEb3yr8hfCvEl9PZTMt3hI6YbvC8Zdisb3ylhYxFaQcxNNinkL4TxJfT0qZ7xUDkIHpnSxamHpp/im92H0V2Z/Ate1RlqFD00Hurv8ArJu5TuR+ldqfwJyEwhDf/V7DsT29KGnYq7kfpfbn8DnCm5YdaXcS7waKNHi5x/0rbmYFGB2/6ABDcnNduFDGpLG6+0WOe6/ClEY4vDywhwt/pAHxqsuWVmjGmgUmX0qN/wAxQfFV5eU6yPCZlJZCa977E3cC0HwHwXYpMUI4fT/4slk7HEWE6AYg/MZDcQQGOdUFzX3qewdiz6dWxpUtO4aNoA0A1DWtaDvA2qzmq2ipxotXEnad1Ero1Asqe50K2K8zBaLlWJF7C2xrStgh2abGmHkN7LBq4/LeVrSMSHCywe3maLktNDtJDtK8FCabL1aqzlFgPsqGWisLrHTftUkV4F9m1Ik9w6BzplJGM0AAhwAoQdb3C8+b0fj9c3qvSxDq7RqF7XOSIiMpt9lyyxhzH2is7QsHAU9QnQnpEzjqR51iGPRhlhR2/mwXVY6l6DWjtoIBBH0XoMjGESGx41oOYqLgpIvRGC69SaaVvTgrJl2wGUFg0VOp0CrLJNFYotAh0sxE9a2GD3WlzuZFAEISbc8ZtPe/n5K3ic0XPjxTq40byOnpRJ0bh/mt4D4qQVRBk7Z6ZKy2V0AbAPOx+hW/Fh1JWc8APYdjS4ctD/yK05ttxyH0+SbHYzye58/yGxFWF/pP5fNCslo1FOFH8p/L5ruY/wCDk5P5BOQ7z/3H4la4csWSPbf+4/ErWBWJnShwSVTCuqmlyoYNiFQ1UjyoXFCyyNyjdqE5xTHahCWPJXByaSla0nQHyUIJVcXKVss86NPkrDMIjHRhVqLK1L6YccXURC2XYDGJuKJ7ejbzqQFeiXwF5IL2D+VIGIlZ0a3uU7Oj7BqSUSxSAeaAKZFrYBI5orairR2j+0Al1+QI8QiCTwSDmbUVFRUcFpScm1gflaKuBYKWsTV3wV9p+wXli+Ag/p/KmNMGKe7BYXncXxTbxytNuKK8djDK0be04jxp8iq/RRrYEBwaLkhzudABXhp6qnjEaz3cA0Hlc+tUuZI7gti0W54/GlVjdCXGLPRD7DAXgG9HGjGkbjSqmxqN3uAPwv8ANJ/Ssgxpo/4sp4ues74Y+C3R6H1SZ1QrQ+KnivoPos+Ox7gTXLWtAL32VO1Z0bLLD2U0pYpkZppx3oRxbHJmG9jQBQ0vQZQdCDu11WhAx+IwUmIdqd5gqCjla4DjGmX34ZEc09W7I+tRUBw9VbjQ4olSYuXO0AnJoaFOwfFoUZv5ZuNQdR4bVqRmhzHA6EJD35Ccq2JMJmw6EKqcwhtNliSzsgoNArH4yyrWqBcN7RffFaNChTphiYEMivetTbT7srk7N0BJNAASeS8wxfFnRopcdNGjcB89FcFrYM6iiviUSuVu81PPYtro8ykQcwPSp+CwMmZ7d9vvyqURYNaMP3H0yf8AsU98IznqRZ2jxGYegPzWy2UzgHSgp9+ay3stmHuE+GtvNbcvE7I5D4IkIkfNEoe7yRThP6b+RQxKCobwRJhLqMcDtqu3jkjmTiwUlO+/9zv/ACK1WrWwTCIRc4kVqSfMoxlcNggWaPJZljs1d5RPPmQHHRpPgpG4VGdowr0tkOGNGjyT+sHBGsK+gvqX6R50zo1Hd7NOanh9D4p1ICO3xgoHxlfaiD5MwUZ0LHtP8lZZ0SgjWpW46IozE4qKEF6KeWb9lGHgMBvsDyVlklCboweSfnSElFsBqk/YuRo0aEpeFC6qjcDRSyqMycidoqq6KnTh7RVRzwqbDokdFUZiKN0VRuiobCSLEGNRwK15V1HAk2BBHH+NEOGIpYc6RQbkqbbGR/Z6HJTfYAFL68f4VTFYtW/9xPkLrPwmZzNYdwpyoVYmDmYb6OJPIg/RZ5DogjjZPU5veF/AkFR/00mg2ac3/wDRhHi01+BKtz0EmE9nu1pyrVD2Dy72xA+HZ7DUH4+BB9Ur0xqdNHtrWgiqpzFa2TcMmSAA+xIr6K7UUqk0a0gUxIu2w631GqryzgatYS2urTp5FFL2A6gGqgfhLXGo1Hn4FKcnZov8ae5hyWEGG5r4Z7QpWpaAd9ac0SwYpINRQ8DUeCiZLZfDepmEhx3UQSk2U9yq8EJuYq29ZmL4gyXgviu0aLDaSdGjmlJOTpBOVKwe6a4nkZ1bdXXcfgEAMfV9a3stjE50RIL4j6OiRXNyUPcANXDLre3kUOwX0cF0cWOomHLlt7BNhkKrq7gfU/ytGSi0jNHB588h/wCKqYbaCXX7biBya36uHknQYtZhtBahA86V9UIJ7NLOzwmneynhlC1pY9kbLD4BYGBRs0s39tP9pqiCCOy2nuhWhMz5qlRSi3sOdYrBhG615F5AK6mNmWe5sYI/tHmieFEQnhJIKI4US10UWJmi9nTXRFD1wUbpoBHYBMXJhKrOngoHz3NC2XRccoy4KiZwKJ0yOKpyQWlmiZgBRunVnmOEwxwhci9BcfOlQRJoqsYwUb4wQuTCUSnNRLlVnPSzEQVVdz0LkNUUSOcmFyY56ZmQ2FpJC5NL0x7k2qqy6NfBMQyOodD8UTS02xxLXO1tXYQbIBzqeHOOA1qNx/lBJWEg9fhRrmGUg6kEEHnfcsyclIcI0Zck1JHdF9+0oWgY6xr6PLzwaAVoSuJfiXuhwGmjGF5J1NCBp4oZRajdBQdugwbOhwhtBua+FrKvMYg5gvv8EPYS+J1rcwNBXULdn7sJWLhnRjsWJfFamoK3pWeDqLzExC11uVVrYdORgSK3FKcQdCgarcZqT2Z6A6M3aVUixQTZDUadjW7I81z56JDaXPyjhVKdsq0janZ9kNpdEcGhtySvJ+mHSYzT8raiEw9ke8feKz8fxiJHiHO4loPZbsHgsqq6PT9Mofk+Tn5up17LgtmYJAG7cnwSK1oSfRVYbaq3KsqWjaSPNOlsKi7CoPywoDd7S6nMk/Cnkkk/1WHc1g8wCVDMvrEIGjG5Rya0/wAqzhUOsVvFzAPBoH3yWSRoPWei7qyY19seNaImknVhw9e78ysDBIOWUA2kxD/uqtvDX/lQ/wBvzKuImR82w4l1oysayy4avQHWXRjKjO4M1ZCMVsQ5g0Q/JRFrQoyuMhcol7rymuiqDrkhjIrBolMRMc9QPmANbKjHxaGPa8lTaDo0C9ML1k/3xm4pP7wzigckRI1HPTC9Z392Yd6X+5M3odQSRcc9RvcqrsRh+8pDEBFlVhIqxjdQuKfFKhJUDOKQpKpKobIdVJVdVNLlCxSVWmY9rJsWPWw0UEU6DkmQjuBKXwWTh2JOpqjn+l8q0CZiHvVawcG0LvU/BBUF9h4g+aIuhOI9THcxx7McUG7O2tPMEhb+vxV0y0+iun/6bhsYILnGioTb6gjctaIaN5rKdDzF33sXmTsIGp5hoSNQVo4TE6wQzobtPhp80kWA5pLXC2ldd1Fm4TNCHFdDdYZgRXZVRbphcMP4MIUFRdCPTOdoHAckSPmiG/FAHTCLUhDhjckDmdRYIRDcpqUpF2TjPkcCtTA/1WndU+iygtbBxZ55AeKXk/1GY+TSa6ocdrq08bfVFHRuUrHJ1yOrypWiHZJvabubVx5MGY+dKI86Ay1G54gu6r38G2t4kAeaymhhrDf1bGQz7LCT401/1FTS8xRjBXYPW6GY+J5nRTW5IaL7bk+pWiycFPQeCGwJI8SaFbhaKm0qzDctqYtl6VK0mPWRAerzIiJASRbzLsygzpC9FYNHTsEPblPosk4GzeVqlybnQvcJbGUcFb7xSHBR7xWqXppcgaCMo4R/kUx2En3itYuXZkNEM+FhbBrc8VaNgnkqN5ULorRSonFPiFRlWXQ0lIVHEjAcTwVZ8ck7hwVpNgtpE8WMAq8WKSmELqpiVAOVnNTC7tDmloo4zdu5Mi6aZRZlGdkjiVYuQCLOFCOYuFBAdc7jdTwjchduUFLHXpoXF0z0GQxbroTXbaUeNzgLqdmhogjC5/qXVHdrRw4b0cyzQ6hbodF47qMbxyaOzilqSK0y/Wu0D0Q3ir8k1DeRUGxGwg2I9UTYnCIOlULY8CQw00KRje45m9MzYEMUNQBblu8EDY9M5jyW9EeXQ7bvuvFCeIVBNVo6eH5CM8vxKC4BLRXcNk3Pd2Wl2w02LoN0ctK2V4cEmlNqJJaQLIYBFzrw4FaWH4F1YDohAdsG4cOPwWrKYeYrqUowWr4eqzzk2aI0jKwbDnPLtctKE8Ki3MlGsSbECCaUrbxdsA4DVK4w4QAFBlBNLeZQxiE51jgdg057TRIkEtzSw+LUiuypPPatIzA3rCgxsgJOvwWHO4yc5yusFUUVKjJaVKxy5ctqBLMAq2xy5ciQEiQFLmXLlYAhckzLlyGwqELkmZcuULELklVy5AFQ2qjeVy5QhSjxgPoqkSKTyXLk6KVC23ZC40H3tTIW9cuUBH0TSFy5WWckc211y5RsiEgm1NrPh91Vhr6PHEU+i5cu10zcsKv+8iZclpormHCvki3oVOEjq3bNOS5cvP8A+TVTOr0vAUzUHYhXHZS1gkXLlRNjGSEnUUIshDpNAyzBZup63XLlt6JXlpmXqtoFD8KuhRXwjmY4tOlQuXLudRijGOyOaiw3G41QS8uppW6IIHTN5aGnsnaRau7kuXLmOKDTGnFS+w01Jrt57UsOfAuSDTTmuXLPpVjLKU3jJcaA0Czeu+7LlyaopA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4" name="AutoShape 6" descr="data:image/jpeg;base64,/9j/4AAQSkZJRgABAQAAAQABAAD/2wCEAAkGBxQTEhIUEhQUFRQSFxQUFBQUFRQUFRUUFRQWFxQUFBQYHCggGBolHBQUITEhJSkrLi4uFx8zODMsNygtLisBCgoKDg0OGhAQGywcHBwsLCwsLCwsLCwsLCwsLCwsLCwsLCwsLCwsLCwsLCwsLCwsLCwsLCwsNywsLCwsLCsrK//AABEIAKgBLAMBIgACEQEDEQH/xAAcAAABBQEBAQAAAAAAAAAAAAAGAQIDBAUABwj/xAA/EAABAgQDBAcGBQMDBQEAAAABAAIDBBEhBRIxQVFhcQYTIjKBkaFCUrHB0fAUIzNy4QcVYpKiwhaCstLxU//EABoBAAIDAQEAAAAAAAAAAAAAAAIDAAEEBQb/xAAnEQACAgEDBQACAgMAAAAAAAAAAQIRAxIhMQQTFEFRImHB8AUyM//aAAwDAQACEQMRAD8A8/g6lE8p+gfvYUMQj2iieR/QP3sK2r2ZJegk6MDsDwRTDCF+ivcCK4QQw4KlyIQkIUtE0hECQOCic1WHBRuChCpEhKrEgrRcFE5qjQVsynwVA+CtV8NQPhoNISZlRISrR4VitaJDVaNCsUDiFYEzDe0eahyq9NQ+0earliGgivRNIUxamlqGiWQpCFIQkIVFkZCROISUULsbRInUTocMkgAaqFkknKl53Dfx3DiivBsKFQdorbQDiai5TcAwo2NK03kUFdaeiMYcnlFWjXdfzQNhxRizsKg2kjyA8FkFsQVJFtAdo8EVuwzMSXOI9Pgq8SWa3S/FxqkzklyPgrMiTY4AVqBSnz+nmiCWsyg1IuRvBFPh6rOENW5d5aa7Ak99WO7Lo2IEagJcdPTkkjv2gW8FSjTAIJ418tFTOL0OWJpvIrWp0ATFkixbxNFl8YaWvqDZRF3huTZp7B7pB0vQ8qJkIaUILTsJpTz+qpgkeI4PDmm5YrRfuvpt4ryDpV0bfKRC1w7JrlO/7svcZOXaR2L74btDy3Kp0nwNs5LOhnvNFYTj3mvAs08dnEFSEqYMo2fPKRWJ2UdDe5jtWkg+CrrVdiqC+H3iijDv0D970MN75RPhf6J+962r2Y5cIJeincCLIQQn0S7gRdDQw4JLkdRNcFJRJRECQOCjcFO4KNwUIV3BMIUzwoyFZCJzVE5isFNIVFlKJDUEaHYrQc1QRWWKqi7Aach9p3NVXMWpPQ+2VUcxA4hplEsUbmK65iicxC0FZULU0tVlzFG5iqiysWpuRWCxTS8sSbV3W1NULRaK8GUe4gNab8EXYB0YNnOrX9p27LqxguFdXegqdSf5KKJaC4CtW+pPxS2xiiPlZNrW0ueYUzr2FR5fRQRIp0r5VurEsDcpbY1IijtyipvuWNEuSVozkXMq2VYsstTNuKNIgZDUhYngJUho0IjyKvHkw/wVym1c0Jd0FSMyZbkFBDa4DXWvmqsCchOJbWh0JBIpwRAWA2OiH+kOACIM0PsvF6jbwT4537EzwrlF5rYsKjmnOzUOAFQNocBZw+6hbcnOtjCrbPtmbvA0cN9LLzrBOlESVeGRgctSDXu8DpYo5iUAEeBzcwWsdSPP5p93uZJRo83/AKsYIYcZsdg7MStaC1faBXnTmr6G6TSbZqUeBfs9YzhYgj5LwCPKua5zSDUEhacTtCZKgoHfKJ8J/Rd970L17ZRRg/6TvvaulE58uEEfRHuhGMIIO6H91GcIIY8FS5HJCE+iQhECREKJwUxUTgoQhcFG4KZwUZCssiK4pxSKEI3BRvFlMQmOFioWB88ztu5qo5i055vaKqOYqouyi5ijcxXXMULmoaCTKjmKNzFbc1RuYhaLTKzYd0QYFJipcRWmg05GqzpaHUgAVqieUaAABoKV580nI6G41ZcZFy0AawcNT4lOjT5A2DgAFFFmIY5+pWRNzI5LM5GmMTThzjybeop5WWuHuyjMddl1gYXU0ym3O62Y7hSmg+SXOW1DoR9kL4zdrgKa3SQ3NN2uDvELEmcZg5+rZlLtDdoFTszErPmJtrXUcHQidoOZpS3j2sep+gxIFFHRZmFz1W0canYa2IWlDfVZZj48ChOY5NdcmiuwJcJdBN0QiHVSOgb1ZhwqXUka44q9IOrc81/qPgtYfWsF23cBu3qj0B6REN6t1Tl0veg1b66brL0Sflw5jmuFnAheNYYzqZtza90kjk039E/C7i18E5UuT17DYoq9jTWGQS3k7UeBXnfSrC8ky+gs6jhpt+yizozFJdfUVH34t9Vr4lhTIj6urWlLU0qTt5rRjm1wZJxPHZOJmNSi7BT+U772oOw9GGCfpu+9q7MDmZNgk6G93xRrCCCehht4/NHELRDHgGfI+iQpVxRAkLlG5TPCicFCELkxSOCYQrIREJpCeU0qEGlNeE8prtFCwZnW9oqq5qvzY7RVVzVCFVzVE5qtOaoiFKLKzmqMtVlzVG5qqgkPkWVcOJp4LdcylANNfBZ2FQbl3uj1JoFsZLn72BZMppxGTHBqVQiRqHNu9nZXY31C2orRlO80oOZsFg4vEEOEXC5IIbuLnE35Uv4BZJfTXHfY2OjE2Ijn5fYoDYWJvqtufgOc0gUuL1WZ0Tw4QYEI+1GaIrzxdcDwC2500bUJDe9mrTXB5RimAhr4jn5y8mrAHZQ6nsjdoFUw50VrMsarmm1D3mO2Fu/ZZelYm6G9lHtB5hCkfCMzx1THbxStLH0TO7aoX2t7GYLiZiRIMOlq0PgNiPfw+WwvxWPgmDthDOWARDWrq18FuyhpdZsr9GmCdEUWN1ZIdsp6q2yfZTvtHAkDyQ/0qitJbnJBpmppZBsN8R7z1OV7dz7E8nD7shjBstyXs9jgxQRa/EGqbEOtR5rz7AJ97H5KuhxLVhvpRw/xdtCL4OIl9nCjh6hSSoBL2JORF5FiwH455Ghzeo/lenYlMACteS8pmnZo9RvcPQhXg2tg5Q76Jv8Azq7A6/jVGccX1p6oW6OQgzqztc6vOzqfJFUw7tHVOhwZp8ng2HnRF+COpDdy+aD8P2Isws/lP5fNd3GcnIb3QmeZQ9oWO/ijmHiEP3h5r59wyM5rn5XEXOh4lbbZuJTvu8ykLLtwP8fVvZ7Z+Ph+8PNd+NZ7w814m6di++7zTTPxffd5q+9+iPpH9PbDOM94eahiTzB7Q814s/EY3vuUETEYpHfcp3l8K8R/T2h2JwvfHmm/3CGfaHmvEDNv94+a5s/EB7zvND5H6C8N/T3D8S3eE38Q3eF4wcYjD2yk/vEb3yr8hfCvEl9PZTMt3hI6YbvC8Zdisb3ylhYxFaQcxNNinkL4TxJfT0qZ7xUDkIHpnSxamHpp/im92H0V2Z/Ate1RlqFD00Hurv8ArJu5TuR+ldqfwJyEwhDf/V7DsT29KGnYq7kfpfbn8DnCm5YdaXcS7waKNHi5x/0rbmYFGB2/6ABDcnNduFDGpLG6+0WOe6/ClEY4vDywhwt/pAHxqsuWVmjGmgUmX0qN/wAxQfFV5eU6yPCZlJZCa977E3cC0HwHwXYpMUI4fT/4slk7HEWE6AYg/MZDcQQGOdUFzX3qewdiz6dWxpUtO4aNoA0A1DWtaDvA2qzmq2ipxotXEnad1Ero1Asqe50K2K8zBaLlWJF7C2xrStgh2abGmHkN7LBq4/LeVrSMSHCywe3maLktNDtJDtK8FCabL1aqzlFgPsqGWisLrHTftUkV4F9m1Ik9w6BzplJGM0AAhwAoQdb3C8+b0fj9c3qvSxDq7RqF7XOSIiMpt9lyyxhzH2is7QsHAU9QnQnpEzjqR51iGPRhlhR2/mwXVY6l6DWjtoIBBH0XoMjGESGx41oOYqLgpIvRGC69SaaVvTgrJl2wGUFg0VOp0CrLJNFYotAh0sxE9a2GD3WlzuZFAEISbc8ZtPe/n5K3ic0XPjxTq40byOnpRJ0bh/mt4D4qQVRBk7Z6ZKy2V0AbAPOx+hW/Fh1JWc8APYdjS4ctD/yK05ttxyH0+SbHYzye58/yGxFWF/pP5fNCslo1FOFH8p/L5ruY/wCDk5P5BOQ7z/3H4la4csWSPbf+4/ErWBWJnShwSVTCuqmlyoYNiFQ1UjyoXFCyyNyjdqE5xTHahCWPJXByaSla0nQHyUIJVcXKVss86NPkrDMIjHRhVqLK1L6YccXURC2XYDGJuKJ7ejbzqQFeiXwF5IL2D+VIGIlZ0a3uU7Oj7BqSUSxSAeaAKZFrYBI5orairR2j+0Al1+QI8QiCTwSDmbUVFRUcFpScm1gflaKuBYKWsTV3wV9p+wXli+Ag/p/KmNMGKe7BYXncXxTbxytNuKK8djDK0be04jxp8iq/RRrYEBwaLkhzudABXhp6qnjEaz3cA0Hlc+tUuZI7gti0W54/GlVjdCXGLPRD7DAXgG9HGjGkbjSqmxqN3uAPwv8ANJ/Ssgxpo/4sp4ues74Y+C3R6H1SZ1QrQ+KnivoPos+Ox7gTXLWtAL32VO1Z0bLLD2U0pYpkZppx3oRxbHJmG9jQBQ0vQZQdCDu11WhAx+IwUmIdqd5gqCjla4DjGmX34ZEc09W7I+tRUBw9VbjQ4olSYuXO0AnJoaFOwfFoUZv5ZuNQdR4bVqRmhzHA6EJD35Ccq2JMJmw6EKqcwhtNliSzsgoNArH4yyrWqBcN7RffFaNChTphiYEMivetTbT7srk7N0BJNAASeS8wxfFnRopcdNGjcB89FcFrYM6iiviUSuVu81PPYtro8ykQcwPSp+CwMmZ7d9vvyqURYNaMP3H0yf8AsU98IznqRZ2jxGYegPzWy2UzgHSgp9+ay3stmHuE+GtvNbcvE7I5D4IkIkfNEoe7yRThP6b+RQxKCobwRJhLqMcDtqu3jkjmTiwUlO+/9zv/ACK1WrWwTCIRc4kVqSfMoxlcNggWaPJZljs1d5RPPmQHHRpPgpG4VGdowr0tkOGNGjyT+sHBGsK+gvqX6R50zo1Hd7NOanh9D4p1ICO3xgoHxlfaiD5MwUZ0LHtP8lZZ0SgjWpW46IozE4qKEF6KeWb9lGHgMBvsDyVlklCboweSfnSElFsBqk/YuRo0aEpeFC6qjcDRSyqMycidoqq6KnTh7RVRzwqbDokdFUZiKN0VRuiobCSLEGNRwK15V1HAk2BBHH+NEOGIpYc6RQbkqbbGR/Z6HJTfYAFL68f4VTFYtW/9xPkLrPwmZzNYdwpyoVYmDmYb6OJPIg/RZ5DogjjZPU5veF/AkFR/00mg2ac3/wDRhHi01+BKtz0EmE9nu1pyrVD2Dy72xA+HZ7DUH4+BB9Ur0xqdNHtrWgiqpzFa2TcMmSAA+xIr6K7UUqk0a0gUxIu2w631GqryzgatYS2urTp5FFL2A6gGqgfhLXGo1Hn4FKcnZov8ae5hyWEGG5r4Z7QpWpaAd9ac0SwYpINRQ8DUeCiZLZfDepmEhx3UQSk2U9yq8EJuYq29ZmL4gyXgviu0aLDaSdGjmlJOTpBOVKwe6a4nkZ1bdXXcfgEAMfV9a3stjE50RIL4j6OiRXNyUPcANXDLre3kUOwX0cF0cWOomHLlt7BNhkKrq7gfU/ytGSi0jNHB588h/wCKqYbaCXX7biBya36uHknQYtZhtBahA86V9UIJ7NLOzwmneynhlC1pY9kbLD4BYGBRs0s39tP9pqiCCOy2nuhWhMz5qlRSi3sOdYrBhG615F5AK6mNmWe5sYI/tHmieFEQnhJIKI4US10UWJmi9nTXRFD1wUbpoBHYBMXJhKrOngoHz3NC2XRccoy4KiZwKJ0yOKpyQWlmiZgBRunVnmOEwxwhci9BcfOlQRJoqsYwUb4wQuTCUSnNRLlVnPSzEQVVdz0LkNUUSOcmFyY56ZmQ2FpJC5NL0x7k2qqy6NfBMQyOodD8UTS02xxLXO1tXYQbIBzqeHOOA1qNx/lBJWEg9fhRrmGUg6kEEHnfcsyclIcI0Zck1JHdF9+0oWgY6xr6PLzwaAVoSuJfiXuhwGmjGF5J1NCBp4oZRajdBQdugwbOhwhtBua+FrKvMYg5gvv8EPYS+J1rcwNBXULdn7sJWLhnRjsWJfFamoK3pWeDqLzExC11uVVrYdORgSK3FKcQdCgarcZqT2Z6A6M3aVUixQTZDUadjW7I81z56JDaXPyjhVKdsq0janZ9kNpdEcGhtySvJ+mHSYzT8raiEw9ke8feKz8fxiJHiHO4loPZbsHgsqq6PT9Mofk+Tn5up17LgtmYJAG7cnwSK1oSfRVYbaq3KsqWjaSPNOlsKi7CoPywoDd7S6nMk/Cnkkk/1WHc1g8wCVDMvrEIGjG5Rya0/wAqzhUOsVvFzAPBoH3yWSRoPWei7qyY19seNaImknVhw9e78ysDBIOWUA2kxD/uqtvDX/lQ/wBvzKuImR82w4l1oysayy4avQHWXRjKjO4M1ZCMVsQ5g0Q/JRFrQoyuMhcol7rymuiqDrkhjIrBolMRMc9QPmANbKjHxaGPa8lTaDo0C9ML1k/3xm4pP7wzigckRI1HPTC9Z392Yd6X+5M3odQSRcc9RvcqrsRh+8pDEBFlVhIqxjdQuKfFKhJUDOKQpKpKobIdVJVdVNLlCxSVWmY9rJsWPWw0UEU6DkmQjuBKXwWTh2JOpqjn+l8q0CZiHvVawcG0LvU/BBUF9h4g+aIuhOI9THcxx7McUG7O2tPMEhb+vxV0y0+iun/6bhsYILnGioTb6gjctaIaN5rKdDzF33sXmTsIGp5hoSNQVo4TE6wQzobtPhp80kWA5pLXC2ldd1Fm4TNCHFdDdYZgRXZVRbphcMP4MIUFRdCPTOdoHAckSPmiG/FAHTCLUhDhjckDmdRYIRDcpqUpF2TjPkcCtTA/1WndU+iygtbBxZ55AeKXk/1GY+TSa6ocdrq08bfVFHRuUrHJ1yOrypWiHZJvabubVx5MGY+dKI86Ay1G54gu6r38G2t4kAeaymhhrDf1bGQz7LCT401/1FTS8xRjBXYPW6GY+J5nRTW5IaL7bk+pWiycFPQeCGwJI8SaFbhaKm0qzDctqYtl6VK0mPWRAerzIiJASRbzLsygzpC9FYNHTsEPblPosk4GzeVqlybnQvcJbGUcFb7xSHBR7xWqXppcgaCMo4R/kUx2En3itYuXZkNEM+FhbBrc8VaNgnkqN5ULorRSonFPiFRlWXQ0lIVHEjAcTwVZ8ck7hwVpNgtpE8WMAq8WKSmELqpiVAOVnNTC7tDmloo4zdu5Mi6aZRZlGdkjiVYuQCLOFCOYuFBAdc7jdTwjchduUFLHXpoXF0z0GQxbroTXbaUeNzgLqdmhogjC5/qXVHdrRw4b0cyzQ6hbodF47qMbxyaOzilqSK0y/Wu0D0Q3ir8k1DeRUGxGwg2I9UTYnCIOlULY8CQw00KRje45m9MzYEMUNQBblu8EDY9M5jyW9EeXQ7bvuvFCeIVBNVo6eH5CM8vxKC4BLRXcNk3Pd2Wl2w02LoN0ctK2V4cEmlNqJJaQLIYBFzrw4FaWH4F1YDohAdsG4cOPwWrKYeYrqUowWr4eqzzk2aI0jKwbDnPLtctKE8Ki3MlGsSbECCaUrbxdsA4DVK4w4QAFBlBNLeZQxiE51jgdg057TRIkEtzSw+LUiuypPPatIzA3rCgxsgJOvwWHO4yc5yusFUUVKjJaVKxy5ctqBLMAq2xy5ciQEiQFLmXLlYAhckzLlyGwqELkmZcuULELklVy5AFQ2qjeVy5QhSjxgPoqkSKTyXLk6KVC23ZC40H3tTIW9cuUBH0TSFy5WWckc211y5RsiEgm1NrPh91Vhr6PHEU+i5cu10zcsKv+8iZclpormHCvki3oVOEjq3bNOS5cvP8A+TVTOr0vAUzUHYhXHZS1gkXLlRNjGSEnUUIshDpNAyzBZup63XLlt6JXlpmXqtoFD8KuhRXwjmY4tOlQuXLudRijGOyOaiw3G41QS8uppW6IIHTN5aGnsnaRau7kuXLmOKDTGnFS+w01Jrt57UsOfAuSDTTmuXLPpVjLKU3jJcaA0Czeu+7LlyaopA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" name="Picture 5" descr="http://img-cdn.hopetrip.com.hk/2014/0304/20140304095412362.jpg"/>
          <p:cNvPicPr>
            <a:picLocks noChangeAspect="1" noChangeArrowheads="1"/>
          </p:cNvPicPr>
          <p:nvPr/>
        </p:nvPicPr>
        <p:blipFill>
          <a:blip r:embed="rId2"/>
          <a:srcRect l="4180" r="3867"/>
          <a:stretch>
            <a:fillRect/>
          </a:stretch>
        </p:blipFill>
        <p:spPr bwMode="auto">
          <a:xfrm>
            <a:off x="1524000" y="2057400"/>
            <a:ext cx="6019800" cy="4514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228600" y="1219200"/>
            <a:ext cx="8458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32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「</a:t>
            </a:r>
            <a:r>
              <a:rPr lang="en-US" altLang="zh-TW" sz="3200" b="1" baseline="30000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1</a:t>
            </a:r>
            <a:r>
              <a:rPr lang="en-US" altLang="zh-TW" sz="32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 </a:t>
            </a:r>
            <a:r>
              <a:rPr lang="zh-TW" altLang="en-US" sz="32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PMingLiU" pitchFamily="18" charset="-120"/>
              </a:rPr>
              <a:t>呃</a:t>
            </a:r>
            <a:r>
              <a:rPr lang="en-US" altLang="zh-TW" sz="32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(eh)</a:t>
            </a:r>
            <a:r>
              <a:rPr lang="zh-TW" altLang="en-US" sz="32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PMingLiU" pitchFamily="18" charset="-120"/>
              </a:rPr>
              <a:t>，見若恁嘴乾的，著來就近水；也無錢的，恁著來。來買來食；來啊，呣免銀，呣免價錢，來買酒及奶。</a:t>
            </a:r>
            <a:r>
              <a:rPr lang="en-US" altLang="zh-TW" sz="32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PMingLiU" pitchFamily="18" charset="-120"/>
              </a:rPr>
              <a:t>2</a:t>
            </a:r>
            <a:r>
              <a:rPr lang="zh-TW" altLang="en-US" sz="32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  <a:cs typeface="PMingLiU" pitchFamily="18" charset="-120"/>
              </a:rPr>
              <a:t>恁啥事開費錢，買彼個食   得的物？啥事著磨佇彼個   互人食飽的啊？恁著留心聽我，就會食彼個好物，得著享受油膩，互心歡喜。」</a:t>
            </a:r>
          </a:p>
          <a:p>
            <a:endParaRPr lang="zh-TW" altLang="en-US" sz="3200">
              <a:solidFill>
                <a:schemeClr val="bg1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26627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1200" b="1">
                <a:ea typeface="PMingLiU" pitchFamily="18" charset="-120"/>
              </a:rPr>
              <a:t>互人食飽的啊？恁著留心聽我</a:t>
            </a:r>
            <a:r>
              <a:rPr lang="zh-TW" altLang="en-US" sz="1200" b="1">
                <a:latin typeface="Calibri" pitchFamily="34" charset="0"/>
                <a:ea typeface="PMingLiU" pitchFamily="18" charset="-120"/>
              </a:rPr>
              <a:t>，</a:t>
            </a:r>
            <a:r>
              <a:rPr lang="zh-TW" altLang="en-US" sz="1200" b="1">
                <a:ea typeface="PMingLiU" pitchFamily="18" charset="-120"/>
              </a:rPr>
              <a:t>就會食彼個好物，得著享受油膩，互心歡喜。</a:t>
            </a:r>
            <a:r>
              <a:rPr lang="zh-TW" altLang="en-US" sz="1300" b="1">
                <a:cs typeface="Times New Roman" pitchFamily="18" charset="0"/>
              </a:rPr>
              <a:t>」</a:t>
            </a:r>
            <a:r>
              <a:rPr lang="zh-TW" altLang="en-US" sz="600"/>
              <a:t> </a:t>
            </a:r>
            <a:endParaRPr lang="zh-TW" altLang="en-US"/>
          </a:p>
        </p:txBody>
      </p:sp>
      <p:pic>
        <p:nvPicPr>
          <p:cNvPr id="26628" name="Picture 7" descr="http://www.lingshyang.com/bible/taiwan_Bible/bo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2741613"/>
            <a:ext cx="5349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8" descr="http://www.lingshyang.com/bible/taiwan_Bible/bo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741613"/>
            <a:ext cx="534988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5" descr="http://jamestabor.com/wp-content/uploads/2013/12/Praying-to-Jesus.jpg"/>
          <p:cNvPicPr>
            <a:picLocks noChangeAspect="1" noChangeArrowheads="1"/>
          </p:cNvPicPr>
          <p:nvPr/>
        </p:nvPicPr>
        <p:blipFill>
          <a:blip r:embed="rId2"/>
          <a:srcRect r="9940"/>
          <a:stretch>
            <a:fillRect/>
          </a:stretch>
        </p:blipFill>
        <p:spPr bwMode="auto">
          <a:xfrm>
            <a:off x="1828800" y="1600200"/>
            <a:ext cx="5638800" cy="4229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28600" y="228600"/>
            <a:ext cx="78486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二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、上帝應許一個新的未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來</a:t>
            </a:r>
            <a:endParaRPr lang="zh-TW" altLang="en-US" sz="4800" dirty="0">
              <a:solidFill>
                <a:srgbClr val="692F03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6019800"/>
            <a:ext cx="8032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 b="1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你們得到所要的嗎？你們得到滿足嗎？</a:t>
            </a:r>
            <a:endParaRPr lang="en-US" altLang="en-US" sz="3600" b="1">
              <a:solidFill>
                <a:srgbClr val="C00000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457200" y="1066800"/>
            <a:ext cx="8153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「</a:t>
            </a:r>
            <a:r>
              <a:rPr lang="en-US" altLang="en-US" sz="3600" b="1" baseline="30000">
                <a:latin typeface="AR Kaiti Medium Big5" pitchFamily="49" charset="-120"/>
                <a:ea typeface="AR Kaiti Medium Big5" pitchFamily="49" charset="-120"/>
              </a:rPr>
              <a:t>3</a:t>
            </a: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你們當就近我來，側耳而聽，就必得活。我必與你們立永約，就是應許大衛那可靠的恩典。</a:t>
            </a:r>
            <a:r>
              <a:rPr lang="en-US" altLang="en-US" sz="3600" b="1" baseline="30000">
                <a:latin typeface="AR Kaiti Medium Big5" pitchFamily="49" charset="-120"/>
                <a:ea typeface="AR Kaiti Medium Big5" pitchFamily="49" charset="-120"/>
              </a:rPr>
              <a:t>4 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我已立他做萬民的見證，為萬民的君王和司令。</a:t>
            </a:r>
            <a:r>
              <a:rPr lang="en-US" altLang="en-US" sz="3600" b="1" baseline="30000">
                <a:latin typeface="AR Kaiti Medium Big5" pitchFamily="49" charset="-120"/>
                <a:ea typeface="AR Kaiti Medium Big5" pitchFamily="49" charset="-120"/>
              </a:rPr>
              <a:t> 5 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你素不認識的國民，你也必召來，素不認識你的國民，也必向你奔跑，都因耶和華你的神以色列的聖者，因為他已經榮耀你。」（以賽亞書</a:t>
            </a: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>55:3-5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altLang="en-US" sz="360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http://1.bp.blogspot.com/_cWcuJM9QIG4/TD8j_tOJIbI/AAAAAAAAB9A/6NIcR5Z_yoQ/s1600/rain+wallpaper+download+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381000" y="541338"/>
            <a:ext cx="203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4800">
                <a:solidFill>
                  <a:schemeClr val="bg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結論：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000" y="1828800"/>
            <a:ext cx="84582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4800">
                <a:solidFill>
                  <a:schemeClr val="bg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回到上帝面前，專心信靠他，上帝要在我們中間，開一條又新又活的路，上帝應許我們一個新的未來！</a:t>
            </a:r>
            <a:endParaRPr lang="en-US" altLang="en-US" sz="4800">
              <a:solidFill>
                <a:schemeClr val="bg1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44770</TotalTime>
  <Words>263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DFPBiaoKaiShu-B5</vt:lpstr>
      <vt:lpstr>Gill Sans MT</vt:lpstr>
      <vt:lpstr>Wingdings 2</vt:lpstr>
      <vt:lpstr>Verdana</vt:lpstr>
      <vt:lpstr>Calibri</vt:lpstr>
      <vt:lpstr>Microsoft JhengHei</vt:lpstr>
      <vt:lpstr>AR Kaiti Medium Big5</vt:lpstr>
      <vt:lpstr>AR Maokai Heavy Big5</vt:lpstr>
      <vt:lpstr>Times New Roman</vt:lpstr>
      <vt:lpstr>PMingLiU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Worship Service  主日崇拜</dc:title>
  <dc:creator>Alex</dc:creator>
  <cp:lastModifiedBy>Jonathan</cp:lastModifiedBy>
  <cp:revision>2844</cp:revision>
  <dcterms:created xsi:type="dcterms:W3CDTF">2010-02-20T00:55:59Z</dcterms:created>
  <dcterms:modified xsi:type="dcterms:W3CDTF">2014-08-03T13:55:28Z</dcterms:modified>
</cp:coreProperties>
</file>