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handoutMasterIdLst>
    <p:handoutMasterId r:id="rId20"/>
  </p:handoutMasterIdLst>
  <p:sldIdLst>
    <p:sldId id="601" r:id="rId2"/>
    <p:sldId id="677" r:id="rId3"/>
    <p:sldId id="676" r:id="rId4"/>
    <p:sldId id="640" r:id="rId5"/>
    <p:sldId id="684" r:id="rId6"/>
    <p:sldId id="685" r:id="rId7"/>
    <p:sldId id="681" r:id="rId8"/>
    <p:sldId id="678" r:id="rId9"/>
    <p:sldId id="680" r:id="rId10"/>
    <p:sldId id="679" r:id="rId11"/>
    <p:sldId id="682" r:id="rId12"/>
    <p:sldId id="683" r:id="rId13"/>
    <p:sldId id="669" r:id="rId14"/>
    <p:sldId id="668" r:id="rId15"/>
    <p:sldId id="672" r:id="rId16"/>
    <p:sldId id="673" r:id="rId17"/>
    <p:sldId id="662" r:id="rId1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1C240A"/>
    <a:srgbClr val="A50021"/>
    <a:srgbClr val="669900"/>
    <a:srgbClr val="1F196D"/>
    <a:srgbClr val="F4EE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15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89408-970E-4292-A826-E824A97FFEE8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42CC2DC-70CA-4D89-9BAE-34EB628EA00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sz="54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掃羅王</a:t>
          </a:r>
          <a:endParaRPr lang="en-US" sz="54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563D205-EDB7-4FD7-9F46-3DF3830673E0}" type="parTrans" cxnId="{1AFB8D50-F13D-44BB-8A61-5BB73344F143}">
      <dgm:prSet/>
      <dgm:spPr/>
      <dgm:t>
        <a:bodyPr/>
        <a:lstStyle/>
        <a:p>
          <a:endParaRPr lang="en-US" sz="5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2C54BD8-6782-43C8-A994-BCE6021B20C9}" type="sibTrans" cxnId="{1AFB8D50-F13D-44BB-8A61-5BB73344F143}">
      <dgm:prSet/>
      <dgm:spPr/>
      <dgm:t>
        <a:bodyPr/>
        <a:lstStyle/>
        <a:p>
          <a:endParaRPr lang="en-US" sz="5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B3C2434-558D-46E0-B322-8CE3A77A7831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TW" sz="54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大衛王</a:t>
          </a:r>
          <a:endParaRPr lang="en-US" sz="54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56DDFCA0-5C40-47D8-9A00-7D3BC0A9E3D9}" type="parTrans" cxnId="{6DCE5209-7E72-4F53-946C-D390287455C5}">
      <dgm:prSet/>
      <dgm:spPr/>
      <dgm:t>
        <a:bodyPr/>
        <a:lstStyle/>
        <a:p>
          <a:endParaRPr lang="en-US" sz="5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0569700-5517-4EF9-910C-4D3527439F37}" type="sibTrans" cxnId="{6DCE5209-7E72-4F53-946C-D390287455C5}">
      <dgm:prSet/>
      <dgm:spPr/>
      <dgm:t>
        <a:bodyPr/>
        <a:lstStyle/>
        <a:p>
          <a:endParaRPr lang="en-US" sz="5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EC2A1C79-13BC-4FBD-8D73-E487888B7D3A}">
      <dgm:prSet phldrT="[Text]" custT="1"/>
      <dgm:spPr/>
      <dgm:t>
        <a:bodyPr/>
        <a:lstStyle/>
        <a:p>
          <a:r>
            <a:rPr lang="zh-TW" sz="54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所羅門王</a:t>
          </a:r>
          <a:endParaRPr lang="en-US" sz="54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4C25A8F-F3D1-4C33-980E-C657CC808373}" type="parTrans" cxnId="{C26E216B-7B62-44E8-9EF2-CE14F7C49266}">
      <dgm:prSet/>
      <dgm:spPr/>
      <dgm:t>
        <a:bodyPr/>
        <a:lstStyle/>
        <a:p>
          <a:endParaRPr lang="en-US" sz="5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911FD49-A062-4219-9A9A-C98D1CF0F123}" type="sibTrans" cxnId="{C26E216B-7B62-44E8-9EF2-CE14F7C49266}">
      <dgm:prSet/>
      <dgm:spPr/>
      <dgm:t>
        <a:bodyPr/>
        <a:lstStyle/>
        <a:p>
          <a:endParaRPr lang="en-US" sz="54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CA76DDF-23FC-4B31-9F1A-D23A1F3EE126}" type="pres">
      <dgm:prSet presAssocID="{FBF89408-970E-4292-A826-E824A97FFE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B8F476-DD4E-43E7-9F1E-6C585452691D}" type="pres">
      <dgm:prSet presAssocID="{EC2A1C79-13BC-4FBD-8D73-E487888B7D3A}" presName="boxAndChildren" presStyleCnt="0"/>
      <dgm:spPr/>
    </dgm:pt>
    <dgm:pt modelId="{F0C8E80E-7BEF-40B6-8852-86D782007209}" type="pres">
      <dgm:prSet presAssocID="{EC2A1C79-13BC-4FBD-8D73-E487888B7D3A}" presName="parentTextBox" presStyleLbl="node1" presStyleIdx="0" presStyleCnt="3"/>
      <dgm:spPr/>
      <dgm:t>
        <a:bodyPr/>
        <a:lstStyle/>
        <a:p>
          <a:endParaRPr lang="en-US"/>
        </a:p>
      </dgm:t>
    </dgm:pt>
    <dgm:pt modelId="{7631926E-FD09-4033-A7BF-42CA458EF3C2}" type="pres">
      <dgm:prSet presAssocID="{F0569700-5517-4EF9-910C-4D3527439F37}" presName="sp" presStyleCnt="0"/>
      <dgm:spPr/>
    </dgm:pt>
    <dgm:pt modelId="{D60CCB2F-FBFA-46F1-A819-42FCC0C27ACF}" type="pres">
      <dgm:prSet presAssocID="{5B3C2434-558D-46E0-B322-8CE3A77A7831}" presName="arrowAndChildren" presStyleCnt="0"/>
      <dgm:spPr/>
    </dgm:pt>
    <dgm:pt modelId="{01881DD7-D0D6-4070-A896-83A189482506}" type="pres">
      <dgm:prSet presAssocID="{5B3C2434-558D-46E0-B322-8CE3A77A7831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8A9C8E6-4DD5-459C-80CF-D1234E674924}" type="pres">
      <dgm:prSet presAssocID="{92C54BD8-6782-43C8-A994-BCE6021B20C9}" presName="sp" presStyleCnt="0"/>
      <dgm:spPr/>
    </dgm:pt>
    <dgm:pt modelId="{11F14EDF-06EF-4A0A-8FE9-DD9A1C4629D6}" type="pres">
      <dgm:prSet presAssocID="{342CC2DC-70CA-4D89-9BAE-34EB628EA00F}" presName="arrowAndChildren" presStyleCnt="0"/>
      <dgm:spPr/>
    </dgm:pt>
    <dgm:pt modelId="{DD0951BA-3E5A-48E6-9405-BD6880A52DE6}" type="pres">
      <dgm:prSet presAssocID="{342CC2DC-70CA-4D89-9BAE-34EB628EA00F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469ABAD-7088-4AC2-8D72-626F2B8BE4DF}" type="presOf" srcId="{342CC2DC-70CA-4D89-9BAE-34EB628EA00F}" destId="{DD0951BA-3E5A-48E6-9405-BD6880A52DE6}" srcOrd="0" destOrd="0" presId="urn:microsoft.com/office/officeart/2005/8/layout/process4"/>
    <dgm:cxn modelId="{51723FB0-9576-46C2-B0A4-F327B744FC20}" type="presOf" srcId="{5B3C2434-558D-46E0-B322-8CE3A77A7831}" destId="{01881DD7-D0D6-4070-A896-83A189482506}" srcOrd="0" destOrd="0" presId="urn:microsoft.com/office/officeart/2005/8/layout/process4"/>
    <dgm:cxn modelId="{357A77F4-649A-4669-BA95-DAEB840CB6E9}" type="presOf" srcId="{EC2A1C79-13BC-4FBD-8D73-E487888B7D3A}" destId="{F0C8E80E-7BEF-40B6-8852-86D782007209}" srcOrd="0" destOrd="0" presId="urn:microsoft.com/office/officeart/2005/8/layout/process4"/>
    <dgm:cxn modelId="{0B52673D-021D-4F7E-80BF-AB74B966261B}" type="presOf" srcId="{FBF89408-970E-4292-A826-E824A97FFEE8}" destId="{FCA76DDF-23FC-4B31-9F1A-D23A1F3EE126}" srcOrd="0" destOrd="0" presId="urn:microsoft.com/office/officeart/2005/8/layout/process4"/>
    <dgm:cxn modelId="{C26E216B-7B62-44E8-9EF2-CE14F7C49266}" srcId="{FBF89408-970E-4292-A826-E824A97FFEE8}" destId="{EC2A1C79-13BC-4FBD-8D73-E487888B7D3A}" srcOrd="2" destOrd="0" parTransId="{64C25A8F-F3D1-4C33-980E-C657CC808373}" sibTransId="{B911FD49-A062-4219-9A9A-C98D1CF0F123}"/>
    <dgm:cxn modelId="{1AFB8D50-F13D-44BB-8A61-5BB73344F143}" srcId="{FBF89408-970E-4292-A826-E824A97FFEE8}" destId="{342CC2DC-70CA-4D89-9BAE-34EB628EA00F}" srcOrd="0" destOrd="0" parTransId="{7563D205-EDB7-4FD7-9F46-3DF3830673E0}" sibTransId="{92C54BD8-6782-43C8-A994-BCE6021B20C9}"/>
    <dgm:cxn modelId="{6DCE5209-7E72-4F53-946C-D390287455C5}" srcId="{FBF89408-970E-4292-A826-E824A97FFEE8}" destId="{5B3C2434-558D-46E0-B322-8CE3A77A7831}" srcOrd="1" destOrd="0" parTransId="{56DDFCA0-5C40-47D8-9A00-7D3BC0A9E3D9}" sibTransId="{F0569700-5517-4EF9-910C-4D3527439F37}"/>
    <dgm:cxn modelId="{3ACFB341-B96B-4DEC-AD38-E381493A1163}" type="presParOf" srcId="{FCA76DDF-23FC-4B31-9F1A-D23A1F3EE126}" destId="{5FB8F476-DD4E-43E7-9F1E-6C585452691D}" srcOrd="0" destOrd="0" presId="urn:microsoft.com/office/officeart/2005/8/layout/process4"/>
    <dgm:cxn modelId="{88BE6741-DBB3-4566-BA7C-71E4C045A69C}" type="presParOf" srcId="{5FB8F476-DD4E-43E7-9F1E-6C585452691D}" destId="{F0C8E80E-7BEF-40B6-8852-86D782007209}" srcOrd="0" destOrd="0" presId="urn:microsoft.com/office/officeart/2005/8/layout/process4"/>
    <dgm:cxn modelId="{2C1BF8E7-283D-4DFE-98CA-ADD52513C088}" type="presParOf" srcId="{FCA76DDF-23FC-4B31-9F1A-D23A1F3EE126}" destId="{7631926E-FD09-4033-A7BF-42CA458EF3C2}" srcOrd="1" destOrd="0" presId="urn:microsoft.com/office/officeart/2005/8/layout/process4"/>
    <dgm:cxn modelId="{4DAD1DA8-B780-4B6F-B17C-EA048185419C}" type="presParOf" srcId="{FCA76DDF-23FC-4B31-9F1A-D23A1F3EE126}" destId="{D60CCB2F-FBFA-46F1-A819-42FCC0C27ACF}" srcOrd="2" destOrd="0" presId="urn:microsoft.com/office/officeart/2005/8/layout/process4"/>
    <dgm:cxn modelId="{90C44DF4-F397-4209-A018-46B630CBEB00}" type="presParOf" srcId="{D60CCB2F-FBFA-46F1-A819-42FCC0C27ACF}" destId="{01881DD7-D0D6-4070-A896-83A189482506}" srcOrd="0" destOrd="0" presId="urn:microsoft.com/office/officeart/2005/8/layout/process4"/>
    <dgm:cxn modelId="{A74FA354-59B9-4984-A471-69B1A981C7A9}" type="presParOf" srcId="{FCA76DDF-23FC-4B31-9F1A-D23A1F3EE126}" destId="{28A9C8E6-4DD5-459C-80CF-D1234E674924}" srcOrd="3" destOrd="0" presId="urn:microsoft.com/office/officeart/2005/8/layout/process4"/>
    <dgm:cxn modelId="{D8F33C80-BDF5-4BA6-B102-519C25B511B2}" type="presParOf" srcId="{FCA76DDF-23FC-4B31-9F1A-D23A1F3EE126}" destId="{11F14EDF-06EF-4A0A-8FE9-DD9A1C4629D6}" srcOrd="4" destOrd="0" presId="urn:microsoft.com/office/officeart/2005/8/layout/process4"/>
    <dgm:cxn modelId="{7039491F-A7AF-45BB-963A-82A850121962}" type="presParOf" srcId="{11F14EDF-06EF-4A0A-8FE9-DD9A1C4629D6}" destId="{DD0951BA-3E5A-48E6-9405-BD6880A52DE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8E80E-7BEF-40B6-8852-86D782007209}">
      <dsp:nvSpPr>
        <dsp:cNvPr id="0" name=""/>
        <dsp:cNvSpPr/>
      </dsp:nvSpPr>
      <dsp:spPr>
        <a:xfrm>
          <a:off x="0" y="3059187"/>
          <a:ext cx="4724399" cy="1004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所羅門王</a:t>
          </a:r>
          <a:endParaRPr lang="en-US" sz="54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0" y="3059187"/>
        <a:ext cx="4724399" cy="1004093"/>
      </dsp:txXfrm>
    </dsp:sp>
    <dsp:sp modelId="{01881DD7-D0D6-4070-A896-83A189482506}">
      <dsp:nvSpPr>
        <dsp:cNvPr id="0" name=""/>
        <dsp:cNvSpPr/>
      </dsp:nvSpPr>
      <dsp:spPr>
        <a:xfrm rot="10800000">
          <a:off x="0" y="1529953"/>
          <a:ext cx="4724399" cy="1544296"/>
        </a:xfrm>
        <a:prstGeom prst="upArrowCallou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大衛王</a:t>
          </a:r>
          <a:endParaRPr lang="en-US" sz="54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1529953"/>
        <a:ext cx="4724399" cy="1003437"/>
      </dsp:txXfrm>
    </dsp:sp>
    <dsp:sp modelId="{DD0951BA-3E5A-48E6-9405-BD6880A52DE6}">
      <dsp:nvSpPr>
        <dsp:cNvPr id="0" name=""/>
        <dsp:cNvSpPr/>
      </dsp:nvSpPr>
      <dsp:spPr>
        <a:xfrm rot="10800000">
          <a:off x="0" y="718"/>
          <a:ext cx="4724399" cy="1544296"/>
        </a:xfrm>
        <a:prstGeom prst="upArrowCallou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掃羅王</a:t>
          </a:r>
          <a:endParaRPr lang="en-US" sz="54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 rot="10800000">
        <a:off x="0" y="718"/>
        <a:ext cx="4724399" cy="100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96638D-B110-4C1C-A9E8-0DBA33B92B3A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945918-FABA-4406-8353-ED555FAD4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AC78C2-9DE9-419C-A0C9-870600E4EFBB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4EBA86-D5F6-43F4-8948-0169E656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19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55F469-E6A2-4360-9325-A5153622709B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BE6BEC-BE0B-4991-B831-2A8444276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C9A1-C435-426E-B5B8-4EE14798D9B8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E82-65F8-4BA1-BBEA-2594499D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B46D-EF2C-467B-A3D5-8C12C3B68DB8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4538-EC8B-4851-9220-DAF2AD9CA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37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05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3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209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6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94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205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BDB7F-461A-4434-A620-1993837A68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058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FB2D17-98BC-40F2-9963-329F9849CC8C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B037BE-DECC-4265-AB41-59C88D31D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F703-4900-4D68-83F7-3C273A0FC8B5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D838-DF92-4D35-95F8-6CC6C35B0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DDF2C2-52A7-4F5D-8E3B-41FADF398958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A8DB62-FEED-4D8E-9095-1F88FA9BE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8A609-90F1-4574-888A-F3B18DE3A0B6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1BBA-BDCE-400F-8989-5A3347C5A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6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41ACF1-4E4A-4BE5-BE37-8AA73E086EC5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F52916-8EEA-4DF0-B6BA-63E27F6C3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0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5FFDF2-3756-498E-A13A-8A1D45BB33AA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DF0C03-7C64-443F-B4DF-B6AA179A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DF87D8-C59E-4C5B-95D7-E40C8935E637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592271-AE6B-451F-9696-525782C20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3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A24620E-DB1A-4758-A546-E40AB6449336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C0D1808-475A-4FE5-B412-A4FD4BEB4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09" r:id="rId1"/>
    <p:sldLayoutId id="2147489710" r:id="rId2"/>
    <p:sldLayoutId id="2147489711" r:id="rId3"/>
    <p:sldLayoutId id="2147489712" r:id="rId4"/>
    <p:sldLayoutId id="2147489713" r:id="rId5"/>
    <p:sldLayoutId id="2147489714" r:id="rId6"/>
    <p:sldLayoutId id="2147489715" r:id="rId7"/>
    <p:sldLayoutId id="2147489716" r:id="rId8"/>
    <p:sldLayoutId id="2147489717" r:id="rId9"/>
    <p:sldLayoutId id="2147489718" r:id="rId10"/>
    <p:sldLayoutId id="2147489719" r:id="rId11"/>
    <p:sldLayoutId id="2147489720" r:id="rId12"/>
    <p:sldLayoutId id="2147489721" r:id="rId13"/>
    <p:sldLayoutId id="2147489722" r:id="rId14"/>
    <p:sldLayoutId id="2147489723" r:id="rId15"/>
    <p:sldLayoutId id="2147489724" r:id="rId16"/>
    <p:sldLayoutId id="2147489725" r:id="rId17"/>
    <p:sldLayoutId id="2147489726" r:id="rId18"/>
    <p:sldLayoutId id="214748972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4.bp.blogspot.com/_iGQuxat_E4Y/S4P-7qzUyLI/AAAAAAAABkQ/UzcnRQz8mVY/s400/Picture1.pn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1.bp.blogspot.com/-w6eXtJ-p-1w/ToIHXZDkY0I/AAAAAAAAHDE/3JOFCerzdSU/s1600/Mazar-book.jp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http://michaelhyatt.com/wp-content/uploads/2009/02/goal-setting-the-90-day-challe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33400" y="2209800"/>
            <a:ext cx="441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algn="ctr"/>
            <a:r>
              <a:rPr lang="zh-TW" altLang="en-US" sz="7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勇敢承接</a:t>
            </a:r>
            <a:endParaRPr lang="en-US" altLang="zh-TW" sz="72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pPr algn="ctr"/>
            <a:r>
              <a:rPr lang="zh-TW" altLang="en-US" sz="7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新挑戰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4648200"/>
            <a:ext cx="287813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列王記上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3:5-12 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4" name="Picture 4" descr="King Solomon Quarries - Zedekiahs Cave in Jerusalem, 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http://4.bp.blogspot.com/_iGQuxat_E4Y/S4P-7qzUyLI/AAAAAAAABkQ/UzcnRQz8mVY/s640/Picture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 descr="http://1.bp.blogspot.com/-w6eXtJ-p-1w/ToIHXZDkY0I/AAAAAAAAHDE/3JOFCerzdSU/s640/Mazar-boo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91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28600" y="228600"/>
            <a:ext cx="78486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、上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帝定意賜福給所羅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門</a:t>
            </a:r>
            <a:endParaRPr lang="zh-TW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1143000"/>
            <a:ext cx="8382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5 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在基遍，夜間夢中，耶和華向所羅門顯現，對他說：你願我賜你什麼，你可以求。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6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所羅門說：「你僕人我父親大衛用誠實，公義，正直的心行在你面前，你就向他大施恩典，又為他存留大恩，賜他一個兒子坐在他的位上，正如今日一樣。</a:t>
            </a:r>
            <a:r>
              <a:rPr lang="zh-TW" altLang="en-US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7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耶和華我的神啊，如今你使僕人接續我父親大衛做王，但我是幼童，不知道應當怎樣出入。</a:t>
            </a:r>
            <a:r>
              <a:rPr lang="zh-TW" altLang="en-US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8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僕人住在你所揀選的民中，這民多得不可勝數。</a:t>
            </a:r>
            <a:r>
              <a:rPr lang="zh-TW" altLang="en-US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en-US" altLang="zh-TW" sz="32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9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所以求你賜我智慧，可以判斷你的民，能辨別是非，不然誰能判斷這眾多的民呢？」（王上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3:5-9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://4.bp.blogspot.com/_FFZzFikYPSk/TSFzCe_3YrI/AAAAAAAAAHE/E_WE4EC2jrE/s1600/GB_king_solom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08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5200" y="1066800"/>
            <a:ext cx="5410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他是一個新的王，</a:t>
            </a:r>
            <a:endParaRPr lang="en-US" altLang="zh-TW" sz="4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4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正面臨一個新的時代，他會遇到新的挑戰，</a:t>
            </a:r>
            <a:endParaRPr lang="en-US" altLang="zh-TW" sz="4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4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他要作出正確的判斷。</a:t>
            </a:r>
            <a:endParaRPr lang="en-US" altLang="en-US" sz="4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914400"/>
            <a:ext cx="84582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二、這世代最迫切需要的恩賜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09600" y="2133600"/>
            <a:ext cx="8153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zh-TW" altLang="en-US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</a:t>
            </a:r>
            <a:r>
              <a:rPr lang="en-US" altLang="en-US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10 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所羅門因為求這事，就蒙主喜悅。</a:t>
            </a:r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11 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神對他說：「你既然求這事，不為自己求壽、求富，也不求滅絕你仇敵的性命，單求智慧可以聽訟，</a:t>
            </a:r>
            <a:r>
              <a:rPr lang="zh-TW" altLang="en-US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12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我就應允你所求的，賜你聰明、智慧，甚至在你以前沒有像你的，在你以後也沒有像你的。」（王上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3:10-12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6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81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作領袖必須知道所面對的環境，所帶領的人的需要，以及認清自己的能力，謙卑尋求從神而來的智慧與幫助。</a:t>
            </a:r>
            <a:endParaRPr lang="en-US" altLang="en-US" sz="32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36867" name="Picture 4" descr="http://4.bp.blogspot.com/_FFZzFikYPSk/TSFzCe_3YrI/AAAAAAAAAHE/E_WE4EC2jrE/s1600/GB_king_solom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08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43400" y="22098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FFFF00"/>
                </a:solidFill>
                <a:latin typeface="AR Kaiti Medium Big5" pitchFamily="49" charset="-120"/>
                <a:ea typeface="AR Kaiti Medium Big5" pitchFamily="49" charset="-120"/>
              </a:rPr>
              <a:t>「聆聽的智慧」</a:t>
            </a:r>
            <a:r>
              <a:rPr lang="en-US" altLang="en-US" sz="3600">
                <a:solidFill>
                  <a:srgbClr val="FFFF00"/>
                </a:solidFill>
                <a:latin typeface="AR Kaiti Medium Big5" pitchFamily="49" charset="-120"/>
                <a:ea typeface="AR Kaiti Medium Big5" pitchFamily="49" charset="-120"/>
              </a:rPr>
              <a:t>listening heart</a:t>
            </a:r>
          </a:p>
          <a:p>
            <a:pPr eaLnBrk="1" hangingPunct="1"/>
            <a:endParaRPr lang="en-US" altLang="zh-TW" sz="3600">
              <a:solidFill>
                <a:srgbClr val="FFFF0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pPr eaLnBrk="1" hangingPunct="1"/>
            <a:r>
              <a:rPr lang="zh-TW" altLang="en-US" sz="3600">
                <a:solidFill>
                  <a:srgbClr val="FFFF00"/>
                </a:solidFill>
                <a:latin typeface="AR Kaiti Medium Big5" pitchFamily="49" charset="-120"/>
                <a:ea typeface="AR Kaiti Medium Big5" pitchFamily="49" charset="-120"/>
              </a:rPr>
              <a:t>「分辨是非的智慧」</a:t>
            </a:r>
            <a:r>
              <a:rPr lang="en-US" altLang="en-US" sz="3600">
                <a:solidFill>
                  <a:srgbClr val="FFFF00"/>
                </a:solidFill>
                <a:latin typeface="AR Kaiti Medium Big5" pitchFamily="49" charset="-120"/>
                <a:ea typeface="AR Kaiti Medium Big5" pitchFamily="49" charset="-120"/>
              </a:rPr>
              <a:t>discern between good and evil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09600" y="381000"/>
            <a:ext cx="2032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752600"/>
            <a:ext cx="7467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讓我們一起學習所羅門愛上帝的心！</a:t>
            </a:r>
            <a:endParaRPr lang="en-US" altLang="zh-TW" sz="4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endParaRPr lang="en-US" altLang="en-US" sz="4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4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一起經歷上帝賞賜聰明智慧！</a:t>
            </a:r>
            <a:endParaRPr lang="en-US" altLang="zh-TW" sz="4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endParaRPr lang="en-US" altLang="en-US" sz="4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eaLnBrk="1" hangingPunct="1"/>
            <a:r>
              <a:rPr lang="zh-TW" altLang="en-US" sz="44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一起勇敢承接新世代的挑戰！</a:t>
            </a:r>
            <a:endParaRPr lang="en-US" altLang="en-US" sz="44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nart.tv/api/download.php?type=download&amp;image=13764&amp;section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aglianoco.com/wp-content/uploads/2013/09/Bruce-Almigh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ia.media-imdb.com/images/M/MV5BNzczMTIxNDM1NF5BMl5BanBnXkFtZTYwNzAwOTY3._V1_SY731_SX485_AL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9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04800" y="457200"/>
            <a:ext cx="76962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、所</a:t>
            </a:r>
            <a:r>
              <a:rPr lang="zh-TW" altLang="en-US" sz="4800" dirty="0">
                <a:solidFill>
                  <a:srgbClr val="692F03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羅門表明愛上帝的心</a:t>
            </a:r>
            <a:endParaRPr lang="en-US" altLang="en-US" sz="4800" dirty="0">
              <a:solidFill>
                <a:srgbClr val="692F03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4579" name="AutoShape 4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AutoShape 6" descr="data:image/jpeg;base64,/9j/4AAQSkZJRgABAQAAAQABAAD/2wCEAAkGBxQTEhIUEhQUFRQSFxQUFBQUFRQUFRUUFRQWFxQUFBQYHCggGBolHBQUITEhJSkrLi4uFx8zODMsNygtLisBCgoKDg0OGhAQGywcHBwsLCwsLCwsLCwsLCwsLCwsLCwsLCwsLCwsLCwsLCwsLCwsLCwsLCwsNywsLCwsLCsrK//AABEIAKgBLAMBIgACEQEDEQH/xAAcAAABBQEBAQAAAAAAAAAAAAAGAQIDBAUABwj/xAA/EAABAgQDBAcGBQMDBQEAAAABAAIDBBEhBRIxQVFhcQYTIjKBkaFCUrHB0fAUIzNy4QcVYpKiwhaCstLxU//EABoBAAIDAQEAAAAAAAAAAAAAAAIDAAEEBQb/xAAnEQACAgEDBQACAgMAAAAAAAAAAQIRAxIhMQQTFEFRImHB8AUyM//aAAwDAQACEQMRAD8A8/g6lE8p+gfvYUMQj2iieR/QP3sK2r2ZJegk6MDsDwRTDCF+ivcCK4QQw4KlyIQkIUtE0hECQOCic1WHBRuChCpEhKrEgrRcFE5qjQVsynwVA+CtV8NQPhoNISZlRISrR4VitaJDVaNCsUDiFYEzDe0eahyq9NQ+0earliGgivRNIUxamlqGiWQpCFIQkIVFkZCROISUULsbRInUTocMkgAaqFkknKl53Dfx3DiivBsKFQdorbQDiai5TcAwo2NK03kUFdaeiMYcnlFWjXdfzQNhxRizsKg2kjyA8FkFsQVJFtAdo8EVuwzMSXOI9Pgq8SWa3S/FxqkzklyPgrMiTY4AVqBSnz+nmiCWsyg1IuRvBFPh6rOENW5d5aa7Ak99WO7Lo2IEagJcdPTkkjv2gW8FSjTAIJ418tFTOL0OWJpvIrWp0ATFkixbxNFl8YaWvqDZRF3huTZp7B7pB0vQ8qJkIaUILTsJpTz+qpgkeI4PDmm5YrRfuvpt4ryDpV0bfKRC1w7JrlO/7svcZOXaR2L74btDy3Kp0nwNs5LOhnvNFYTj3mvAs08dnEFSEqYMo2fPKRWJ2UdDe5jtWkg+CrrVdiqC+H3iijDv0D970MN75RPhf6J+962r2Y5cIJeincCLIQQn0S7gRdDQw4JLkdRNcFJRJRECQOCjcFO4KNwUIV3BMIUzwoyFZCJzVE5isFNIVFlKJDUEaHYrQc1QRWWKqi7Aach9p3NVXMWpPQ+2VUcxA4hplEsUbmK65iicxC0FZULU0tVlzFG5iqiysWpuRWCxTS8sSbV3W1NULRaK8GUe4gNab8EXYB0YNnOrX9p27LqxguFdXegqdSf5KKJaC4CtW+pPxS2xiiPlZNrW0ueYUzr2FR5fRQRIp0r5VurEsDcpbY1IijtyipvuWNEuSVozkXMq2VYsstTNuKNIgZDUhYngJUho0IjyKvHkw/wVym1c0Jd0FSMyZbkFBDa4DXWvmqsCchOJbWh0JBIpwRAWA2OiH+kOACIM0PsvF6jbwT4537EzwrlF5rYsKjmnOzUOAFQNocBZw+6hbcnOtjCrbPtmbvA0cN9LLzrBOlESVeGRgctSDXu8DpYo5iUAEeBzcwWsdSPP5p93uZJRo83/AKsYIYcZsdg7MStaC1faBXnTmr6G6TSbZqUeBfs9YzhYgj5LwCPKua5zSDUEhacTtCZKgoHfKJ8J/Rd970L17ZRRg/6TvvaulE58uEEfRHuhGMIIO6H91GcIIY8FS5HJCE+iQhECREKJwUxUTgoQhcFG4KZwUZCssiK4pxSKEI3BRvFlMQmOFioWB88ztu5qo5i055vaKqOYqouyi5ijcxXXMULmoaCTKjmKNzFbc1RuYhaLTKzYd0QYFJipcRWmg05GqzpaHUgAVqieUaAABoKV580nI6G41ZcZFy0AawcNT4lOjT5A2DgAFFFmIY5+pWRNzI5LM5GmMTThzjybeop5WWuHuyjMddl1gYXU0ym3O62Y7hSmg+SXOW1DoR9kL4zdrgKa3SQ3NN2uDvELEmcZg5+rZlLtDdoFTszErPmJtrXUcHQidoOZpS3j2sep+gxIFFHRZmFz1W0canYa2IWlDfVZZj48ChOY5NdcmiuwJcJdBN0QiHVSOgb1ZhwqXUka44q9IOrc81/qPgtYfWsF23cBu3qj0B6REN6t1Tl0veg1b66brL0Sflw5jmuFnAheNYYzqZtza90kjk039E/C7i18E5UuT17DYoq9jTWGQS3k7UeBXnfSrC8ky+gs6jhpt+yizozFJdfUVH34t9Vr4lhTIj6urWlLU0qTt5rRjm1wZJxPHZOJmNSi7BT+U772oOw9GGCfpu+9q7MDmZNgk6G93xRrCCCehht4/NHELRDHgGfI+iQpVxRAkLlG5TPCicFCELkxSOCYQrIREJpCeU0qEGlNeE8prtFCwZnW9oqq5qvzY7RVVzVCFVzVE5qtOaoiFKLKzmqMtVlzVG5qqgkPkWVcOJp4LdcylANNfBZ2FQbl3uj1JoFsZLn72BZMppxGTHBqVQiRqHNu9nZXY31C2orRlO80oOZsFg4vEEOEXC5IIbuLnE35Uv4BZJfTXHfY2OjE2Ijn5fYoDYWJvqtufgOc0gUuL1WZ0Tw4QYEI+1GaIrzxdcDwC2500bUJDe9mrTXB5RimAhr4jn5y8mrAHZQ6nsjdoFUw50VrMsarmm1D3mO2Fu/ZZelYm6G9lHtB5hCkfCMzx1THbxStLH0TO7aoX2t7GYLiZiRIMOlq0PgNiPfw+WwvxWPgmDthDOWARDWrq18FuyhpdZsr9GmCdEUWN1ZIdsp6q2yfZTvtHAkDyQ/0qitJbnJBpmppZBsN8R7z1OV7dz7E8nD7shjBstyXs9jgxQRa/EGqbEOtR5rz7AJ97H5KuhxLVhvpRw/xdtCL4OIl9nCjh6hSSoBL2JORF5FiwH455Ghzeo/lenYlMACteS8pmnZo9RvcPQhXg2tg5Q76Jv8Azq7A6/jVGccX1p6oW6OQgzqztc6vOzqfJFUw7tHVOhwZp8ng2HnRF+COpDdy+aD8P2Isws/lP5fNd3GcnIb3QmeZQ9oWO/ijmHiEP3h5r59wyM5rn5XEXOh4lbbZuJTvu8ykLLtwP8fVvZ7Z+Ph+8PNd+NZ7w814m6di++7zTTPxffd5q+9+iPpH9PbDOM94eahiTzB7Q814s/EY3vuUETEYpHfcp3l8K8R/T2h2JwvfHmm/3CGfaHmvEDNv94+a5s/EB7zvND5H6C8N/T3D8S3eE38Q3eF4wcYjD2yk/vEb3yr8hfCvEl9PZTMt3hI6YbvC8Zdisb3ylhYxFaQcxNNinkL4TxJfT0qZ7xUDkIHpnSxamHpp/im92H0V2Z/Ate1RlqFD00Hurv8ArJu5TuR+ldqfwJyEwhDf/V7DsT29KGnYq7kfpfbn8DnCm5YdaXcS7waKNHi5x/0rbmYFGB2/6ABDcnNduFDGpLG6+0WOe6/ClEY4vDywhwt/pAHxqsuWVmjGmgUmX0qN/wAxQfFV5eU6yPCZlJZCa977E3cC0HwHwXYpMUI4fT/4slk7HEWE6AYg/MZDcQQGOdUFzX3qewdiz6dWxpUtO4aNoA0A1DWtaDvA2qzmq2ipxotXEnad1Ero1Asqe50K2K8zBaLlWJF7C2xrStgh2abGmHkN7LBq4/LeVrSMSHCywe3maLktNDtJDtK8FCabL1aqzlFgPsqGWisLrHTftUkV4F9m1Ik9w6BzplJGM0AAhwAoQdb3C8+b0fj9c3qvSxDq7RqF7XOSIiMpt9lyyxhzH2is7QsHAU9QnQnpEzjqR51iGPRhlhR2/mwXVY6l6DWjtoIBBH0XoMjGESGx41oOYqLgpIvRGC69SaaVvTgrJl2wGUFg0VOp0CrLJNFYotAh0sxE9a2GD3WlzuZFAEISbc8ZtPe/n5K3ic0XPjxTq40byOnpRJ0bh/mt4D4qQVRBk7Z6ZKy2V0AbAPOx+hW/Fh1JWc8APYdjS4ctD/yK05ttxyH0+SbHYzye58/yGxFWF/pP5fNCslo1FOFH8p/L5ruY/wCDk5P5BOQ7z/3H4la4csWSPbf+4/ErWBWJnShwSVTCuqmlyoYNiFQ1UjyoXFCyyNyjdqE5xTHahCWPJXByaSla0nQHyUIJVcXKVss86NPkrDMIjHRhVqLK1L6YccXURC2XYDGJuKJ7ejbzqQFeiXwF5IL2D+VIGIlZ0a3uU7Oj7BqSUSxSAeaAKZFrYBI5orairR2j+0Al1+QI8QiCTwSDmbUVFRUcFpScm1gflaKuBYKWsTV3wV9p+wXli+Ag/p/KmNMGKe7BYXncXxTbxytNuKK8djDK0be04jxp8iq/RRrYEBwaLkhzudABXhp6qnjEaz3cA0Hlc+tUuZI7gti0W54/GlVjdCXGLPRD7DAXgG9HGjGkbjSqmxqN3uAPwv8ANJ/Ssgxpo/4sp4ues74Y+C3R6H1SZ1QrQ+KnivoPos+Ox7gTXLWtAL32VO1Z0bLLD2U0pYpkZppx3oRxbHJmG9jQBQ0vQZQdCDu11WhAx+IwUmIdqd5gqCjla4DjGmX34ZEc09W7I+tRUBw9VbjQ4olSYuXO0AnJoaFOwfFoUZv5ZuNQdR4bVqRmhzHA6EJD35Ccq2JMJmw6EKqcwhtNliSzsgoNArH4yyrWqBcN7RffFaNChTphiYEMivetTbT7srk7N0BJNAASeS8wxfFnRopcdNGjcB89FcFrYM6iiviUSuVu81PPYtro8ykQcwPSp+CwMmZ7d9vvyqURYNaMP3H0yf8AsU98IznqRZ2jxGYegPzWy2UzgHSgp9+ay3stmHuE+GtvNbcvE7I5D4IkIkfNEoe7yRThP6b+RQxKCobwRJhLqMcDtqu3jkjmTiwUlO+/9zv/ACK1WrWwTCIRc4kVqSfMoxlcNggWaPJZljs1d5RPPmQHHRpPgpG4VGdowr0tkOGNGjyT+sHBGsK+gvqX6R50zo1Hd7NOanh9D4p1ICO3xgoHxlfaiD5MwUZ0LHtP8lZZ0SgjWpW46IozE4qKEF6KeWb9lGHgMBvsDyVlklCboweSfnSElFsBqk/YuRo0aEpeFC6qjcDRSyqMycidoqq6KnTh7RVRzwqbDokdFUZiKN0VRuiobCSLEGNRwK15V1HAk2BBHH+NEOGIpYc6RQbkqbbGR/Z6HJTfYAFL68f4VTFYtW/9xPkLrPwmZzNYdwpyoVYmDmYb6OJPIg/RZ5DogjjZPU5veF/AkFR/00mg2ac3/wDRhHi01+BKtz0EmE9nu1pyrVD2Dy72xA+HZ7DUH4+BB9Ur0xqdNHtrWgiqpzFa2TcMmSAA+xIr6K7UUqk0a0gUxIu2w631GqryzgatYS2urTp5FFL2A6gGqgfhLXGo1Hn4FKcnZov8ae5hyWEGG5r4Z7QpWpaAd9ac0SwYpINRQ8DUeCiZLZfDepmEhx3UQSk2U9yq8EJuYq29ZmL4gyXgviu0aLDaSdGjmlJOTpBOVKwe6a4nkZ1bdXXcfgEAMfV9a3stjE50RIL4j6OiRXNyUPcANXDLre3kUOwX0cF0cWOomHLlt7BNhkKrq7gfU/ytGSi0jNHB588h/wCKqYbaCXX7biBya36uHknQYtZhtBahA86V9UIJ7NLOzwmneynhlC1pY9kbLD4BYGBRs0s39tP9pqiCCOy2nuhWhMz5qlRSi3sOdYrBhG615F5AK6mNmWe5sYI/tHmieFEQnhJIKI4US10UWJmi9nTXRFD1wUbpoBHYBMXJhKrOngoHz3NC2XRccoy4KiZwKJ0yOKpyQWlmiZgBRunVnmOEwxwhci9BcfOlQRJoqsYwUb4wQuTCUSnNRLlVnPSzEQVVdz0LkNUUSOcmFyY56ZmQ2FpJC5NL0x7k2qqy6NfBMQyOodD8UTS02xxLXO1tXYQbIBzqeHOOA1qNx/lBJWEg9fhRrmGUg6kEEHnfcsyclIcI0Zck1JHdF9+0oWgY6xr6PLzwaAVoSuJfiXuhwGmjGF5J1NCBp4oZRajdBQdugwbOhwhtBua+FrKvMYg5gvv8EPYS+J1rcwNBXULdn7sJWLhnRjsWJfFamoK3pWeDqLzExC11uVVrYdORgSK3FKcQdCgarcZqT2Z6A6M3aVUixQTZDUadjW7I81z56JDaXPyjhVKdsq0janZ9kNpdEcGhtySvJ+mHSYzT8raiEw9ke8feKz8fxiJHiHO4loPZbsHgsqq6PT9Mofk+Tn5up17LgtmYJAG7cnwSK1oSfRVYbaq3KsqWjaSPNOlsKi7CoPywoDd7S6nMk/Cnkkk/1WHc1g8wCVDMvrEIGjG5Rya0/wAqzhUOsVvFzAPBoH3yWSRoPWei7qyY19seNaImknVhw9e78ysDBIOWUA2kxD/uqtvDX/lQ/wBvzKuImR82w4l1oysayy4avQHWXRjKjO4M1ZCMVsQ5g0Q/JRFrQoyuMhcol7rymuiqDrkhjIrBolMRMc9QPmANbKjHxaGPa8lTaDo0C9ML1k/3xm4pP7wzigckRI1HPTC9Z392Yd6X+5M3odQSRcc9RvcqrsRh+8pDEBFlVhIqxjdQuKfFKhJUDOKQpKpKobIdVJVdVNLlCxSVWmY9rJsWPWw0UEU6DkmQjuBKXwWTh2JOpqjn+l8q0CZiHvVawcG0LvU/BBUF9h4g+aIuhOI9THcxx7McUG7O2tPMEhb+vxV0y0+iun/6bhsYILnGioTb6gjctaIaN5rKdDzF33sXmTsIGp5hoSNQVo4TE6wQzobtPhp80kWA5pLXC2ldd1Fm4TNCHFdDdYZgRXZVRbphcMP4MIUFRdCPTOdoHAckSPmiG/FAHTCLUhDhjckDmdRYIRDcpqUpF2TjPkcCtTA/1WndU+iygtbBxZ55AeKXk/1GY+TSa6ocdrq08bfVFHRuUrHJ1yOrypWiHZJvabubVx5MGY+dKI86Ay1G54gu6r38G2t4kAeaymhhrDf1bGQz7LCT401/1FTS8xRjBXYPW6GY+J5nRTW5IaL7bk+pWiycFPQeCGwJI8SaFbhaKm0qzDctqYtl6VK0mPWRAerzIiJASRbzLsygzpC9FYNHTsEPblPosk4GzeVqlybnQvcJbGUcFb7xSHBR7xWqXppcgaCMo4R/kUx2En3itYuXZkNEM+FhbBrc8VaNgnkqN5ULorRSonFPiFRlWXQ0lIVHEjAcTwVZ8ck7hwVpNgtpE8WMAq8WKSmELqpiVAOVnNTC7tDmloo4zdu5Mi6aZRZlGdkjiVYuQCLOFCOYuFBAdc7jdTwjchduUFLHXpoXF0z0GQxbroTXbaUeNzgLqdmhogjC5/qXVHdrRw4b0cyzQ6hbodF47qMbxyaOzilqSK0y/Wu0D0Q3ir8k1DeRUGxGwg2I9UTYnCIOlULY8CQw00KRje45m9MzYEMUNQBblu8EDY9M5jyW9EeXQ7bvuvFCeIVBNVo6eH5CM8vxKC4BLRXcNk3Pd2Wl2w02LoN0ctK2V4cEmlNqJJaQLIYBFzrw4FaWH4F1YDohAdsG4cOPwWrKYeYrqUowWr4eqzzk2aI0jKwbDnPLtctKE8Ki3MlGsSbECCaUrbxdsA4DVK4w4QAFBlBNLeZQxiE51jgdg057TRIkEtzSw+LUiuypPPatIzA3rCgxsgJOvwWHO4yc5yusFUUVKjJaVKxy5ctqBLMAq2xy5ciQEiQFLmXLlYAhckzLlyGwqELkmZcuULELklVy5AFQ2qjeVy5QhSjxgPoqkSKTyXLk6KVC23ZC40H3tTIW9cuUBH0TSFy5WWckc211y5RsiEgm1NrPh91Vhr6PHEU+i5cu10zcsKv+8iZclpormHCvki3oVOEjq3bNOS5cvP8A+TVTOr0vAUzUHYhXHZS1gkXLlRNjGSEnUUIshDpNAyzBZup63XLlt6JXlpmXqtoFD8KuhRXwjmY4tOlQuXLudRijGOyOaiw3G41QS8uppW6IIHTN5aGnsnaRau7kuXLmOKDTGnFS+w01Jrt57UsOfAuSDTTmuXLPpVjLKU3jJcaA0Czeu+7LlyaopA3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600" y="3962400"/>
            <a:ext cx="3262313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統一王國時期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86200" y="2209800"/>
          <a:ext cx="472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57200" y="685800"/>
            <a:ext cx="8305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</a:t>
            </a:r>
            <a:r>
              <a:rPr lang="zh-TW" altLang="en-US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 </a:t>
            </a:r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所羅門與埃及王法老結親，娶了法老的女兒為妻，接她進入大衛城，直等到造完了自己的宮和耶和華的殿，並耶路撒冷周圍的城牆。</a:t>
            </a:r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當那些日子，百姓仍在丘壇獻祭，因為還沒有為耶和華的名建殿。</a:t>
            </a:r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所羅門愛耶和華，遵行他父親大衛的律例，只是還在丘壇獻祭燒香。</a:t>
            </a:r>
            <a:r>
              <a:rPr lang="en-US" altLang="zh-TW" sz="3600" b="1" baseline="300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4 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所羅門王上基遍去獻祭，因為在那裡有極大的丘壇。他在那壇上獻一千犧牲做燔祭。」（王上</a:t>
            </a:r>
            <a:r>
              <a:rPr lang="en-US" altLang="zh-TW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3:1-4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6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tlastours.net/jordan/high_p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838200"/>
            <a:ext cx="7623175" cy="7080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b="1" dirty="0">
                <a:latin typeface="AR Maokai Heavy Big5" pitchFamily="49" charset="-120"/>
                <a:ea typeface="AR Maokai Heavy Big5" pitchFamily="49" charset="-120"/>
              </a:rPr>
              <a:t>「所羅門愛耶和華」（</a:t>
            </a: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王上</a:t>
            </a:r>
            <a:r>
              <a:rPr lang="en-US" sz="4000" dirty="0">
                <a:latin typeface="AR Maokai Heavy Big5" pitchFamily="49" charset="-120"/>
                <a:ea typeface="AR Maokai Heavy Big5" pitchFamily="49" charset="-120"/>
              </a:rPr>
              <a:t>3:3</a:t>
            </a: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791200"/>
            <a:ext cx="3595688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the high place 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丘壇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4.bp.blogspot.com/-lXIHFNMipcY/TsUr--xiyDI/AAAAAAAAAM8/bX3-BByy5xQ/s320/old+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08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6" name="Picture 2" descr="http://www.generationword.com/jerusalem101-photos/solomon-quarry/north-wall-bed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791200"/>
            <a:ext cx="35877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 Solomon’s Quarries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0" name="Picture 2" descr="http://3.bp.blogspot.com/-rOfO0rKrt8g/U2cCd8Yd9PI/AAAAAAAAIEM/y1ONpY8gmrI/s1600/IMG_1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43675</TotalTime>
  <Words>244</Words>
  <Application>Microsoft Office PowerPoint</Application>
  <PresentationFormat>On-screen Show (4:3)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Times New Roman</vt:lpstr>
      <vt:lpstr>AR Kaiti Medium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2803</cp:revision>
  <dcterms:created xsi:type="dcterms:W3CDTF">2010-02-20T00:55:59Z</dcterms:created>
  <dcterms:modified xsi:type="dcterms:W3CDTF">2014-07-27T15:17:49Z</dcterms:modified>
</cp:coreProperties>
</file>