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601" r:id="rId2"/>
    <p:sldId id="649" r:id="rId3"/>
    <p:sldId id="640" r:id="rId4"/>
    <p:sldId id="654" r:id="rId5"/>
    <p:sldId id="655" r:id="rId6"/>
    <p:sldId id="644" r:id="rId7"/>
    <p:sldId id="664" r:id="rId8"/>
    <p:sldId id="650" r:id="rId9"/>
    <p:sldId id="662" r:id="rId10"/>
    <p:sldId id="663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40A"/>
    <a:srgbClr val="A50021"/>
    <a:srgbClr val="669900"/>
    <a:srgbClr val="1F196D"/>
    <a:srgbClr val="692F03"/>
    <a:srgbClr val="F4EE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B8183F-692A-4BE5-834D-A52E00756890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74ECF2E-6B10-49DB-BFE5-394B509C2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5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8739A9-4C78-4C3C-9568-3CF4585F4E3D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31DEB6-CFF1-41B2-8BEE-DA5F8A0D1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13406-AC3C-434D-8B56-C62F7703D48A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F14A6A-97E9-4039-9E3A-F6A22B934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2AE4-BEF9-4EC9-812F-5EE71336519A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55BF-A6A5-4417-B34E-77FB5D1D5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6400-640C-446F-A896-25D67844C56D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907A-3168-4815-B22E-F659DDCB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5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91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7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2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4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88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50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0347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769DA4-179F-435C-B704-9D2BD5462E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475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763127-7489-4F1B-96BD-ED537803E534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E34B47-4087-4D49-93F9-6BF4EFD8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7DA7-C10C-4F9F-A850-6D0FA22EFB7F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78EE-F5D0-45DE-A9B5-803CBDB5F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12C93-0805-40F9-89BF-DB9464AE11AA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EAEEC-48C8-45EC-9C6E-38A8BF3C3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849A-741E-48FA-942E-826B84E0945E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A5F5-F022-40BB-A18F-606034F63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8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E20963-AD24-4E7A-9369-E5C4B66974C3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9F386-8A63-46DD-887C-664BCE92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6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2DD1F9-8181-4FEA-AEEF-F6C39D953468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92CD-F266-47FA-B448-955529A39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6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793F5B-121B-45F0-B454-2DD7BED738BA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621681-0906-47CB-AAC7-627C9ED5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1028" name="Donut 10"/>
          <p:cNvGrpSpPr>
            <a:grpSpLocks/>
          </p:cNvGrpSpPr>
          <p:nvPr/>
        </p:nvGrpSpPr>
        <p:grpSpPr bwMode="auto">
          <a:xfrm>
            <a:off x="165100" y="1036638"/>
            <a:ext cx="1169988" cy="1169987"/>
            <a:chOff x="104" y="653"/>
            <a:chExt cx="737" cy="737"/>
          </a:xfrm>
        </p:grpSpPr>
        <p:sp>
          <p:nvSpPr>
            <p:cNvPr id="1036" name="Donut 10"/>
            <p:cNvSpPr>
              <a:spLocks noChangeArrowheads="1"/>
            </p:cNvSpPr>
            <p:nvPr/>
          </p:nvSpPr>
          <p:spPr bwMode="auto">
            <a:xfrm>
              <a:off x="104" y="653"/>
              <a:ext cx="737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 rot="2315674">
              <a:off x="219" y="766"/>
              <a:ext cx="50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B3E66AF5-D991-4572-B58C-53C4C14826C8}" type="datetimeFigureOut">
              <a:rPr lang="en-US"/>
              <a:pPr>
                <a:defRPr/>
              </a:pPr>
              <a:t>7/13/2014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A9EA0554-AB68-450D-883A-7CD45113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67" r:id="rId1"/>
    <p:sldLayoutId id="2147489368" r:id="rId2"/>
    <p:sldLayoutId id="2147489369" r:id="rId3"/>
    <p:sldLayoutId id="2147489370" r:id="rId4"/>
    <p:sldLayoutId id="2147489371" r:id="rId5"/>
    <p:sldLayoutId id="2147489372" r:id="rId6"/>
    <p:sldLayoutId id="2147489373" r:id="rId7"/>
    <p:sldLayoutId id="2147489374" r:id="rId8"/>
    <p:sldLayoutId id="2147489375" r:id="rId9"/>
    <p:sldLayoutId id="2147489376" r:id="rId10"/>
    <p:sldLayoutId id="2147489377" r:id="rId11"/>
    <p:sldLayoutId id="2147489378" r:id="rId12"/>
    <p:sldLayoutId id="2147489379" r:id="rId13"/>
    <p:sldLayoutId id="2147489380" r:id="rId14"/>
    <p:sldLayoutId id="2147489381" r:id="rId15"/>
    <p:sldLayoutId id="2147489382" r:id="rId16"/>
    <p:sldLayoutId id="2147489383" r:id="rId17"/>
    <p:sldLayoutId id="2147489384" r:id="rId18"/>
    <p:sldLayoutId id="214748938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enlightenedkid.com/wp-content/uploads/2012/07/kid-liste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7"/>
          <a:stretch>
            <a:fillRect/>
          </a:stretch>
        </p:blipFill>
        <p:spPr bwMode="auto">
          <a:xfrm>
            <a:off x="304800" y="2962275"/>
            <a:ext cx="47244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6600">
                <a:solidFill>
                  <a:srgbClr val="FF0000"/>
                </a:solidFill>
                <a:latin typeface="AR Heiti Bold Big5" pitchFamily="49" charset="-120"/>
                <a:ea typeface="AR Heiti Bold Big5" pitchFamily="49" charset="-120"/>
              </a:rPr>
              <a:t>聽有與聽嘸，有啥要緊？</a:t>
            </a:r>
            <a:endParaRPr lang="en-US" altLang="en-US" sz="6600">
              <a:solidFill>
                <a:srgbClr val="FF0000"/>
              </a:solidFill>
              <a:latin typeface="AR Heiti Bold Big5" pitchFamily="49" charset="-120"/>
              <a:ea typeface="AR Heiti Bold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971800"/>
            <a:ext cx="350837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/>
              <a:t>馬太福音</a:t>
            </a:r>
            <a:r>
              <a:rPr lang="en-US" sz="2800" dirty="0"/>
              <a:t>13:1-9, 18-23</a:t>
            </a:r>
            <a:endParaRPr lang="en-US" alt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3" descr="http://s1.hubimg.com/u/207310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71700"/>
            <a:ext cx="31242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297180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有耳可聽的，就應當聽！</a:t>
            </a:r>
          </a:p>
          <a:p>
            <a:pPr eaLnBrk="1" hangingPunct="1"/>
            <a:r>
              <a:rPr lang="en-US" altLang="zh-TW" sz="4800" b="1">
                <a:latin typeface="AR Kaiti Medium Big5" pitchFamily="49" charset="-120"/>
                <a:ea typeface="AR Kaiti Medium Big5" pitchFamily="49" charset="-120"/>
              </a:rPr>
              <a:t>		    </a:t>
            </a:r>
            <a:r>
              <a:rPr lang="zh-TW" altLang="en-US" sz="3200">
                <a:latin typeface="AR Kaiti Medium Big5" pitchFamily="49" charset="-120"/>
                <a:ea typeface="AR Kaiti Medium Big5" pitchFamily="49" charset="-120"/>
              </a:rPr>
              <a:t>（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馬太福音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</a:rPr>
              <a:t>13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:9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20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30724" name="AutoShape 5" descr="data:image/jpeg;base64,/9j/4AAQSkZJRgABAQAAAQABAAD/2wCEAAkGBxQSEhUTExQWFhQXEhcUFxYWGBQYFRUUFBQWFhcYFxQYHCggGBolHBQUITEhJSkrLi4uFx8zODMsNygtLisBCgoKDg0OGxAQGywmICUsLCwsLCwsLCwsLCwsLCwsLCwsLCwsLCwsLCwsLCwsLCwsLCwsLCwsLCwsLCwsLCwsLP/AABEIALcBEwMBIgACEQEDEQH/xAAcAAEAAgMBAQEAAAAAAAAAAAAABAUBAwYCBwj/xAA/EAABAwEFBQYEBAQEBwAAAAABAAIRAwQFEiExBkFRYXEigZGhscETMtHwI0JSYhRykuGissLxBxUWM0NTgv/EABkBAQADAQEAAAAAAAAAAAAAAAABAgMEBf/EACcRAAICAgIBAgcBAQAAAAAAAAABAhEDMRIhQQRREyIyQlJhcZEF/9oADAMBAAIRAxEAPwD7iiIgCIiAIiIAiIgCIiAIiIAiIgCIiAIsEqDaL6s9P5qzB3g+ihtIlJsnoqmhtLZXmG1mzMZyPUK0Y8ESCCOIzCJp6DTWz0iIpICIiAIiIAiIgCIiAIiIAiIgCIiAIiIAiIgCIiAIiIAiIgCIiAIi12iu1jS5xgBAbFze0O1tOzghvafmBEQCN3Mrn9qtqnHst7LTkGjUnnx3ZL53eFtJJJ3zn0y8Ny5p5/ETphg8yLa/drKtojG8tBIgDKJwnQb8vNc1a7w+MQCRhGQG7EcxvzhV1Z5Pt03+/gtbGlx4GTyy3rL9s2rwi5baDOWZ5ZBo1BjjJnwVtdF/16RLqdV05ZTDY4Rv0XPUaTiQ0Anl3rD5DoIjOP8A6H+wUFuJ9cuH/iOHZWhsaDEIBB5iV3dittOs3HTcHN4hfnGz1iCZzzmeM5R5Suk2fvSrQcTSfGcEbjyO7VaRzOOzKWBPR9yRU2zl+ttLODwO033VyuqMk1aORpp0wiIpICIiAIiIAiIgCIiAIiIAiIgCIiAIiIAiIgCIiAIiIDDnACToMyuA2q2gxSB8o+Ue55nNX+194YGYBqRJ6flHefRfN7W4vfJzzPTT+w8CuXPk+1HVgx32yBaaTn5znOvAcgq992F0xpxXVWWxyPBWtnsLeC5VZ2dHzqvczgBlm7IKQLkcGTEkZdTy7yvob7tBM8oC307vbAy0z++9WqRNxOEsNyFr44CD1w5+EqHbrncYdGriY8CV9Mp2EZnefsry67m6QnGQ5xPltouxwIjQjIr3Zi4HPUiD1C+i17qBaBGYMhQrVcTTJjX1VakLiVdwXk6m4PaYIInnz89Oq+r3TeDa9MPb0I4GF8pfYSwz48+Pv4rotjrxNOoGE9l+R5cD4n1WuDJxdM58+NNWj6CiIu84AiIgCIiAIiIAiIgCIiAIiIAiIgCIiAIiIAiIgCIiA+bbY2gurOzyB9CGjyBPeqCg7jr7/wC8+KkbXV4rvPGoR17Tx9VXUzBXmzdts9PGuki9oVAIVxZyudsjtFeWdyRZeSLNi2gKKx6kU3rVGL6NwCELBKYlYqYc1R6oW59RRqjlVlkRa9nB71VVaJpuBG4z5FXDyoN4uGqzkvJY+iWapiY13FoPiFsUK5XTQpH9g8hCmEr0E7R5zXZlF4p1A7NpB6EFe1JAREQBERAEREAREQBERAEREAREQBERAEWCY1XN33tEWy2z4XOAMu1EjcN3eqzmoq2aY8csjqJ0qi2q8KdPJzgDExnPlovmNl2kNQOfVeZBghx+WN0bu5QGbSjE9znEySQTJJG5cr9V7I9CP/Nf3MhbQVpcCdfilx5S5x9ytNCvi8lH2otLDSY8CKjzBjUgyc+i1XToFz7Rs8fB0dPYWEwrmzZZLm6V5GcNJhcRv/LPVS2260N+anlxGaldENWdVSC2tK5yyX5OREffBWtG2grVSRjKDLNpXoqM2otFot+ETqrWZ8W2S3rQ9VZv9oMOaR4KVRvCm/l1+qryTNODR7qlU9srdoDj/t7q6rjJcltDXwHFwb7/ANlnMtBWzt7Pfnw7uL2kBzXYN0gOqgTHRyqLTe8U8WIkGC7M55jXiqd9obWoYYEhstPBwEhV9Vg+A86yzFA5QVEsjlX8OmGCGJO93Z2l3bQtpnGM8Qwxuk6T3rpbmvY1XFromJEbxv8AVfK3t/AeYI7OIE6y3MRv1C6HZK1lj2Pc4EHI7zBCviyyTSejDPghKLaXZ9KRYBnMLK9A8gIiIAiIgCIiAIiIAiIgCIiAKBet7U7O2XnOMmjU/Qc1tvO2CjSfUOjWzHE6Ad5IC+bV7R8YuNQySZIOR/sscuXh0tnT6fB8R29GdoNqKlYlhOBsZAaHmTvXMNvh7A4DCQBm4nIQre1WSnH/AHHx+k4T/iiVW0KVLHGEQd/ELglK32evjgoRqKKOhQdUmoY1JA036nmVpbWFQkGGhp1yzI9leXnddNwwscWl25pgRvPJarPaqVmb+FRxwILjAmOcSps0p7OQvGqX12tDsQbw4nT0XT0KXZA3R5Kqt9ZlaoysxmDGBiHBzSQZO9dTclIPbn0VpPRzStNs2U7wbRYMLc9wH3kog20aHYS9jnHRjG1ahPe1sHulbry2eNUYZOGZjTEOB5clU3ls251cVaeOlpmzGwgsaGH4b2gwIy046q0FHyZZOX2ltZb8o1jIgGYkSWl3DMAtPJwCuLDaZMKHdOy7adnwkD4pqmo6oZILcgWZiXAhu+MzO5SqFlDX5aDIE74USST6EW2uzomjsyqm11wJJ0GpV2R+GFXPsDXtIPd9VeSKRfucpadrrPRfhLXOPIAn+nWO5WV2bUWW0ZAgbs8u6RlPJVG02zDjaBWs5+FDQCWkhwIGEw7CdQc55qBdOyLhTgAfFNXEXiSAwCMBB+adTMbo0UtRSCcm9HetBaRhMtOoOcTvBVDtrQmi7+Rw8irm7LC9gwuMgD7zUPalksDeMjxEe6yei67lSIFyMAY2XTl9ytl2UWvY5jcQHaYXfp1GU71ssNks1Foa+sS6BkXAR4D1ViTiaG0iDO8EeMqh1yPNKiyk4NLi+Bv+g3qe20AZBsToAM/ALTQsUau6kCSTwBKm2OkGnsiCdSc3d5KsrMZNHUbO2gup4Xat3b8J091arl7trfDqAnQ9k9DvPkuoXfilcTys8alfuERFoYhERAEREAREQBERAERaLba2Uml7zAHieQG9G6CVnL7c22XU6A3/AIjugMNH+Y9wVSKDXMhzQ6OOo6HUKutludXtL6jhB0aP2jID74qyFfs81585qUmz1sWNwgkU9S7m4sjUHIQ7/MCVi03a2O1j5HCD6NVvZczKlESs4xs3lNpnz5zCKj2gz2IEbgTnI3KYbKG0ST4K+ve7PiEPbGNv+IHUEqpYMnMJgO0xZYXjVp6qGqOqElOBxT2PDsxkXy3lyXT3JUgRzUa+ycAIbAacyMxpplu5rN21MxzgqLbRTNFbR21jOIZqwp2UKuuxwyV2xwhbQOGfRDtphqpqRl8Kwvm0gN6mPFVN0nDUIcddFE32TDVnRPHZWuz5lSKxbh1UOzuIdyJKt5KeCc6gCjmLZTqApUVmVRFfkuZ2oteAA4cRzgcTz4BdJXVU7C55BGIhuY1iePBZSNsS+azm7LYg+m9zRmQXGczJUjY+yvFVwPyDdO+DPqFeUrCGMwx2nHMDcDuVhY7EGZ7zqqqLs6pZkoNLySms8dw4BanEgrcXqNUqjVXkccTe45c1dXbfOUPz/cNe9c46tPU/fgpdjZAVoSafRnlhGS7Oyp1A4SDI5L0uXo1XNMtJCs7Pe+547x9F1Ryp7OKWJrRaotdKs1wlpBWxamQREQBERAERU96X0GdinDnbzub9Sockl2WjFydImXjeDaIzzcdG7z9AuVtVZ1U4nmeW4DgAsOJccTiSTqSvRC5ZzcjrxwUP6cxVpGm8h2k9k+08fVThXBEFTLY0OEET9+ipqtmI+V2XA5+B1HmuZxrR3RyJ7LVtQACFsD5XONtRaYdOSlMvMcVaJDLsqkvOzuJLmgHKCD+Ybu9ev48uyaC48ACT4BbWWO0P0oVc/wBjgPEgJJXotCfHtsoq9paRGh/SciO5VdHL75rqLfsta3iDZieEmmf9SpKtxVrM0CrSdTGMgSMjPayIyO9Rwa2iZZYPTX+lxdNrVhXvMzhbmd53N/vyVJczJdBUq9bDVpy6kQd+E5T38UTZSVG23UzUZAdDpkHn0VHUuy14sYrEwflgYekRPmtQ2rFM4a1N7HfuGXc7Qqwsm19Lhl1CvRVKT0TGi1VWwHfDI3wHHumQrO6qdZo/GeHkaECCeoGXgof/AFRRjs+oWp21ln3u9/RTSIcZ+UWta8PhuGLIHKd0qY61yJC5428WlpApvwH8zmls9JzWy7qT2tAPmquVOiVFVbLWpWnJb6OFrToJ159VCp8Tuz8F7uu6atXMB72nRzsLW+gnzRW9Feu23RuoNHzGAB8o9zzW19rGisWbMVj8z2NHLE72C2UdjgPmrE9GgHxJK1WOXsUlnx+5SvtIGqgmriPAcV3NLZmzgQWF3NznT5EAdyqrfsiRnRfP7X+zh7jvUywyMo+ojZTUYH3meqn0qqqrTZa1A9um5o46t/qGS807cstbNH32joWVFmVU0rWFKZaFomZtExryDIMHkrCzXu4ZOE89CqltVesSlSa0VcU9nRtvOnxjuKLnUV/iyM/go69eK1UNBc4gAbyot5XkyiJcczo0an6DmuTttvfWdLtNzRoP781pPIolIYnL+Fjel9GpLactZvP5nfQKtY1YYF7Jhc7bfbOqMVHpHqVpq1lrq11W17TnAzJOQGpPIKrZZIkVqy8WGwVLS7DTbkDm45Nb1PHkFc3Pso58PtBLW6imNT/Md3QZ9F2FCg1jQ1jQ1o0AEALSOFvtmU86j1EqLs2YoUgMTRUfvc8A/wBLTkB5qzFhp/8ArZ/S36KQi6VFLRyuTe2eWMA0AHQQvSIpKhVu0F1C1UHUjkTm0/peND7dCVZIoatUSm07R8QDX0KpY8YXNMEFXlS2Ymgrs9qtmGWtuIQ2sB2Xbj+13LnuXymjai3LULhyY3BnpY8qyL9lnbKDXjtCR6KHZrnbp2SOevip9leHiFKpWJUSN45ZQ0Rf+TUz/wCNvide9bLHczGGSB0H1Vk2ylehRhWoh+om1VnsQotWtnAWLVXhWGyF3Mr1HF+YYAcO4kkxPEZIo8nSMZS4q2WmzNzB4+JVbLT8rTo7mRwXVgRkNEAhZXdGKiqR585uTthERWKBERAYIVTeGzdCrngwO/Uzs+Wh8FboocU9kqTWjgrw2TrU86R+I3ho/wAN/cVTNtZaYdIIyIORB5hfVlW3xclK0jtiHbnj5h9RyKwlg/E6Ieo/I4mha5UulXVXfNz1bIc82E5PGh5HgeSi0LdxXPbTpnTSkrR04rLCp22xFbkV4m81HPJc4kuOpK30wtLAvZfCEm5z1GrWhaa9dQBiqvFOmMTnGAB95BQ2Skb2Y6zxTpgucdw9SdwXcXBs6yz9t3bqxm7c3kwbuuvotuz1yNszI1qO+d/E8B+0K2XTjxV29nJlzculoIi1VbQ1okkd2q2MDaiqbTeLvy5eZUZtvfM4vp4KLJ4l+iqHXuf0jzXh18OjRs9/olocWW1au1nzED36BR6d6Ujo8d8j1C5W11Hl2NzsR9ByWmsSquRdQOpvS/aNBmN75BIaMOZlxgdNV8AttsIqOezRznHDugkmF9CvazfGpPpOJGJsAjUHc4cwYK+U3rZbRZDFZuJm6o2S09f0nkfNY5Lkb4qidNc97NccjB3tOvdxC6azXgDvXx824HMeSsrHtBVbliDv5tfEQVjxOhTXk+sst612u8WtEkwF8/oX9Ud+kePuVMpV8RlzpP3oNyhtk9Mt6tpdVPBvDeev0XU7GXl8GqGbqmRG/sgmfVcpYA+qcNFhceP5R1doF2Oz1y/Bl7ziquEEj5Wt/S33KnGpOVozyyio0zsa947mjPiVqst6Z9ogid2o6qCSq+zURiJEgzmNxXXbOKkdA+3EnLILDrwdyUTcvBUiiey3u5Fem3gd4CgtRinsiiebwPAL2LeOGarHZkI98TCWKLKleTTkcvMLybzH6cuqrGNyJXpuiWxSJ1ptjHtLHU8TSIIMQQvmG01n/hH4sLvgudDXfNhymHkab4PJfQ1BvakHMAInP2Kyyx5I2wz4yPn9O8GkAgghFc1NnLO4kmkyTyWFxcWd/KJPxqPWqrFSpCr69daNmaR4tNcrtNjLJTo0/ivcPi1B1LWbhloTqe7guOumyfxFQicmwXcpmB3wV2dKiGiAtcMfuMc8l9JdV71AMNE8909Fo/5m+d3gq7kvUrp7OWkb7ZaXPEEyOAyWhsQCFkFeG5ePuoJNzjmtDNSODoW1xzWii7tv/mHogNzgvDmraViEBEqUpXgUpA6KeWLXRZklCysq2dQ6tl4jLyXQOpLU6goomziLbsnZqpl1Fs8W9k+LYVc7/h9QnI1G9CD6hfRP4UcE/hgo4E82cNZdgKI1fVPewf6Ve2DZOzM/IXfzucR4aK/ZZ1vZSUcF7B5Je5qs9nDRhaABwaAB4BSA2F6yCwc1eilhRKTIq9R6FTYWkt/EHQ+yAkHRAFncikBoWIgrMo9CDBykrUwTmvdXMRzQIDLtFgaBHIEB6cVEt7uyOvspDjkq69akBvU+ipP6WXxq5IiEoo38Qi5ejtplJabSqr4rqryxmUfM7gDwG8oiybOhI6fZ6k2i8Nb+aQeJMTJPd5rp5WUXXgfynB6lfMa6rtFhztERbnOeg5a3PynmiIDY18qLZqn4jx0+iIgJ7nLzSdKIgNj3QF5p5BZRAbQsEIiECFjCiIBhTCsIgMoERAegtZ+eeAWEQk3A5ISiIQYlZLllEBpnNAURAZlMSIgMOOSotqK+EU+Zd5AfVEWeb6Ga4PrRzxtywiLhPS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25" name="Picture 9" descr="http://www.ctimes.com.tw/news/2014/05/25/1959202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2313"/>
            <a:ext cx="3505200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11" descr="http://www.engineeringwellness.com/wp-content/uploads/2013/02/bigstock-Child-Listening-196697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327501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1" descr="http://www.washingtonpost.com/wp-apps/imrs.php?src=http://img.washingtonpost.com/rf/image_606w/2010-2019/WashingtonPost/2013/12/24/Editorial-Opinion/Images/Health_Overhaul_Ads-0ff46-1745.jpg&amp;w=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70104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1295400" y="5791200"/>
            <a:ext cx="6597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600"/>
              <a:t>Mr. Franco &amp; His Family Doctor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81000" y="685800"/>
            <a:ext cx="8382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、如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何瞭解耶穌的比喻</a:t>
            </a:r>
            <a:endParaRPr lang="en-US" altLang="en-US" sz="4800" dirty="0">
              <a:solidFill>
                <a:srgbClr val="692F03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23555" name="AutoShape 4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AutoShape 6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28600" y="2209800"/>
            <a:ext cx="8686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en-US" altLang="zh-TW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 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當那一天，耶穌從房子裡出來，坐在海邊。</a:t>
            </a:r>
            <a:r>
              <a:rPr lang="zh-TW" altLang="en-US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</a:t>
            </a:r>
            <a:r>
              <a:rPr lang="en-US" altLang="zh-TW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有許多人到他那裡聚集，他只得上船坐下，眾人都站在岸上。</a:t>
            </a:r>
            <a:r>
              <a:rPr lang="zh-TW" altLang="en-US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</a:t>
            </a:r>
            <a:r>
              <a:rPr lang="en-US" altLang="zh-TW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3 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他用比喻對他們講許多道理，說：「有一個撒種的出去撒種。」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				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（馬太福音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13:1-3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05200" y="1828800"/>
            <a:ext cx="5105400" cy="2308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dirty="0">
                <a:latin typeface="AR Maokai Heavy Big5" pitchFamily="49" charset="-120"/>
                <a:ea typeface="AR Maokai Heavy Big5" pitchFamily="49" charset="-120"/>
              </a:rPr>
              <a:t>雖然比喻很吸引人又簡單，但它們在教會中受到誤解的命運，僅次於啟示錄。</a:t>
            </a:r>
            <a:endParaRPr lang="en-US" sz="3600" dirty="0"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4579" name="Picture 5" descr="http://mydigitalseminary.com/wp-content/uploads/2012/11/gordon_fee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2286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5800" y="4648200"/>
            <a:ext cx="2646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600"/>
              <a:t>Gordon Fee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990600"/>
            <a:ext cx="8001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</a:rPr>
              <a:t>10 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門徒進前來，問耶穌說：「對眾人講話為什麼用比喻呢？」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</a:rPr>
              <a:t>11 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耶穌回答說：「因為天國的奧祕只叫你們知道，不叫他們知道。」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</a:rPr>
              <a:t>		           (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馬太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13:10-11)</a:t>
            </a:r>
          </a:p>
        </p:txBody>
      </p:sp>
      <p:pic>
        <p:nvPicPr>
          <p:cNvPr id="26629" name="Picture 5" descr="http://4.bp.blogspot.com/-uedDIyJrM7s/TausEyemzBI/AAAAAAAAAns/bqoLGli-ehw/s1600/jesus+and+disci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05200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81000" y="685800"/>
            <a:ext cx="82296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</a:t>
            </a: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撒種的人為何漫無目標？</a:t>
            </a:r>
            <a:endParaRPr lang="en-US" altLang="en-US" sz="48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19050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3 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他用比喻對他們講許多道理，說：「有一個撒種的出去撒種。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4 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撒的時候，有落在路旁的，飛鳥來吃盡了。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5 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有落在土淺石頭地上的，土既不深，發苗最快，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6 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日頭出來一曬，因為沒有根，就枯乾了。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7 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有落在荊棘裡的，荊棘長起來，把它擠住了。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8 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又有落在好土裡的，就結實，有一百倍的，有六十倍的，有三十倍的。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</a:rPr>
              <a:t>9 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有耳可聽的，就應當聽！」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</a:rPr>
              <a:t>                      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（馬太福音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13:3-9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2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http://www.tillhecomes.org/wp-content/uploads/2008/03/four-so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33338"/>
            <a:ext cx="78486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0" y="457200"/>
            <a:ext cx="1825625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落在路旁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943600"/>
            <a:ext cx="3057525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落在土淺石頭地</a:t>
            </a:r>
            <a:endParaRPr lang="en-US" alt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33400"/>
            <a:ext cx="2236788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落在荊棘裡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5943600"/>
            <a:ext cx="1825625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落在好土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541338"/>
            <a:ext cx="8763000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8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三、「聽有」與「聽嘸」的差別</a:t>
            </a:r>
            <a:endParaRPr lang="en-US" altLang="en-US" sz="48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600200"/>
            <a:ext cx="891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18 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所以，你們當</a:t>
            </a:r>
            <a:r>
              <a:rPr lang="zh-TW" altLang="en-US" sz="3200" b="1" dirty="0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聽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這撒種的比喻：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19 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凡</a:t>
            </a:r>
            <a:r>
              <a:rPr lang="zh-TW" altLang="en-US" sz="3200" b="1" dirty="0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聽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見天國道理</a:t>
            </a:r>
            <a:r>
              <a:rPr lang="zh-TW" altLang="en-US" sz="3200" b="1" dirty="0">
                <a:solidFill>
                  <a:schemeClr val="accent4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不明白的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，那惡者就來，把所撒在他心裡的奪了去，這就是撒在路旁的了。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20 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撒在石頭地上的，就是人</a:t>
            </a:r>
            <a:r>
              <a:rPr lang="zh-TW" altLang="en-US" sz="3200" b="1" dirty="0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聽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了道，當下歡喜領受，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21 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只因心裡沒有根，不過是暫時的，及至為道遭了患難，或是受了逼迫，立刻就跌倒了。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22 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撒在荊棘裡的，就是人</a:t>
            </a:r>
            <a:r>
              <a:rPr lang="zh-TW" altLang="en-US" sz="3200" b="1" dirty="0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聽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了道，後來有世上的思慮、錢財的迷惑把道擠住了，不能結實。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23 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撒在好地上的，就是人</a:t>
            </a:r>
            <a:r>
              <a:rPr lang="zh-TW" altLang="en-US" sz="3200" b="1" dirty="0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聽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道</a:t>
            </a:r>
            <a:r>
              <a:rPr lang="zh-TW" altLang="en-US" sz="3200" b="1" dirty="0">
                <a:solidFill>
                  <a:schemeClr val="accent4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明白了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，後來結實，有一百倍的，有六十倍的，有三十倍的。」（太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13:18-23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609600" y="154305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最好的種樹時機是二十年前，次好的時機是現在！</a:t>
            </a:r>
            <a:endParaRPr lang="en-US" altLang="en-US" sz="3600">
              <a:solidFill>
                <a:srgbClr val="0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457200"/>
            <a:ext cx="2032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結論：</a:t>
            </a:r>
          </a:p>
        </p:txBody>
      </p:sp>
      <p:pic>
        <p:nvPicPr>
          <p:cNvPr id="33798" name="Picture 6" descr="http://iamsanfernando.com/wp-content/uploads/2013/02/plant-tree-pacoima-beautif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4643438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800" name="Picture 8" descr="http://sierraclub.typepad.com/.a/6a00d83451b96069e20120a8f572fd970b-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895600"/>
            <a:ext cx="3286125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40902</TotalTime>
  <Words>171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DFPBiaoKaiShu-B5</vt:lpstr>
      <vt:lpstr>Gill Sans MT</vt:lpstr>
      <vt:lpstr>Wingdings 2</vt:lpstr>
      <vt:lpstr>Verdana</vt:lpstr>
      <vt:lpstr>Calibri</vt:lpstr>
      <vt:lpstr>AR Heiti Bold Big5</vt:lpstr>
      <vt:lpstr>Microsoft JhengHei</vt:lpstr>
      <vt:lpstr>AR Kaiti Medium Big5</vt:lpstr>
      <vt:lpstr>AR Maokai Heavy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2636</cp:revision>
  <dcterms:created xsi:type="dcterms:W3CDTF">2010-02-20T00:55:59Z</dcterms:created>
  <dcterms:modified xsi:type="dcterms:W3CDTF">2014-07-13T14:51:24Z</dcterms:modified>
</cp:coreProperties>
</file>