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2"/>
  </p:notesMasterIdLst>
  <p:handoutMasterIdLst>
    <p:handoutMasterId r:id="rId13"/>
  </p:handoutMasterIdLst>
  <p:sldIdLst>
    <p:sldId id="601" r:id="rId2"/>
    <p:sldId id="649" r:id="rId3"/>
    <p:sldId id="640" r:id="rId4"/>
    <p:sldId id="654" r:id="rId5"/>
    <p:sldId id="655" r:id="rId6"/>
    <p:sldId id="644" r:id="rId7"/>
    <p:sldId id="664" r:id="rId8"/>
    <p:sldId id="650" r:id="rId9"/>
    <p:sldId id="662" r:id="rId10"/>
    <p:sldId id="663" r:id="rId11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240A"/>
    <a:srgbClr val="A50021"/>
    <a:srgbClr val="669900"/>
    <a:srgbClr val="1F196D"/>
    <a:srgbClr val="692F03"/>
    <a:srgbClr val="F4EE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30" autoAdjust="0"/>
    <p:restoredTop sz="94524" autoAdjust="0"/>
  </p:normalViewPr>
  <p:slideViewPr>
    <p:cSldViewPr>
      <p:cViewPr>
        <p:scale>
          <a:sx n="66" d="100"/>
          <a:sy n="66" d="100"/>
        </p:scale>
        <p:origin x="-156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108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2B8183F-692A-4BE5-834D-A52E00756890}" type="datetimeFigureOut">
              <a:rPr lang="en-US"/>
              <a:pPr>
                <a:defRPr/>
              </a:pPr>
              <a:t>7/13/2014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74ECF2E-6B10-49DB-BFE5-394B509C26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195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48739A9-4C78-4C3C-9568-3CF4585F4E3D}" type="datetimeFigureOut">
              <a:rPr lang="en-US"/>
              <a:pPr>
                <a:defRPr/>
              </a:pPr>
              <a:t>7/13/2014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B31DEB6-CFF1-41B2-8BEE-DA5F8A0D10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6838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713406-AC3C-434D-8B56-C62F7703D48A}" type="datetimeFigureOut">
              <a:rPr lang="en-US"/>
              <a:pPr>
                <a:defRPr/>
              </a:pPr>
              <a:t>7/13/2014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F14A6A-97E9-4039-9E3A-F6A22B934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12AE4-BEF9-4EC9-812F-5EE71336519A}" type="datetimeFigureOut">
              <a:rPr lang="en-US"/>
              <a:pPr>
                <a:defRPr/>
              </a:pPr>
              <a:t>7/13/2014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355BF-A6A5-4417-B34E-77FB5D1D5E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69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16400-640C-446F-A896-25D67844C56D}" type="datetimeFigureOut">
              <a:rPr lang="en-US"/>
              <a:pPr>
                <a:defRPr/>
              </a:pPr>
              <a:t>7/13/2014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6907A-3168-4815-B22E-F659DDCB8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150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i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086600" cy="914400"/>
          </a:xfrm>
        </p:spPr>
        <p:txBody>
          <a:bodyPr/>
          <a:lstStyle>
            <a:lvl1pPr>
              <a:defRPr sz="4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4876800"/>
          </a:xfrm>
        </p:spPr>
        <p:txBody>
          <a:bodyPr/>
          <a:lstStyle>
            <a:lvl1pPr marL="0" indent="0" algn="l">
              <a:spcBef>
                <a:spcPts val="600"/>
              </a:spcBef>
              <a:buFontTx/>
              <a:buNone/>
              <a:defRPr sz="4200" baseline="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0915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1668432" y="5257800"/>
            <a:ext cx="5733941" cy="14927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3000" b="1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+mn-lt"/>
                <a:ea typeface="+mn-ea"/>
              </a:rPr>
              <a:t>請將手機轉成靜音或關機</a:t>
            </a:r>
            <a:endParaRPr lang="en-US" altLang="zh-TW" sz="3000" b="1" dirty="0">
              <a:effectLst>
                <a:glow rad="139700">
                  <a:schemeClr val="bg1">
                    <a:alpha val="40000"/>
                  </a:schemeClr>
                </a:glow>
              </a:effectLst>
              <a:latin typeface="+mn-lt"/>
              <a:ea typeface="+mn-ea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zh-TW" altLang="en-US" sz="28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+mn-lt"/>
                <a:ea typeface="+mn-ea"/>
              </a:rPr>
              <a:t>奧斯汀台灣基督長老教會</a:t>
            </a:r>
            <a:endParaRPr lang="en-US" altLang="zh-TW" sz="2800" dirty="0">
              <a:effectLst>
                <a:glow rad="139700">
                  <a:schemeClr val="bg1">
                    <a:alpha val="40000"/>
                  </a:schemeClr>
                </a:glow>
              </a:effectLst>
              <a:latin typeface="+mn-lt"/>
              <a:ea typeface="+mn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+mn-lt"/>
                <a:ea typeface="+mn-ea"/>
              </a:rPr>
              <a:t>Austin Taiwanese Presbyterian Church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74320"/>
            <a:ext cx="7772400" cy="1325880"/>
          </a:xfrm>
        </p:spPr>
        <p:txBody>
          <a:bodyPr/>
          <a:lstStyle>
            <a:lvl1pPr>
              <a:defRPr sz="4600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752600"/>
            <a:ext cx="7391400" cy="3505200"/>
          </a:xfrm>
        </p:spPr>
        <p:txBody>
          <a:bodyPr/>
          <a:lstStyle>
            <a:lvl1pPr marL="0" indent="0" algn="ctr">
              <a:buNone/>
              <a:defRPr sz="3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968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spos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086600" cy="914400"/>
          </a:xfrm>
        </p:spPr>
        <p:txBody>
          <a:bodyPr/>
          <a:lstStyle>
            <a:lvl1pPr>
              <a:defRPr sz="4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400" y="1298448"/>
            <a:ext cx="7772400" cy="4873752"/>
          </a:xfrm>
        </p:spPr>
        <p:txBody>
          <a:bodyPr/>
          <a:lstStyle>
            <a:lvl1pPr>
              <a:buFontTx/>
              <a:buNone/>
              <a:defRPr/>
            </a:lvl1pPr>
            <a:lvl2pPr marL="0">
              <a:buFont typeface="Wingdings" pitchFamily="2" charset="2"/>
              <a:buChar char="Ø"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471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sponsive_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04800"/>
            <a:ext cx="7772400" cy="5867400"/>
          </a:xfrm>
        </p:spPr>
        <p:txBody>
          <a:bodyPr/>
          <a:lstStyle>
            <a:lvl1pPr marL="0" indent="0" algn="l">
              <a:buFontTx/>
              <a:buNone/>
              <a:defRPr sz="4200" baseline="0"/>
            </a:lvl1pPr>
            <a:lvl2pPr marL="0">
              <a:buFont typeface="Wingdings" pitchFamily="2" charset="2"/>
              <a:buChar char="Ø"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422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2450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_Slide_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"/>
            <a:ext cx="7772400" cy="632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4880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33400" y="228600"/>
            <a:ext cx="4953000" cy="5257800"/>
          </a:xfrm>
        </p:spPr>
        <p:txBody>
          <a:bodyPr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228600"/>
            <a:ext cx="4953000" cy="6324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7503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53000"/>
            <a:ext cx="5486400" cy="1676400"/>
          </a:xfrm>
        </p:spPr>
        <p:txBody>
          <a:bodyPr/>
          <a:lstStyle>
            <a:lvl1pPr algn="ctr">
              <a:defRPr sz="32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381000"/>
            <a:ext cx="7315200" cy="4495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703472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769DA4-179F-435C-B704-9D2BD5462E4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4756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B763127-7489-4F1B-96BD-ED537803E534}" type="datetimeFigureOut">
              <a:rPr lang="en-US"/>
              <a:pPr>
                <a:defRPr/>
              </a:pPr>
              <a:t>7/13/2014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E34B47-4087-4D49-93F9-6BF4EFD8E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752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67DA7-C10C-4F9F-A850-6D0FA22EFB7F}" type="datetimeFigureOut">
              <a:rPr lang="en-US"/>
              <a:pPr>
                <a:defRPr/>
              </a:pPr>
              <a:t>7/13/2014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378EE-F5D0-45DE-A9B5-803CBDB5F7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699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2512C93-0805-40F9-89BF-DB9464AE11AA}" type="datetimeFigureOut">
              <a:rPr lang="en-US"/>
              <a:pPr>
                <a:defRPr/>
              </a:pPr>
              <a:t>7/13/2014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3EAEEC-48C8-45EC-9C6E-38A8BF3C32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925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9849A-741E-48FA-942E-826B84E0945E}" type="datetimeFigureOut">
              <a:rPr lang="en-US"/>
              <a:pPr>
                <a:defRPr/>
              </a:pPr>
              <a:t>7/13/2014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EA5F5-F022-40BB-A18F-606034F63E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187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E20963-AD24-4E7A-9369-E5C4B66974C3}" type="datetimeFigureOut">
              <a:rPr lang="en-US"/>
              <a:pPr>
                <a:defRPr/>
              </a:pPr>
              <a:t>7/13/2014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39F386-8A63-46DD-887C-664BCE921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61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D2DD1F9-8181-4FEA-AEEF-F6C39D953468}" type="datetimeFigureOut">
              <a:rPr lang="en-US"/>
              <a:pPr>
                <a:defRPr/>
              </a:pPr>
              <a:t>7/13/2014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E192CD-F266-47FA-B448-955529A393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468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ea typeface="+mn-ea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7793F5B-121B-45F0-B454-2DD7BED738BA}" type="datetimeFigureOut">
              <a:rPr lang="en-US"/>
              <a:pPr>
                <a:defRPr/>
              </a:pPr>
              <a:t>7/13/2014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0621681-0906-47CB-AAC7-627C9ED5DE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289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1028" name="Donut 10"/>
          <p:cNvGrpSpPr>
            <a:grpSpLocks/>
          </p:cNvGrpSpPr>
          <p:nvPr/>
        </p:nvGrpSpPr>
        <p:grpSpPr bwMode="auto">
          <a:xfrm>
            <a:off x="165100" y="1036638"/>
            <a:ext cx="1169988" cy="1169987"/>
            <a:chOff x="104" y="653"/>
            <a:chExt cx="737" cy="737"/>
          </a:xfrm>
        </p:grpSpPr>
        <p:sp>
          <p:nvSpPr>
            <p:cNvPr id="1036" name="Donut 10"/>
            <p:cNvSpPr>
              <a:spLocks noChangeArrowheads="1"/>
            </p:cNvSpPr>
            <p:nvPr/>
          </p:nvSpPr>
          <p:spPr bwMode="auto">
            <a:xfrm>
              <a:off x="104" y="653"/>
              <a:ext cx="737" cy="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9" name="Text Box 5"/>
            <p:cNvSpPr txBox="1">
              <a:spLocks noChangeArrowheads="1"/>
            </p:cNvSpPr>
            <p:nvPr/>
          </p:nvSpPr>
          <p:spPr bwMode="auto">
            <a:xfrm rot="2315674">
              <a:off x="219" y="766"/>
              <a:ext cx="501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latin typeface="Gill Sans MT" pitchFamily="34" charset="0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charset="0"/>
                <a:cs typeface="+mn-cs"/>
              </a:defRPr>
            </a:lvl1pPr>
            <a:extLst/>
          </a:lstStyle>
          <a:p>
            <a:pPr>
              <a:defRPr/>
            </a:pPr>
            <a:fld id="{B3E66AF5-D991-4572-B58C-53C4C14826C8}" type="datetimeFigureOut">
              <a:rPr lang="en-US"/>
              <a:pPr>
                <a:defRPr/>
              </a:pPr>
              <a:t>7/13/2014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  <a:cs typeface="+mn-cs"/>
              </a:defRPr>
            </a:lvl1pPr>
            <a:extLst/>
          </a:lstStyle>
          <a:p>
            <a:pPr>
              <a:defRPr/>
            </a:pPr>
            <a:fld id="{A9EA0554-AB68-450D-883A-7CD45113C9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367" r:id="rId1"/>
    <p:sldLayoutId id="2147489368" r:id="rId2"/>
    <p:sldLayoutId id="2147489369" r:id="rId3"/>
    <p:sldLayoutId id="2147489370" r:id="rId4"/>
    <p:sldLayoutId id="2147489371" r:id="rId5"/>
    <p:sldLayoutId id="2147489372" r:id="rId6"/>
    <p:sldLayoutId id="2147489373" r:id="rId7"/>
    <p:sldLayoutId id="2147489374" r:id="rId8"/>
    <p:sldLayoutId id="2147489375" r:id="rId9"/>
    <p:sldLayoutId id="2147489376" r:id="rId10"/>
    <p:sldLayoutId id="2147489377" r:id="rId11"/>
    <p:sldLayoutId id="2147489378" r:id="rId12"/>
    <p:sldLayoutId id="2147489379" r:id="rId13"/>
    <p:sldLayoutId id="2147489380" r:id="rId14"/>
    <p:sldLayoutId id="2147489381" r:id="rId15"/>
    <p:sldLayoutId id="2147489382" r:id="rId16"/>
    <p:sldLayoutId id="2147489383" r:id="rId17"/>
    <p:sldLayoutId id="2147489384" r:id="rId18"/>
    <p:sldLayoutId id="2147489385" r:id="rId1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6" descr="http://enlightenedkid.com/wp-content/uploads/2012/07/kid-listen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67"/>
          <a:stretch>
            <a:fillRect/>
          </a:stretch>
        </p:blipFill>
        <p:spPr bwMode="auto">
          <a:xfrm>
            <a:off x="304800" y="2962275"/>
            <a:ext cx="4724400" cy="389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0" y="1371600"/>
            <a:ext cx="91440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zh-TW" altLang="en-US" sz="6600">
                <a:solidFill>
                  <a:srgbClr val="FF0000"/>
                </a:solidFill>
                <a:latin typeface="AR Heiti Bold Big5" pitchFamily="49" charset="-120"/>
                <a:ea typeface="AR Heiti Bold Big5" pitchFamily="49" charset="-120"/>
              </a:rPr>
              <a:t>聽有與聽嘸，有啥要緊？</a:t>
            </a:r>
            <a:endParaRPr lang="en-US" altLang="en-US" sz="6600">
              <a:solidFill>
                <a:srgbClr val="FF0000"/>
              </a:solidFill>
              <a:latin typeface="AR Heiti Bold Big5" pitchFamily="49" charset="-120"/>
              <a:ea typeface="AR Heiti Bold Big5" pitchFamily="49" charset="-12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57800" y="2971800"/>
            <a:ext cx="3508375" cy="5238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2800" dirty="0"/>
              <a:t>馬太福音</a:t>
            </a:r>
            <a:r>
              <a:rPr lang="en-US" sz="2800" dirty="0"/>
              <a:t>13:1-9, 18-23</a:t>
            </a:r>
            <a:endParaRPr lang="en-US" altLang="en-US" sz="2800" b="1" dirty="0">
              <a:latin typeface="AR Kaiti Medium Big5" pitchFamily="49" charset="-120"/>
              <a:ea typeface="AR Kaiti Medium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13" descr="http://s1.hubimg.com/u/207310_f2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171700"/>
            <a:ext cx="31242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04800" y="2971800"/>
            <a:ext cx="80772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en-US" altLang="en-US" sz="4800" b="1">
                <a:solidFill>
                  <a:srgbClr val="C00000"/>
                </a:solidFill>
                <a:latin typeface="AR Maokai Heavy Big5" pitchFamily="49" charset="-120"/>
                <a:ea typeface="AR Maokai Heavy Big5" pitchFamily="49" charset="-120"/>
              </a:rPr>
              <a:t>有耳可聽的，就應當聽！</a:t>
            </a:r>
          </a:p>
          <a:p>
            <a:pPr eaLnBrk="1" hangingPunct="1"/>
            <a:r>
              <a:rPr lang="en-US" altLang="zh-TW" sz="4800" b="1">
                <a:latin typeface="AR Kaiti Medium Big5" pitchFamily="49" charset="-120"/>
                <a:ea typeface="AR Kaiti Medium Big5" pitchFamily="49" charset="-120"/>
              </a:rPr>
              <a:t>		    </a:t>
            </a:r>
            <a:r>
              <a:rPr lang="zh-TW" altLang="en-US" sz="3200">
                <a:latin typeface="AR Kaiti Medium Big5" pitchFamily="49" charset="-120"/>
                <a:ea typeface="AR Kaiti Medium Big5" pitchFamily="49" charset="-120"/>
              </a:rPr>
              <a:t>（</a:t>
            </a:r>
            <a:r>
              <a:rPr lang="zh-TW" altLang="en-US" sz="3200" b="1">
                <a:latin typeface="AR Kaiti Medium Big5" pitchFamily="49" charset="-120"/>
                <a:ea typeface="AR Kaiti Medium Big5" pitchFamily="49" charset="-120"/>
              </a:rPr>
              <a:t>馬太福音</a:t>
            </a:r>
            <a:r>
              <a:rPr lang="en-US" altLang="zh-TW" sz="3200" b="1">
                <a:latin typeface="AR Kaiti Medium Big5" pitchFamily="49" charset="-120"/>
                <a:ea typeface="AR Kaiti Medium Big5" pitchFamily="49" charset="-120"/>
              </a:rPr>
              <a:t>13</a:t>
            </a:r>
            <a:r>
              <a:rPr lang="en-US" altLang="en-US" sz="3200" b="1">
                <a:latin typeface="AR Kaiti Medium Big5" pitchFamily="49" charset="-120"/>
                <a:ea typeface="AR Kaiti Medium Big5" pitchFamily="49" charset="-120"/>
              </a:rPr>
              <a:t>:9</a:t>
            </a:r>
            <a:r>
              <a:rPr lang="zh-TW" altLang="en-US" sz="3200" b="1">
                <a:latin typeface="AR Kaiti Medium Big5" pitchFamily="49" charset="-120"/>
                <a:ea typeface="AR Kaiti Medium Big5" pitchFamily="49" charset="-120"/>
              </a:rPr>
              <a:t>）</a:t>
            </a:r>
            <a:endParaRPr lang="en-US" altLang="en-US" sz="3200">
              <a:latin typeface="AR Kaiti Medium Big5" pitchFamily="49" charset="-120"/>
              <a:ea typeface="AR Kaiti Medium Big5" pitchFamily="49" charset="-120"/>
            </a:endParaRPr>
          </a:p>
        </p:txBody>
      </p:sp>
      <p:sp>
        <p:nvSpPr>
          <p:cNvPr id="30724" name="AutoShape 5" descr="data:image/jpeg;base64,/9j/4AAQSkZJRgABAQAAAQABAAD/2wCEAAkGBxQSEhUTExQWFhQXEhcUFxYWGBQYFRUUFBQWFhcYFxQYHCggGBolHBQUITEhJSkrLi4uFx8zODMsNygtLisBCgoKDg0OGxAQGywmICUsLCwsLCwsLCwsLCwsLCwsLCwsLCwsLCwsLCwsLCwsLCwsLCwsLCwsLCwsLCwsLCwsLP/AABEIALcBEwMBIgACEQEDEQH/xAAcAAEAAgMBAQEAAAAAAAAAAAAABAUBAwYCBwj/xAA/EAABAwEFBQYEBAQEBwAAAAABAAIRAwQFEiExBkFRYXEigZGhscETMtHwI0JSYhRykuGissLxBxUWM0NTgv/EABkBAQADAQEAAAAAAAAAAAAAAAABAgMEBf/EACcRAAICAgIBAgcBAQAAAAAAAAABAhEDMRIhQQRREyIyQlJhcZEF/9oADAMBAAIRAxEAPwD7iiIgCIiAIiIAiIgCIiAIiIAiIgCIiAIsEqDaL6s9P5qzB3g+ihtIlJsnoqmhtLZXmG1mzMZyPUK0Y8ESCCOIzCJp6DTWz0iIpICIiAIiIAiIgCIiAIiIAiIgCIiAIiIAiIgCIiAIiIAiIgCIiAIi12iu1jS5xgBAbFze0O1tOzghvafmBEQCN3Mrn9qtqnHst7LTkGjUnnx3ZL53eFtJJJ3zn0y8Ny5p5/ETphg8yLa/drKtojG8tBIgDKJwnQb8vNc1a7w+MQCRhGQG7EcxvzhV1Z5Pt03+/gtbGlx4GTyy3rL9s2rwi5baDOWZ5ZBo1BjjJnwVtdF/16RLqdV05ZTDY4Rv0XPUaTiQ0Anl3rD5DoIjOP8A6H+wUFuJ9cuH/iOHZWhsaDEIBB5iV3dittOs3HTcHN4hfnGz1iCZzzmeM5R5Suk2fvSrQcTSfGcEbjyO7VaRzOOzKWBPR9yRU2zl+ttLODwO033VyuqMk1aORpp0wiIpICIiAIiIAiIgCIiAIiIAiIgCIiAIiIAiIgCIiAIiIDDnACToMyuA2q2gxSB8o+Ue55nNX+194YGYBqRJ6flHefRfN7W4vfJzzPTT+w8CuXPk+1HVgx32yBaaTn5znOvAcgq992F0xpxXVWWxyPBWtnsLeC5VZ2dHzqvczgBlm7IKQLkcGTEkZdTy7yvob7tBM8oC307vbAy0z++9WqRNxOEsNyFr44CD1w5+EqHbrncYdGriY8CV9Mp2EZnefsry67m6QnGQ5xPltouxwIjQjIr3Zi4HPUiD1C+i17qBaBGYMhQrVcTTJjX1VakLiVdwXk6m4PaYIInnz89Oq+r3TeDa9MPb0I4GF8pfYSwz48+Pv4rotjrxNOoGE9l+R5cD4n1WuDJxdM58+NNWj6CiIu84AiIgCIiAIiIAiIgCIiAIiIAiIgCIiAIiIAiIgCIiA+bbY2gurOzyB9CGjyBPeqCg7jr7/wC8+KkbXV4rvPGoR17Tx9VXUzBXmzdts9PGuki9oVAIVxZyudsjtFeWdyRZeSLNi2gKKx6kU3rVGL6NwCELBKYlYqYc1R6oW59RRqjlVlkRa9nB71VVaJpuBG4z5FXDyoN4uGqzkvJY+iWapiY13FoPiFsUK5XTQpH9g8hCmEr0E7R5zXZlF4p1A7NpB6EFe1JAREQBERAEREAREQBERAEREAREQBERAEWCY1XN33tEWy2z4XOAMu1EjcN3eqzmoq2aY8csjqJ0qi2q8KdPJzgDExnPlovmNl2kNQOfVeZBghx+WN0bu5QGbSjE9znEySQTJJG5cr9V7I9CP/Nf3MhbQVpcCdfilx5S5x9ytNCvi8lH2otLDSY8CKjzBjUgyc+i1XToFz7Rs8fB0dPYWEwrmzZZLm6V5GcNJhcRv/LPVS2260N+anlxGaldENWdVSC2tK5yyX5OREffBWtG2grVSRjKDLNpXoqM2otFot+ETqrWZ8W2S3rQ9VZv9oMOaR4KVRvCm/l1+qryTNODR7qlU9srdoDj/t7q6rjJcltDXwHFwb7/ANlnMtBWzt7Pfnw7uL2kBzXYN0gOqgTHRyqLTe8U8WIkGC7M55jXiqd9obWoYYEhstPBwEhV9Vg+A86yzFA5QVEsjlX8OmGCGJO93Z2l3bQtpnGM8Qwxuk6T3rpbmvY1XFromJEbxv8AVfK3t/AeYI7OIE6y3MRv1C6HZK1lj2Pc4EHI7zBCviyyTSejDPghKLaXZ9KRYBnMLK9A8gIiIAiIgCIiAIiIAiIgCIiAKBet7U7O2XnOMmjU/Qc1tvO2CjSfUOjWzHE6Ad5IC+bV7R8YuNQySZIOR/sscuXh0tnT6fB8R29GdoNqKlYlhOBsZAaHmTvXMNvh7A4DCQBm4nIQre1WSnH/AHHx+k4T/iiVW0KVLHGEQd/ELglK32evjgoRqKKOhQdUmoY1JA036nmVpbWFQkGGhp1yzI9leXnddNwwscWl25pgRvPJarPaqVmb+FRxwILjAmOcSps0p7OQvGqX12tDsQbw4nT0XT0KXZA3R5Kqt9ZlaoysxmDGBiHBzSQZO9dTclIPbn0VpPRzStNs2U7wbRYMLc9wH3kog20aHYS9jnHRjG1ahPe1sHulbry2eNUYZOGZjTEOB5clU3ls251cVaeOlpmzGwgsaGH4b2gwIy046q0FHyZZOX2ltZb8o1jIgGYkSWl3DMAtPJwCuLDaZMKHdOy7adnwkD4pqmo6oZILcgWZiXAhu+MzO5SqFlDX5aDIE74USST6EW2uzomjsyqm11wJJ0GpV2R+GFXPsDXtIPd9VeSKRfucpadrrPRfhLXOPIAn+nWO5WV2bUWW0ZAgbs8u6RlPJVG02zDjaBWs5+FDQCWkhwIGEw7CdQc55qBdOyLhTgAfFNXEXiSAwCMBB+adTMbo0UtRSCcm9HetBaRhMtOoOcTvBVDtrQmi7+Rw8irm7LC9gwuMgD7zUPalksDeMjxEe6yei67lSIFyMAY2XTl9ytl2UWvY5jcQHaYXfp1GU71ssNks1Foa+sS6BkXAR4D1ViTiaG0iDO8EeMqh1yPNKiyk4NLi+Bv+g3qe20AZBsToAM/ALTQsUau6kCSTwBKm2OkGnsiCdSc3d5KsrMZNHUbO2gup4Xat3b8J091arl7trfDqAnQ9k9DvPkuoXfilcTys8alfuERFoYhERAEREAREQBERAERaLba2Uml7zAHieQG9G6CVnL7c22XU6A3/AIjugMNH+Y9wVSKDXMhzQ6OOo6HUKutludXtL6jhB0aP2jID74qyFfs81585qUmz1sWNwgkU9S7m4sjUHIQ7/MCVi03a2O1j5HCD6NVvZczKlESs4xs3lNpnz5zCKj2gz2IEbgTnI3KYbKG0ST4K+ve7PiEPbGNv+IHUEqpYMnMJgO0xZYXjVp6qGqOqElOBxT2PDsxkXy3lyXT3JUgRzUa+ycAIbAacyMxpplu5rN21MxzgqLbRTNFbR21jOIZqwp2UKuuxwyV2xwhbQOGfRDtphqpqRl8Kwvm0gN6mPFVN0nDUIcddFE32TDVnRPHZWuz5lSKxbh1UOzuIdyJKt5KeCc6gCjmLZTqApUVmVRFfkuZ2oteAA4cRzgcTz4BdJXVU7C55BGIhuY1iePBZSNsS+azm7LYg+m9zRmQXGczJUjY+yvFVwPyDdO+DPqFeUrCGMwx2nHMDcDuVhY7EGZ7zqqqLs6pZkoNLySms8dw4BanEgrcXqNUqjVXkccTe45c1dXbfOUPz/cNe9c46tPU/fgpdjZAVoSafRnlhGS7Oyp1A4SDI5L0uXo1XNMtJCs7Pe+547x9F1Ryp7OKWJrRaotdKs1wlpBWxamQREQBERAERU96X0GdinDnbzub9Sockl2WjFydImXjeDaIzzcdG7z9AuVtVZ1U4nmeW4DgAsOJccTiSTqSvRC5ZzcjrxwUP6cxVpGm8h2k9k+08fVThXBEFTLY0OEET9+ipqtmI+V2XA5+B1HmuZxrR3RyJ7LVtQACFsD5XONtRaYdOSlMvMcVaJDLsqkvOzuJLmgHKCD+Ybu9ev48uyaC48ACT4BbWWO0P0oVc/wBjgPEgJJXotCfHtsoq9paRGh/SciO5VdHL75rqLfsta3iDZieEmmf9SpKtxVrM0CrSdTGMgSMjPayIyO9Rwa2iZZYPTX+lxdNrVhXvMzhbmd53N/vyVJczJdBUq9bDVpy6kQd+E5T38UTZSVG23UzUZAdDpkHn0VHUuy14sYrEwflgYekRPmtQ2rFM4a1N7HfuGXc7Qqwsm19Lhl1CvRVKT0TGi1VWwHfDI3wHHumQrO6qdZo/GeHkaECCeoGXgof/AFRRjs+oWp21ln3u9/RTSIcZ+UWta8PhuGLIHKd0qY61yJC5428WlpApvwH8zmls9JzWy7qT2tAPmquVOiVFVbLWpWnJb6OFrToJ159VCp8Tuz8F7uu6atXMB72nRzsLW+gnzRW9Feu23RuoNHzGAB8o9zzW19rGisWbMVj8z2NHLE72C2UdjgPmrE9GgHxJK1WOXsUlnx+5SvtIGqgmriPAcV3NLZmzgQWF3NznT5EAdyqrfsiRnRfP7X+zh7jvUywyMo+ojZTUYH3meqn0qqqrTZa1A9um5o46t/qGS807cstbNH32joWVFmVU0rWFKZaFomZtExryDIMHkrCzXu4ZOE89CqltVesSlSa0VcU9nRtvOnxjuKLnUV/iyM/go69eK1UNBc4gAbyot5XkyiJcczo0an6DmuTttvfWdLtNzRoP781pPIolIYnL+Fjel9GpLactZvP5nfQKtY1YYF7Jhc7bfbOqMVHpHqVpq1lrq11W17TnAzJOQGpPIKrZZIkVqy8WGwVLS7DTbkDm45Nb1PHkFc3Pso58PtBLW6imNT/Md3QZ9F2FCg1jQ1jQ1o0AEALSOFvtmU86j1EqLs2YoUgMTRUfvc8A/wBLTkB5qzFhp/8ArZ/S36KQi6VFLRyuTe2eWMA0AHQQvSIpKhVu0F1C1UHUjkTm0/peND7dCVZIoatUSm07R8QDX0KpY8YXNMEFXlS2Ymgrs9qtmGWtuIQ2sB2Xbj+13LnuXymjai3LULhyY3BnpY8qyL9lnbKDXjtCR6KHZrnbp2SOevip9leHiFKpWJUSN45ZQ0Rf+TUz/wCNvide9bLHczGGSB0H1Vk2ylehRhWoh+om1VnsQotWtnAWLVXhWGyF3Mr1HF+YYAcO4kkxPEZIo8nSMZS4q2WmzNzB4+JVbLT8rTo7mRwXVgRkNEAhZXdGKiqR585uTthERWKBERAYIVTeGzdCrngwO/Uzs+Wh8FboocU9kqTWjgrw2TrU86R+I3ho/wAN/cVTNtZaYdIIyIORB5hfVlW3xclK0jtiHbnj5h9RyKwlg/E6Ieo/I4mha5UulXVXfNz1bIc82E5PGh5HgeSi0LdxXPbTpnTSkrR04rLCp22xFbkV4m81HPJc4kuOpK30wtLAvZfCEm5z1GrWhaa9dQBiqvFOmMTnGAB95BQ2Skb2Y6zxTpgucdw9SdwXcXBs6yz9t3bqxm7c3kwbuuvotuz1yNszI1qO+d/E8B+0K2XTjxV29nJlzculoIi1VbQ1okkd2q2MDaiqbTeLvy5eZUZtvfM4vp4KLJ4l+iqHXuf0jzXh18OjRs9/olocWW1au1nzED36BR6d6Ujo8d8j1C5W11Hl2NzsR9ByWmsSquRdQOpvS/aNBmN75BIaMOZlxgdNV8AttsIqOezRznHDugkmF9CvazfGpPpOJGJsAjUHc4cwYK+U3rZbRZDFZuJm6o2S09f0nkfNY5Lkb4qidNc97NccjB3tOvdxC6azXgDvXx824HMeSsrHtBVbliDv5tfEQVjxOhTXk+sst612u8WtEkwF8/oX9Ud+kePuVMpV8RlzpP3oNyhtk9Mt6tpdVPBvDeev0XU7GXl8GqGbqmRG/sgmfVcpYA+qcNFhceP5R1doF2Oz1y/Bl7ziquEEj5Wt/S33KnGpOVozyyio0zsa947mjPiVqst6Z9ogid2o6qCSq+zURiJEgzmNxXXbOKkdA+3EnLILDrwdyUTcvBUiiey3u5Fem3gd4CgtRinsiiebwPAL2LeOGarHZkI98TCWKLKleTTkcvMLybzH6cuqrGNyJXpuiWxSJ1ptjHtLHU8TSIIMQQvmG01n/hH4sLvgudDXfNhymHkab4PJfQ1BvakHMAInP2Kyyx5I2wz4yPn9O8GkAgghFc1NnLO4kmkyTyWFxcWd/KJPxqPWqrFSpCr69daNmaR4tNcrtNjLJTo0/ivcPi1B1LWbhloTqe7guOumyfxFQicmwXcpmB3wV2dKiGiAtcMfuMc8l9JdV71AMNE8909Fo/5m+d3gq7kvUrp7OWkb7ZaXPEEyOAyWhsQCFkFeG5ePuoJNzjmtDNSODoW1xzWii7tv/mHogNzgvDmraViEBEqUpXgUpA6KeWLXRZklCysq2dQ6tl4jLyXQOpLU6goomziLbsnZqpl1Fs8W9k+LYVc7/h9QnI1G9CD6hfRP4UcE/hgo4E82cNZdgKI1fVPewf6Ve2DZOzM/IXfzucR4aK/ZZ1vZSUcF7B5Je5qs9nDRhaABwaAB4BSA2F6yCwc1eilhRKTIq9R6FTYWkt/EHQ+yAkHRAFncikBoWIgrMo9CDBykrUwTmvdXMRzQIDLtFgaBHIEB6cVEt7uyOvspDjkq69akBvU+ipP6WXxq5IiEoo38Qi5ejtplJabSqr4rqryxmUfM7gDwG8oiybOhI6fZ6k2i8Nb+aQeJMTJPd5rp5WUXXgfynB6lfMa6rtFhztERbnOeg5a3PynmiIDY18qLZqn4jx0+iIgJ7nLzSdKIgNj3QF5p5BZRAbQsEIiECFjCiIBhTCsIgMoERAegtZ+eeAWEQk3A5ISiIQYlZLllEBpnNAURAZlMSIgMOOSotqK+EU+Zd5AfVEWeb6Ga4PrRzxtywiLhPSo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30725" name="Picture 9" descr="http://www.ctimes.com.tw/news/2014/05/25/195920234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32313"/>
            <a:ext cx="3505200" cy="232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6" name="Picture 11" descr="http://www.engineeringwellness.com/wp-content/uploads/2013/02/bigstock-Child-Listening-1966972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0"/>
            <a:ext cx="3275013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11" descr="http://www.washingtonpost.com/wp-apps/imrs.php?src=http://img.washingtonpost.com/rf/image_606w/2010-2019/WashingtonPost/2013/12/24/Editorial-Opinion/Images/Health_Overhaul_Ads-0ff46-1745.jpg&amp;w=48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09600"/>
            <a:ext cx="7010400" cy="489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Rectangle 7"/>
          <p:cNvSpPr>
            <a:spLocks noChangeArrowheads="1"/>
          </p:cNvSpPr>
          <p:nvPr/>
        </p:nvSpPr>
        <p:spPr bwMode="auto">
          <a:xfrm>
            <a:off x="1295400" y="5791200"/>
            <a:ext cx="65976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en-US" altLang="en-US" sz="3600"/>
              <a:t>Mr. Franco &amp; His Family Doctor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>
            <a:spLocks noChangeArrowheads="1"/>
          </p:cNvSpPr>
          <p:nvPr/>
        </p:nvSpPr>
        <p:spPr bwMode="auto">
          <a:xfrm>
            <a:off x="381000" y="685800"/>
            <a:ext cx="8382000" cy="8302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zh-TW" altLang="en-US" sz="4800" dirty="0">
                <a:solidFill>
                  <a:srgbClr val="692F03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一</a:t>
            </a:r>
            <a:r>
              <a:rPr lang="zh-TW" altLang="en-US" sz="4800" dirty="0">
                <a:solidFill>
                  <a:srgbClr val="692F03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、如</a:t>
            </a:r>
            <a:r>
              <a:rPr lang="zh-TW" altLang="en-US" sz="4800" dirty="0">
                <a:solidFill>
                  <a:srgbClr val="692F03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何瞭解耶穌的比喻</a:t>
            </a:r>
            <a:endParaRPr lang="en-US" altLang="en-US" sz="4800" dirty="0">
              <a:solidFill>
                <a:srgbClr val="692F03"/>
              </a:solidFill>
              <a:latin typeface="AR Maokai Heavy Big5" pitchFamily="49" charset="-120"/>
              <a:ea typeface="AR Maokai Heavy Big5" pitchFamily="49" charset="-120"/>
              <a:cs typeface="Times New Roman" pitchFamily="18" charset="0"/>
            </a:endParaRPr>
          </a:p>
        </p:txBody>
      </p:sp>
      <p:sp>
        <p:nvSpPr>
          <p:cNvPr id="23555" name="AutoShape 4" descr="data:image/jpeg;base64,/9j/4AAQSkZJRgABAQAAAQABAAD/2wCEAAkGBxQTEhIUEhQUFRQSFxQUFBQUFRQUFRUUFRQWFxQUFBQYHCggGBolHBQUITEhJSkrLi4uFx8zODMsNygtLisBCgoKDg0OGhAQGywcHBwsLCwsLCwsLCwsLCwsLCwsLCwsLCwsLCwsLCwsLCwsLCwsLCwsLCwsNywsLCwsLCsrK//AABEIAKgBLAMBIgACEQEDEQH/xAAcAAABBQEBAQAAAAAAAAAAAAAGAQIDBAUABwj/xAA/EAABAgQDBAcGBQMDBQEAAAABAAIDBBEhBRIxQVFhcQYTIjKBkaFCUrHB0fAUIzNy4QcVYpKiwhaCstLxU//EABoBAAIDAQEAAAAAAAAAAAAAAAIDAAEEBQb/xAAnEQACAgEDBQACAgMAAAAAAAAAAQIRAxIhMQQTFEFRImHB8AUyM//aAAwDAQACEQMRAD8A8/g6lE8p+gfvYUMQj2iieR/QP3sK2r2ZJegk6MDsDwRTDCF+ivcCK4QQw4KlyIQkIUtE0hECQOCic1WHBRuChCpEhKrEgrRcFE5qjQVsynwVA+CtV8NQPhoNISZlRISrR4VitaJDVaNCsUDiFYEzDe0eahyq9NQ+0earliGgivRNIUxamlqGiWQpCFIQkIVFkZCROISUULsbRInUTocMkgAaqFkknKl53Dfx3DiivBsKFQdorbQDiai5TcAwo2NK03kUFdaeiMYcnlFWjXdfzQNhxRizsKg2kjyA8FkFsQVJFtAdo8EVuwzMSXOI9Pgq8SWa3S/FxqkzklyPgrMiTY4AVqBSnz+nmiCWsyg1IuRvBFPh6rOENW5d5aa7Ak99WO7Lo2IEagJcdPTkkjv2gW8FSjTAIJ418tFTOL0OWJpvIrWp0ATFkixbxNFl8YaWvqDZRF3huTZp7B7pB0vQ8qJkIaUILTsJpTz+qpgkeI4PDmm5YrRfuvpt4ryDpV0bfKRC1w7JrlO/7svcZOXaR2L74btDy3Kp0nwNs5LOhnvNFYTj3mvAs08dnEFSEqYMo2fPKRWJ2UdDe5jtWkg+CrrVdiqC+H3iijDv0D970MN75RPhf6J+962r2Y5cIJeincCLIQQn0S7gRdDQw4JLkdRNcFJRJRECQOCjcFO4KNwUIV3BMIUzwoyFZCJzVE5isFNIVFlKJDUEaHYrQc1QRWWKqi7Aach9p3NVXMWpPQ+2VUcxA4hplEsUbmK65iicxC0FZULU0tVlzFG5iqiysWpuRWCxTS8sSbV3W1NULRaK8GUe4gNab8EXYB0YNnOrX9p27LqxguFdXegqdSf5KKJaC4CtW+pPxS2xiiPlZNrW0ueYUzr2FR5fRQRIp0r5VurEsDcpbY1IijtyipvuWNEuSVozkXMq2VYsstTNuKNIgZDUhYngJUho0IjyKvHkw/wVym1c0Jd0FSMyZbkFBDa4DXWvmqsCchOJbWh0JBIpwRAWA2OiH+kOACIM0PsvF6jbwT4537EzwrlF5rYsKjmnOzUOAFQNocBZw+6hbcnOtjCrbPtmbvA0cN9LLzrBOlESVeGRgctSDXu8DpYo5iUAEeBzcwWsdSPP5p93uZJRo83/AKsYIYcZsdg7MStaC1faBXnTmr6G6TSbZqUeBfs9YzhYgj5LwCPKua5zSDUEhacTtCZKgoHfKJ8J/Rd970L17ZRRg/6TvvaulE58uEEfRHuhGMIIO6H91GcIIY8FS5HJCE+iQhECREKJwUxUTgoQhcFG4KZwUZCssiK4pxSKEI3BRvFlMQmOFioWB88ztu5qo5i055vaKqOYqouyi5ijcxXXMULmoaCTKjmKNzFbc1RuYhaLTKzYd0QYFJipcRWmg05GqzpaHUgAVqieUaAABoKV580nI6G41ZcZFy0AawcNT4lOjT5A2DgAFFFmIY5+pWRNzI5LM5GmMTThzjybeop5WWuHuyjMddl1gYXU0ym3O62Y7hSmg+SXOW1DoR9kL4zdrgKa3SQ3NN2uDvELEmcZg5+rZlLtDdoFTszErPmJtrXUcHQidoOZpS3j2sep+gxIFFHRZmFz1W0canYa2IWlDfVZZj48ChOY5NdcmiuwJcJdBN0QiHVSOgb1ZhwqXUka44q9IOrc81/qPgtYfWsF23cBu3qj0B6REN6t1Tl0veg1b66brL0Sflw5jmuFnAheNYYzqZtza90kjk039E/C7i18E5UuT17DYoq9jTWGQS3k7UeBXnfSrC8ky+gs6jhpt+yizozFJdfUVH34t9Vr4lhTIj6urWlLU0qTt5rRjm1wZJxPHZOJmNSi7BT+U772oOw9GGCfpu+9q7MDmZNgk6G93xRrCCCehht4/NHELRDHgGfI+iQpVxRAkLlG5TPCicFCELkxSOCYQrIREJpCeU0qEGlNeE8prtFCwZnW9oqq5qvzY7RVVzVCFVzVE5qtOaoiFKLKzmqMtVlzVG5qqgkPkWVcOJp4LdcylANNfBZ2FQbl3uj1JoFsZLn72BZMppxGTHBqVQiRqHNu9nZXY31C2orRlO80oOZsFg4vEEOEXC5IIbuLnE35Uv4BZJfTXHfY2OjE2Ijn5fYoDYWJvqtufgOc0gUuL1WZ0Tw4QYEI+1GaIrzxdcDwC2500bUJDe9mrTXB5RimAhr4jn5y8mrAHZQ6nsjdoFUw50VrMsarmm1D3mO2Fu/ZZelYm6G9lHtB5hCkfCMzx1THbxStLH0TO7aoX2t7GYLiZiRIMOlq0PgNiPfw+WwvxWPgmDthDOWARDWrq18FuyhpdZsr9GmCdEUWN1ZIdsp6q2yfZTvtHAkDyQ/0qitJbnJBpmppZBsN8R7z1OV7dz7E8nD7shjBstyXs9jgxQRa/EGqbEOtR5rz7AJ97H5KuhxLVhvpRw/xdtCL4OIl9nCjh6hSSoBL2JORF5FiwH455Ghzeo/lenYlMACteS8pmnZo9RvcPQhXg2tg5Q76Jv8Azq7A6/jVGccX1p6oW6OQgzqztc6vOzqfJFUw7tHVOhwZp8ng2HnRF+COpDdy+aD8P2Isws/lP5fNd3GcnIb3QmeZQ9oWO/ijmHiEP3h5r59wyM5rn5XEXOh4lbbZuJTvu8ykLLtwP8fVvZ7Z+Ph+8PNd+NZ7w814m6di++7zTTPxffd5q+9+iPpH9PbDOM94eahiTzB7Q814s/EY3vuUETEYpHfcp3l8K8R/T2h2JwvfHmm/3CGfaHmvEDNv94+a5s/EB7zvND5H6C8N/T3D8S3eE38Q3eF4wcYjD2yk/vEb3yr8hfCvEl9PZTMt3hI6YbvC8Zdisb3ylhYxFaQcxNNinkL4TxJfT0qZ7xUDkIHpnSxamHpp/im92H0V2Z/Ate1RlqFD00Hurv8ArJu5TuR+ldqfwJyEwhDf/V7DsT29KGnYq7kfpfbn8DnCm5YdaXcS7waKNHi5x/0rbmYFGB2/6ABDcnNduFDGpLG6+0WOe6/ClEY4vDywhwt/pAHxqsuWVmjGmgUmX0qN/wAxQfFV5eU6yPCZlJZCa977E3cC0HwHwXYpMUI4fT/4slk7HEWE6AYg/MZDcQQGOdUFzX3qewdiz6dWxpUtO4aNoA0A1DWtaDvA2qzmq2ipxotXEnad1Ero1Asqe50K2K8zBaLlWJF7C2xrStgh2abGmHkN7LBq4/LeVrSMSHCywe3maLktNDtJDtK8FCabL1aqzlFgPsqGWisLrHTftUkV4F9m1Ik9w6BzplJGM0AAhwAoQdb3C8+b0fj9c3qvSxDq7RqF7XOSIiMpt9lyyxhzH2is7QsHAU9QnQnpEzjqR51iGPRhlhR2/mwXVY6l6DWjtoIBBH0XoMjGESGx41oOYqLgpIvRGC69SaaVvTgrJl2wGUFg0VOp0CrLJNFYotAh0sxE9a2GD3WlzuZFAEISbc8ZtPe/n5K3ic0XPjxTq40byOnpRJ0bh/mt4D4qQVRBk7Z6ZKy2V0AbAPOx+hW/Fh1JWc8APYdjS4ctD/yK05ttxyH0+SbHYzye58/yGxFWF/pP5fNCslo1FOFH8p/L5ruY/wCDk5P5BOQ7z/3H4la4csWSPbf+4/ErWBWJnShwSVTCuqmlyoYNiFQ1UjyoXFCyyNyjdqE5xTHahCWPJXByaSla0nQHyUIJVcXKVss86NPkrDMIjHRhVqLK1L6YccXURC2XYDGJuKJ7ejbzqQFeiXwF5IL2D+VIGIlZ0a3uU7Oj7BqSUSxSAeaAKZFrYBI5orairR2j+0Al1+QI8QiCTwSDmbUVFRUcFpScm1gflaKuBYKWsTV3wV9p+wXli+Ag/p/KmNMGKe7BYXncXxTbxytNuKK8djDK0be04jxp8iq/RRrYEBwaLkhzudABXhp6qnjEaz3cA0Hlc+tUuZI7gti0W54/GlVjdCXGLPRD7DAXgG9HGjGkbjSqmxqN3uAPwv8ANJ/Ssgxpo/4sp4ues74Y+C3R6H1SZ1QrQ+KnivoPos+Ox7gTXLWtAL32VO1Z0bLLD2U0pYpkZppx3oRxbHJmG9jQBQ0vQZQdCDu11WhAx+IwUmIdqd5gqCjla4DjGmX34ZEc09W7I+tRUBw9VbjQ4olSYuXO0AnJoaFOwfFoUZv5ZuNQdR4bVqRmhzHA6EJD35Ccq2JMJmw6EKqcwhtNliSzsgoNArH4yyrWqBcN7RffFaNChTphiYEMivetTbT7srk7N0BJNAASeS8wxfFnRopcdNGjcB89FcFrYM6iiviUSuVu81PPYtro8ykQcwPSp+CwMmZ7d9vvyqURYNaMP3H0yf8AsU98IznqRZ2jxGYegPzWy2UzgHSgp9+ay3stmHuE+GtvNbcvE7I5D4IkIkfNEoe7yRThP6b+RQxKCobwRJhLqMcDtqu3jkjmTiwUlO+/9zv/ACK1WrWwTCIRc4kVqSfMoxlcNggWaPJZljs1d5RPPmQHHRpPgpG4VGdowr0tkOGNGjyT+sHBGsK+gvqX6R50zo1Hd7NOanh9D4p1ICO3xgoHxlfaiD5MwUZ0LHtP8lZZ0SgjWpW46IozE4qKEF6KeWb9lGHgMBvsDyVlklCboweSfnSElFsBqk/YuRo0aEpeFC6qjcDRSyqMycidoqq6KnTh7RVRzwqbDokdFUZiKN0VRuiobCSLEGNRwK15V1HAk2BBHH+NEOGIpYc6RQbkqbbGR/Z6HJTfYAFL68f4VTFYtW/9xPkLrPwmZzNYdwpyoVYmDmYb6OJPIg/RZ5DogjjZPU5veF/AkFR/00mg2ac3/wDRhHi01+BKtz0EmE9nu1pyrVD2Dy72xA+HZ7DUH4+BB9Ur0xqdNHtrWgiqpzFa2TcMmSAA+xIr6K7UUqk0a0gUxIu2w631GqryzgatYS2urTp5FFL2A6gGqgfhLXGo1Hn4FKcnZov8ae5hyWEGG5r4Z7QpWpaAd9ac0SwYpINRQ8DUeCiZLZfDepmEhx3UQSk2U9yq8EJuYq29ZmL4gyXgviu0aLDaSdGjmlJOTpBOVKwe6a4nkZ1bdXXcfgEAMfV9a3stjE50RIL4j6OiRXNyUPcANXDLre3kUOwX0cF0cWOomHLlt7BNhkKrq7gfU/ytGSi0jNHB588h/wCKqYbaCXX7biBya36uHknQYtZhtBahA86V9UIJ7NLOzwmneynhlC1pY9kbLD4BYGBRs0s39tP9pqiCCOy2nuhWhMz5qlRSi3sOdYrBhG615F5AK6mNmWe5sYI/tHmieFEQnhJIKI4US10UWJmi9nTXRFD1wUbpoBHYBMXJhKrOngoHz3NC2XRccoy4KiZwKJ0yOKpyQWlmiZgBRunVnmOEwxwhci9BcfOlQRJoqsYwUb4wQuTCUSnNRLlVnPSzEQVVdz0LkNUUSOcmFyY56ZmQ2FpJC5NL0x7k2qqy6NfBMQyOodD8UTS02xxLXO1tXYQbIBzqeHOOA1qNx/lBJWEg9fhRrmGUg6kEEHnfcsyclIcI0Zck1JHdF9+0oWgY6xr6PLzwaAVoSuJfiXuhwGmjGF5J1NCBp4oZRajdBQdugwbOhwhtBua+FrKvMYg5gvv8EPYS+J1rcwNBXULdn7sJWLhnRjsWJfFamoK3pWeDqLzExC11uVVrYdORgSK3FKcQdCgarcZqT2Z6A6M3aVUixQTZDUadjW7I81z56JDaXPyjhVKdsq0janZ9kNpdEcGhtySvJ+mHSYzT8raiEw9ke8feKz8fxiJHiHO4loPZbsHgsqq6PT9Mofk+Tn5up17LgtmYJAG7cnwSK1oSfRVYbaq3KsqWjaSPNOlsKi7CoPywoDd7S6nMk/Cnkkk/1WHc1g8wCVDMvrEIGjG5Rya0/wAqzhUOsVvFzAPBoH3yWSRoPWei7qyY19seNaImknVhw9e78ysDBIOWUA2kxD/uqtvDX/lQ/wBvzKuImR82w4l1oysayy4avQHWXRjKjO4M1ZCMVsQ5g0Q/JRFrQoyuMhcol7rymuiqDrkhjIrBolMRMc9QPmANbKjHxaGPa8lTaDo0C9ML1k/3xm4pP7wzigckRI1HPTC9Z392Yd6X+5M3odQSRcc9RvcqrsRh+8pDEBFlVhIqxjdQuKfFKhJUDOKQpKpKobIdVJVdVNLlCxSVWmY9rJsWPWw0UEU6DkmQjuBKXwWTh2JOpqjn+l8q0CZiHvVawcG0LvU/BBUF9h4g+aIuhOI9THcxx7McUG7O2tPMEhb+vxV0y0+iun/6bhsYILnGioTb6gjctaIaN5rKdDzF33sXmTsIGp5hoSNQVo4TE6wQzobtPhp80kWA5pLXC2ldd1Fm4TNCHFdDdYZgRXZVRbphcMP4MIUFRdCPTOdoHAckSPmiG/FAHTCLUhDhjckDmdRYIRDcpqUpF2TjPkcCtTA/1WndU+iygtbBxZ55AeKXk/1GY+TSa6ocdrq08bfVFHRuUrHJ1yOrypWiHZJvabubVx5MGY+dKI86Ay1G54gu6r38G2t4kAeaymhhrDf1bGQz7LCT401/1FTS8xRjBXYPW6GY+J5nRTW5IaL7bk+pWiycFPQeCGwJI8SaFbhaKm0qzDctqYtl6VK0mPWRAerzIiJASRbzLsygzpC9FYNHTsEPblPosk4GzeVqlybnQvcJbGUcFb7xSHBR7xWqXppcgaCMo4R/kUx2En3itYuXZkNEM+FhbBrc8VaNgnkqN5ULorRSonFPiFRlWXQ0lIVHEjAcTwVZ8ck7hwVpNgtpE8WMAq8WKSmELqpiVAOVnNTC7tDmloo4zdu5Mi6aZRZlGdkjiVYuQCLOFCOYuFBAdc7jdTwjchduUFLHXpoXF0z0GQxbroTXbaUeNzgLqdmhogjC5/qXVHdrRw4b0cyzQ6hbodF47qMbxyaOzilqSK0y/Wu0D0Q3ir8k1DeRUGxGwg2I9UTYnCIOlULY8CQw00KRje45m9MzYEMUNQBblu8EDY9M5jyW9EeXQ7bvuvFCeIVBNVo6eH5CM8vxKC4BLRXcNk3Pd2Wl2w02LoN0ctK2V4cEmlNqJJaQLIYBFzrw4FaWH4F1YDohAdsG4cOPwWrKYeYrqUowWr4eqzzk2aI0jKwbDnPLtctKE8Ki3MlGsSbECCaUrbxdsA4DVK4w4QAFBlBNLeZQxiE51jgdg057TRIkEtzSw+LUiuypPPatIzA3rCgxsgJOvwWHO4yc5yusFUUVKjJaVKxy5ctqBLMAq2xy5ciQEiQFLmXLlYAhckzLlyGwqELkmZcuULELklVy5AFQ2qjeVy5QhSjxgPoqkSKTyXLk6KVC23ZC40H3tTIW9cuUBH0TSFy5WWckc211y5RsiEgm1NrPh91Vhr6PHEU+i5cu10zcsKv+8iZclpormHCvki3oVOEjq3bNOS5cvP8A+TVTOr0vAUzUHYhXHZS1gkXLlRNjGSEnUUIshDpNAyzBZup63XLlt6JXlpmXqtoFD8KuhRXwjmY4tOlQuXLudRijGOyOaiw3G41QS8uppW6IIHTN5aGnsnaRau7kuXLmOKDTGnFS+w01Jrt57UsOfAuSDTTmuXLPpVjLKU3jJcaA0Czeu+7LlyaopA3Z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56" name="AutoShape 6" descr="data:image/jpeg;base64,/9j/4AAQSkZJRgABAQAAAQABAAD/2wCEAAkGBxQTEhIUEhQUFRQSFxQUFBQUFRQUFRUUFRQWFxQUFBQYHCggGBolHBQUITEhJSkrLi4uFx8zODMsNygtLisBCgoKDg0OGhAQGywcHBwsLCwsLCwsLCwsLCwsLCwsLCwsLCwsLCwsLCwsLCwsLCwsLCwsLCwsNywsLCwsLCsrK//AABEIAKgBLAMBIgACEQEDEQH/xAAcAAABBQEBAQAAAAAAAAAAAAAGAQIDBAUABwj/xAA/EAABAgQDBAcGBQMDBQEAAAABAAIDBBEhBRIxQVFhcQYTIjKBkaFCUrHB0fAUIzNy4QcVYpKiwhaCstLxU//EABoBAAIDAQEAAAAAAAAAAAAAAAIDAAEEBQb/xAAnEQACAgEDBQACAgMAAAAAAAAAAQIRAxIhMQQTFEFRImHB8AUyM//aAAwDAQACEQMRAD8A8/g6lE8p+gfvYUMQj2iieR/QP3sK2r2ZJegk6MDsDwRTDCF+ivcCK4QQw4KlyIQkIUtE0hECQOCic1WHBRuChCpEhKrEgrRcFE5qjQVsynwVA+CtV8NQPhoNISZlRISrR4VitaJDVaNCsUDiFYEzDe0eahyq9NQ+0earliGgivRNIUxamlqGiWQpCFIQkIVFkZCROISUULsbRInUTocMkgAaqFkknKl53Dfx3DiivBsKFQdorbQDiai5TcAwo2NK03kUFdaeiMYcnlFWjXdfzQNhxRizsKg2kjyA8FkFsQVJFtAdo8EVuwzMSXOI9Pgq8SWa3S/FxqkzklyPgrMiTY4AVqBSnz+nmiCWsyg1IuRvBFPh6rOENW5d5aa7Ak99WO7Lo2IEagJcdPTkkjv2gW8FSjTAIJ418tFTOL0OWJpvIrWp0ATFkixbxNFl8YaWvqDZRF3huTZp7B7pB0vQ8qJkIaUILTsJpTz+qpgkeI4PDmm5YrRfuvpt4ryDpV0bfKRC1w7JrlO/7svcZOXaR2L74btDy3Kp0nwNs5LOhnvNFYTj3mvAs08dnEFSEqYMo2fPKRWJ2UdDe5jtWkg+CrrVdiqC+H3iijDv0D970MN75RPhf6J+962r2Y5cIJeincCLIQQn0S7gRdDQw4JLkdRNcFJRJRECQOCjcFO4KNwUIV3BMIUzwoyFZCJzVE5isFNIVFlKJDUEaHYrQc1QRWWKqi7Aach9p3NVXMWpPQ+2VUcxA4hplEsUbmK65iicxC0FZULU0tVlzFG5iqiysWpuRWCxTS8sSbV3W1NULRaK8GUe4gNab8EXYB0YNnOrX9p27LqxguFdXegqdSf5KKJaC4CtW+pPxS2xiiPlZNrW0ueYUzr2FR5fRQRIp0r5VurEsDcpbY1IijtyipvuWNEuSVozkXMq2VYsstTNuKNIgZDUhYngJUho0IjyKvHkw/wVym1c0Jd0FSMyZbkFBDa4DXWvmqsCchOJbWh0JBIpwRAWA2OiH+kOACIM0PsvF6jbwT4537EzwrlF5rYsKjmnOzUOAFQNocBZw+6hbcnOtjCrbPtmbvA0cN9LLzrBOlESVeGRgctSDXu8DpYo5iUAEeBzcwWsdSPP5p93uZJRo83/AKsYIYcZsdg7MStaC1faBXnTmr6G6TSbZqUeBfs9YzhYgj5LwCPKua5zSDUEhacTtCZKgoHfKJ8J/Rd970L17ZRRg/6TvvaulE58uEEfRHuhGMIIO6H91GcIIY8FS5HJCE+iQhECREKJwUxUTgoQhcFG4KZwUZCssiK4pxSKEI3BRvFlMQmOFioWB88ztu5qo5i055vaKqOYqouyi5ijcxXXMULmoaCTKjmKNzFbc1RuYhaLTKzYd0QYFJipcRWmg05GqzpaHUgAVqieUaAABoKV580nI6G41ZcZFy0AawcNT4lOjT5A2DgAFFFmIY5+pWRNzI5LM5GmMTThzjybeop5WWuHuyjMddl1gYXU0ym3O62Y7hSmg+SXOW1DoR9kL4zdrgKa3SQ3NN2uDvELEmcZg5+rZlLtDdoFTszErPmJtrXUcHQidoOZpS3j2sep+gxIFFHRZmFz1W0canYa2IWlDfVZZj48ChOY5NdcmiuwJcJdBN0QiHVSOgb1ZhwqXUka44q9IOrc81/qPgtYfWsF23cBu3qj0B6REN6t1Tl0veg1b66brL0Sflw5jmuFnAheNYYzqZtza90kjk039E/C7i18E5UuT17DYoq9jTWGQS3k7UeBXnfSrC8ky+gs6jhpt+yizozFJdfUVH34t9Vr4lhTIj6urWlLU0qTt5rRjm1wZJxPHZOJmNSi7BT+U772oOw9GGCfpu+9q7MDmZNgk6G93xRrCCCehht4/NHELRDHgGfI+iQpVxRAkLlG5TPCicFCELkxSOCYQrIREJpCeU0qEGlNeE8prtFCwZnW9oqq5qvzY7RVVzVCFVzVE5qtOaoiFKLKzmqMtVlzVG5qqgkPkWVcOJp4LdcylANNfBZ2FQbl3uj1JoFsZLn72BZMppxGTHBqVQiRqHNu9nZXY31C2orRlO80oOZsFg4vEEOEXC5IIbuLnE35Uv4BZJfTXHfY2OjE2Ijn5fYoDYWJvqtufgOc0gUuL1WZ0Tw4QYEI+1GaIrzxdcDwC2500bUJDe9mrTXB5RimAhr4jn5y8mrAHZQ6nsjdoFUw50VrMsarmm1D3mO2Fu/ZZelYm6G9lHtB5hCkfCMzx1THbxStLH0TO7aoX2t7GYLiZiRIMOlq0PgNiPfw+WwvxWPgmDthDOWARDWrq18FuyhpdZsr9GmCdEUWN1ZIdsp6q2yfZTvtHAkDyQ/0qitJbnJBpmppZBsN8R7z1OV7dz7E8nD7shjBstyXs9jgxQRa/EGqbEOtR5rz7AJ97H5KuhxLVhvpRw/xdtCL4OIl9nCjh6hSSoBL2JORF5FiwH455Ghzeo/lenYlMACteS8pmnZo9RvcPQhXg2tg5Q76Jv8Azq7A6/jVGccX1p6oW6OQgzqztc6vOzqfJFUw7tHVOhwZp8ng2HnRF+COpDdy+aD8P2Isws/lP5fNd3GcnIb3QmeZQ9oWO/ijmHiEP3h5r59wyM5rn5XEXOh4lbbZuJTvu8ykLLtwP8fVvZ7Z+Ph+8PNd+NZ7w814m6di++7zTTPxffd5q+9+iPpH9PbDOM94eahiTzB7Q814s/EY3vuUETEYpHfcp3l8K8R/T2h2JwvfHmm/3CGfaHmvEDNv94+a5s/EB7zvND5H6C8N/T3D8S3eE38Q3eF4wcYjD2yk/vEb3yr8hfCvEl9PZTMt3hI6YbvC8Zdisb3ylhYxFaQcxNNinkL4TxJfT0qZ7xUDkIHpnSxamHpp/im92H0V2Z/Ate1RlqFD00Hurv8ArJu5TuR+ldqfwJyEwhDf/V7DsT29KGnYq7kfpfbn8DnCm5YdaXcS7waKNHi5x/0rbmYFGB2/6ABDcnNduFDGpLG6+0WOe6/ClEY4vDywhwt/pAHxqsuWVmjGmgUmX0qN/wAxQfFV5eU6yPCZlJZCa977E3cC0HwHwXYpMUI4fT/4slk7HEWE6AYg/MZDcQQGOdUFzX3qewdiz6dWxpUtO4aNoA0A1DWtaDvA2qzmq2ipxotXEnad1Ero1Asqe50K2K8zBaLlWJF7C2xrStgh2abGmHkN7LBq4/LeVrSMSHCywe3maLktNDtJDtK8FCabL1aqzlFgPsqGWisLrHTftUkV4F9m1Ik9w6BzplJGM0AAhwAoQdb3C8+b0fj9c3qvSxDq7RqF7XOSIiMpt9lyyxhzH2is7QsHAU9QnQnpEzjqR51iGPRhlhR2/mwXVY6l6DWjtoIBBH0XoMjGESGx41oOYqLgpIvRGC69SaaVvTgrJl2wGUFg0VOp0CrLJNFYotAh0sxE9a2GD3WlzuZFAEISbc8ZtPe/n5K3ic0XPjxTq40byOnpRJ0bh/mt4D4qQVRBk7Z6ZKy2V0AbAPOx+hW/Fh1JWc8APYdjS4ctD/yK05ttxyH0+SbHYzye58/yGxFWF/pP5fNCslo1FOFH8p/L5ruY/wCDk5P5BOQ7z/3H4la4csWSPbf+4/ErWBWJnShwSVTCuqmlyoYNiFQ1UjyoXFCyyNyjdqE5xTHahCWPJXByaSla0nQHyUIJVcXKVss86NPkrDMIjHRhVqLK1L6YccXURC2XYDGJuKJ7ejbzqQFeiXwF5IL2D+VIGIlZ0a3uU7Oj7BqSUSxSAeaAKZFrYBI5orairR2j+0Al1+QI8QiCTwSDmbUVFRUcFpScm1gflaKuBYKWsTV3wV9p+wXli+Ag/p/KmNMGKe7BYXncXxTbxytNuKK8djDK0be04jxp8iq/RRrYEBwaLkhzudABXhp6qnjEaz3cA0Hlc+tUuZI7gti0W54/GlVjdCXGLPRD7DAXgG9HGjGkbjSqmxqN3uAPwv8ANJ/Ssgxpo/4sp4ues74Y+C3R6H1SZ1QrQ+KnivoPos+Ox7gTXLWtAL32VO1Z0bLLD2U0pYpkZppx3oRxbHJmG9jQBQ0vQZQdCDu11WhAx+IwUmIdqd5gqCjla4DjGmX34ZEc09W7I+tRUBw9VbjQ4olSYuXO0AnJoaFOwfFoUZv5ZuNQdR4bVqRmhzHA6EJD35Ccq2JMJmw6EKqcwhtNliSzsgoNArH4yyrWqBcN7RffFaNChTphiYEMivetTbT7srk7N0BJNAASeS8wxfFnRopcdNGjcB89FcFrYM6iiviUSuVu81PPYtro8ykQcwPSp+CwMmZ7d9vvyqURYNaMP3H0yf8AsU98IznqRZ2jxGYegPzWy2UzgHSgp9+ay3stmHuE+GtvNbcvE7I5D4IkIkfNEoe7yRThP6b+RQxKCobwRJhLqMcDtqu3jkjmTiwUlO+/9zv/ACK1WrWwTCIRc4kVqSfMoxlcNggWaPJZljs1d5RPPmQHHRpPgpG4VGdowr0tkOGNGjyT+sHBGsK+gvqX6R50zo1Hd7NOanh9D4p1ICO3xgoHxlfaiD5MwUZ0LHtP8lZZ0SgjWpW46IozE4qKEF6KeWb9lGHgMBvsDyVlklCboweSfnSElFsBqk/YuRo0aEpeFC6qjcDRSyqMycidoqq6KnTh7RVRzwqbDokdFUZiKN0VRuiobCSLEGNRwK15V1HAk2BBHH+NEOGIpYc6RQbkqbbGR/Z6HJTfYAFL68f4VTFYtW/9xPkLrPwmZzNYdwpyoVYmDmYb6OJPIg/RZ5DogjjZPU5veF/AkFR/00mg2ac3/wDRhHi01+BKtz0EmE9nu1pyrVD2Dy72xA+HZ7DUH4+BB9Ur0xqdNHtrWgiqpzFa2TcMmSAA+xIr6K7UUqk0a0gUxIu2w631GqryzgatYS2urTp5FFL2A6gGqgfhLXGo1Hn4FKcnZov8ae5hyWEGG5r4Z7QpWpaAd9ac0SwYpINRQ8DUeCiZLZfDepmEhx3UQSk2U9yq8EJuYq29ZmL4gyXgviu0aLDaSdGjmlJOTpBOVKwe6a4nkZ1bdXXcfgEAMfV9a3stjE50RIL4j6OiRXNyUPcANXDLre3kUOwX0cF0cWOomHLlt7BNhkKrq7gfU/ytGSi0jNHB588h/wCKqYbaCXX7biBya36uHknQYtZhtBahA86V9UIJ7NLOzwmneynhlC1pY9kbLD4BYGBRs0s39tP9pqiCCOy2nuhWhMz5qlRSi3sOdYrBhG615F5AK6mNmWe5sYI/tHmieFEQnhJIKI4US10UWJmi9nTXRFD1wUbpoBHYBMXJhKrOngoHz3NC2XRccoy4KiZwKJ0yOKpyQWlmiZgBRunVnmOEwxwhci9BcfOlQRJoqsYwUb4wQuTCUSnNRLlVnPSzEQVVdz0LkNUUSOcmFyY56ZmQ2FpJC5NL0x7k2qqy6NfBMQyOodD8UTS02xxLXO1tXYQbIBzqeHOOA1qNx/lBJWEg9fhRrmGUg6kEEHnfcsyclIcI0Zck1JHdF9+0oWgY6xr6PLzwaAVoSuJfiXuhwGmjGF5J1NCBp4oZRajdBQdugwbOhwhtBua+FrKvMYg5gvv8EPYS+J1rcwNBXULdn7sJWLhnRjsWJfFamoK3pWeDqLzExC11uVVrYdORgSK3FKcQdCgarcZqT2Z6A6M3aVUixQTZDUadjW7I81z56JDaXPyjhVKdsq0janZ9kNpdEcGhtySvJ+mHSYzT8raiEw9ke8feKz8fxiJHiHO4loPZbsHgsqq6PT9Mofk+Tn5up17LgtmYJAG7cnwSK1oSfRVYbaq3KsqWjaSPNOlsKi7CoPywoDd7S6nMk/Cnkkk/1WHc1g8wCVDMvrEIGjG5Rya0/wAqzhUOsVvFzAPBoH3yWSRoPWei7qyY19seNaImknVhw9e78ysDBIOWUA2kxD/uqtvDX/lQ/wBvzKuImR82w4l1oysayy4avQHWXRjKjO4M1ZCMVsQ5g0Q/JRFrQoyuMhcol7rymuiqDrkhjIrBolMRMc9QPmANbKjHxaGPa8lTaDo0C9ML1k/3xm4pP7wzigckRI1HPTC9Z392Yd6X+5M3odQSRcc9RvcqrsRh+8pDEBFlVhIqxjdQuKfFKhJUDOKQpKpKobIdVJVdVNLlCxSVWmY9rJsWPWw0UEU6DkmQjuBKXwWTh2JOpqjn+l8q0CZiHvVawcG0LvU/BBUF9h4g+aIuhOI9THcxx7McUG7O2tPMEhb+vxV0y0+iun/6bhsYILnGioTb6gjctaIaN5rKdDzF33sXmTsIGp5hoSNQVo4TE6wQzobtPhp80kWA5pLXC2ldd1Fm4TNCHFdDdYZgRXZVRbphcMP4MIUFRdCPTOdoHAckSPmiG/FAHTCLUhDhjckDmdRYIRDcpqUpF2TjPkcCtTA/1WndU+iygtbBxZ55AeKXk/1GY+TSa6ocdrq08bfVFHRuUrHJ1yOrypWiHZJvabubVx5MGY+dKI86Ay1G54gu6r38G2t4kAeaymhhrDf1bGQz7LCT401/1FTS8xRjBXYPW6GY+J5nRTW5IaL7bk+pWiycFPQeCGwJI8SaFbhaKm0qzDctqYtl6VK0mPWRAerzIiJASRbzLsygzpC9FYNHTsEPblPosk4GzeVqlybnQvcJbGUcFb7xSHBR7xWqXppcgaCMo4R/kUx2En3itYuXZkNEM+FhbBrc8VaNgnkqN5ULorRSonFPiFRlWXQ0lIVHEjAcTwVZ8ck7hwVpNgtpE8WMAq8WKSmELqpiVAOVnNTC7tDmloo4zdu5Mi6aZRZlGdkjiVYuQCLOFCOYuFBAdc7jdTwjchduUFLHXpoXF0z0GQxbroTXbaUeNzgLqdmhogjC5/qXVHdrRw4b0cyzQ6hbodF47qMbxyaOzilqSK0y/Wu0D0Q3ir8k1DeRUGxGwg2I9UTYnCIOlULY8CQw00KRje45m9MzYEMUNQBblu8EDY9M5jyW9EeXQ7bvuvFCeIVBNVo6eH5CM8vxKC4BLRXcNk3Pd2Wl2w02LoN0ctK2V4cEmlNqJJaQLIYBFzrw4FaWH4F1YDohAdsG4cOPwWrKYeYrqUowWr4eqzzk2aI0jKwbDnPLtctKE8Ki3MlGsSbECCaUrbxdsA4DVK4w4QAFBlBNLeZQxiE51jgdg057TRIkEtzSw+LUiuypPPatIzA3rCgxsgJOvwWHO4yc5yusFUUVKjJaVKxy5ctqBLMAq2xy5ciQEiQFLmXLlYAhckzLlyGwqELkmZcuULELklVy5AFQ2qjeVy5QhSjxgPoqkSKTyXLk6KVC23ZC40H3tTIW9cuUBH0TSFy5WWckc211y5RsiEgm1NrPh91Vhr6PHEU+i5cu10zcsKv+8iZclpormHCvki3oVOEjq3bNOS5cvP8A+TVTOr0vAUzUHYhXHZS1gkXLlRNjGSEnUUIshDpNAyzBZup63XLlt6JXlpmXqtoFD8KuhRXwjmY4tOlQuXLudRijGOyOaiw3G41QS8uppW6IIHTN5aGnsnaRau7kuXLmOKDTGnFS+w01Jrt57UsOfAuSDTTmuXLPpVjLKU3jJcaA0Czeu+7LlyaopA3Z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228600" y="2209800"/>
            <a:ext cx="86868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「</a:t>
            </a:r>
            <a:r>
              <a:rPr lang="en-US" altLang="zh-TW" sz="3600" b="1" baseline="30000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1 </a:t>
            </a:r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當那一天，耶穌從房子裡出來，坐在海邊。</a:t>
            </a:r>
            <a:r>
              <a:rPr lang="zh-TW" altLang="en-US" sz="3600" b="1" baseline="30000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 </a:t>
            </a:r>
            <a:r>
              <a:rPr lang="en-US" altLang="zh-TW" sz="3600" b="1" baseline="30000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2 </a:t>
            </a:r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有許多人到他那裡聚集，他只得上船坐下，眾人都站在岸上。</a:t>
            </a:r>
            <a:r>
              <a:rPr lang="zh-TW" altLang="en-US" sz="3600" b="1" baseline="30000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 </a:t>
            </a:r>
            <a:r>
              <a:rPr lang="en-US" altLang="zh-TW" sz="3600" b="1" baseline="30000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3 </a:t>
            </a:r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他用比喻對他們講許多道理，說：「有一個撒種的出去撒種。」</a:t>
            </a:r>
            <a:endParaRPr lang="en-US" altLang="zh-TW" sz="3600" b="1">
              <a:latin typeface="AR Kaiti Medium Big5" pitchFamily="49" charset="-120"/>
              <a:ea typeface="AR Kaiti Medium Big5" pitchFamily="49" charset="-120"/>
              <a:cs typeface="Times New Roman" pitchFamily="18" charset="0"/>
            </a:endParaRPr>
          </a:p>
          <a:p>
            <a:r>
              <a:rPr lang="en-US" altLang="zh-TW" sz="3600" b="1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				</a:t>
            </a:r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（馬太福音</a:t>
            </a:r>
            <a:r>
              <a:rPr lang="en-US" altLang="zh-TW" sz="3600" b="1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13:1-3</a:t>
            </a:r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）</a:t>
            </a:r>
            <a:endParaRPr lang="zh-TW" altLang="en-US" sz="3600">
              <a:latin typeface="AR Kaiti Medium Big5" pitchFamily="49" charset="-120"/>
              <a:ea typeface="AR Kaiti Medium Big5" pitchFamily="49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505200" y="1828800"/>
            <a:ext cx="5105400" cy="230822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zh-TW" altLang="en-US" sz="3600" dirty="0">
                <a:latin typeface="AR Maokai Heavy Big5" pitchFamily="49" charset="-120"/>
                <a:ea typeface="AR Maokai Heavy Big5" pitchFamily="49" charset="-120"/>
              </a:rPr>
              <a:t>雖然比喻很吸引人又簡單，但它們在教會中受到誤解的命運，僅次於啟示錄。</a:t>
            </a:r>
            <a:endParaRPr lang="en-US" sz="3600" dirty="0">
              <a:latin typeface="AR Maokai Heavy Big5" pitchFamily="49" charset="-120"/>
              <a:ea typeface="AR Maokai Heavy Big5" pitchFamily="49" charset="-120"/>
            </a:endParaRPr>
          </a:p>
        </p:txBody>
      </p:sp>
      <p:pic>
        <p:nvPicPr>
          <p:cNvPr id="24579" name="Picture 5" descr="http://mydigitalseminary.com/wp-content/uploads/2012/11/gordon_fee_col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8800"/>
            <a:ext cx="22860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85800" y="4648200"/>
            <a:ext cx="26463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en-US" altLang="en-US" sz="3600"/>
              <a:t>Gordon Fee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762000" y="990600"/>
            <a:ext cx="80010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en-US" altLang="en-US" sz="3600" b="1" baseline="30000">
                <a:latin typeface="AR Kaiti Medium Big5" pitchFamily="49" charset="-120"/>
                <a:ea typeface="AR Kaiti Medium Big5" pitchFamily="49" charset="-120"/>
              </a:rPr>
              <a:t>10 </a:t>
            </a:r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</a:rPr>
              <a:t>門徒進前來，問耶穌說：「對眾人講話為什麼用比喻呢？」</a:t>
            </a:r>
            <a:endParaRPr lang="en-US" altLang="zh-TW" sz="3600" b="1">
              <a:latin typeface="AR Kaiti Medium Big5" pitchFamily="49" charset="-120"/>
              <a:ea typeface="AR Kaiti Medium Big5" pitchFamily="49" charset="-120"/>
            </a:endParaRPr>
          </a:p>
          <a:p>
            <a:pPr eaLnBrk="1" hangingPunct="1"/>
            <a:r>
              <a:rPr lang="en-US" altLang="en-US" sz="3600" b="1" baseline="30000">
                <a:latin typeface="AR Kaiti Medium Big5" pitchFamily="49" charset="-120"/>
                <a:ea typeface="AR Kaiti Medium Big5" pitchFamily="49" charset="-120"/>
              </a:rPr>
              <a:t>11 </a:t>
            </a:r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</a:rPr>
              <a:t>耶穌回答說：「因為天國的奧祕只叫你們知道，不叫他們知道。」</a:t>
            </a:r>
            <a:endParaRPr lang="en-US" altLang="zh-TW" sz="3600" b="1">
              <a:latin typeface="AR Kaiti Medium Big5" pitchFamily="49" charset="-120"/>
              <a:ea typeface="AR Kaiti Medium Big5" pitchFamily="49" charset="-120"/>
            </a:endParaRPr>
          </a:p>
          <a:p>
            <a:pPr eaLnBrk="1" hangingPunct="1"/>
            <a:endParaRPr lang="en-US" altLang="zh-TW" sz="3600" b="1">
              <a:latin typeface="AR Kaiti Medium Big5" pitchFamily="49" charset="-120"/>
              <a:ea typeface="AR Kaiti Medium Big5" pitchFamily="49" charset="-120"/>
            </a:endParaRPr>
          </a:p>
          <a:p>
            <a:pPr eaLnBrk="1" hangingPunct="1"/>
            <a:r>
              <a:rPr lang="en-US" altLang="zh-TW" sz="3600" b="1">
                <a:latin typeface="AR Kaiti Medium Big5" pitchFamily="49" charset="-120"/>
                <a:ea typeface="AR Kaiti Medium Big5" pitchFamily="49" charset="-120"/>
              </a:rPr>
              <a:t>		           (</a:t>
            </a:r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</a:rPr>
              <a:t>馬太</a:t>
            </a:r>
            <a:r>
              <a:rPr lang="en-US" altLang="en-US" sz="3600" b="1">
                <a:latin typeface="AR Kaiti Medium Big5" pitchFamily="49" charset="-120"/>
                <a:ea typeface="AR Kaiti Medium Big5" pitchFamily="49" charset="-120"/>
              </a:rPr>
              <a:t>13:10-11)</a:t>
            </a:r>
          </a:p>
        </p:txBody>
      </p:sp>
      <p:pic>
        <p:nvPicPr>
          <p:cNvPr id="26629" name="Picture 5" descr="http://4.bp.blogspot.com/-uedDIyJrM7s/TausEyemzBI/AAAAAAAAAns/bqoLGli-ehw/s1600/jesus+and+discipl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3505200"/>
            <a:ext cx="3810000" cy="2857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>
            <a:spLocks noChangeArrowheads="1"/>
          </p:cNvSpPr>
          <p:nvPr/>
        </p:nvSpPr>
        <p:spPr bwMode="auto">
          <a:xfrm>
            <a:off x="381000" y="685800"/>
            <a:ext cx="8229600" cy="8302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zh-TW" altLang="en-US" sz="4800" dirty="0">
                <a:solidFill>
                  <a:schemeClr val="tx1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二</a:t>
            </a:r>
            <a:r>
              <a:rPr lang="zh-TW" altLang="en-US" sz="4800" dirty="0">
                <a:solidFill>
                  <a:schemeClr val="tx1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、</a:t>
            </a:r>
            <a:r>
              <a:rPr lang="zh-TW" altLang="en-US" sz="4800" dirty="0">
                <a:solidFill>
                  <a:schemeClr val="tx1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撒種的人為何漫無目標？</a:t>
            </a:r>
            <a:endParaRPr lang="en-US" altLang="en-US" sz="4800" dirty="0">
              <a:solidFill>
                <a:schemeClr val="tx1"/>
              </a:solidFill>
              <a:latin typeface="AR Maokai Heavy Big5" pitchFamily="49" charset="-120"/>
              <a:ea typeface="AR Maokai Heavy Big5" pitchFamily="49" charset="-120"/>
              <a:cs typeface="Times New Roman" pitchFamily="18" charset="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304800" y="1905000"/>
            <a:ext cx="84582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en-US" altLang="en-US" sz="3200" b="1" baseline="30000">
                <a:latin typeface="AR Kaiti Medium Big5" pitchFamily="49" charset="-120"/>
                <a:ea typeface="AR Kaiti Medium Big5" pitchFamily="49" charset="-120"/>
              </a:rPr>
              <a:t>3 </a:t>
            </a:r>
            <a:r>
              <a:rPr lang="zh-TW" altLang="en-US" sz="3200" b="1">
                <a:latin typeface="AR Kaiti Medium Big5" pitchFamily="49" charset="-120"/>
                <a:ea typeface="AR Kaiti Medium Big5" pitchFamily="49" charset="-120"/>
              </a:rPr>
              <a:t>他用比喻對他們講許多道理，說：「有一個撒種的出去撒種。</a:t>
            </a:r>
            <a:r>
              <a:rPr lang="en-US" altLang="en-US" sz="3200" b="1" baseline="30000">
                <a:latin typeface="AR Kaiti Medium Big5" pitchFamily="49" charset="-120"/>
                <a:ea typeface="AR Kaiti Medium Big5" pitchFamily="49" charset="-120"/>
              </a:rPr>
              <a:t>4 </a:t>
            </a:r>
            <a:r>
              <a:rPr lang="zh-TW" altLang="en-US" sz="3200" b="1">
                <a:latin typeface="AR Kaiti Medium Big5" pitchFamily="49" charset="-120"/>
                <a:ea typeface="AR Kaiti Medium Big5" pitchFamily="49" charset="-120"/>
              </a:rPr>
              <a:t>撒的時候，有落在路旁的，飛鳥來吃盡了。</a:t>
            </a:r>
            <a:r>
              <a:rPr lang="en-US" altLang="en-US" sz="3200" b="1">
                <a:latin typeface="AR Kaiti Medium Big5" pitchFamily="49" charset="-120"/>
                <a:ea typeface="AR Kaiti Medium Big5" pitchFamily="49" charset="-120"/>
              </a:rPr>
              <a:t> </a:t>
            </a:r>
            <a:r>
              <a:rPr lang="en-US" altLang="en-US" sz="3200" b="1" baseline="30000">
                <a:latin typeface="AR Kaiti Medium Big5" pitchFamily="49" charset="-120"/>
                <a:ea typeface="AR Kaiti Medium Big5" pitchFamily="49" charset="-120"/>
              </a:rPr>
              <a:t>5 </a:t>
            </a:r>
            <a:r>
              <a:rPr lang="zh-TW" altLang="en-US" sz="3200" b="1">
                <a:latin typeface="AR Kaiti Medium Big5" pitchFamily="49" charset="-120"/>
                <a:ea typeface="AR Kaiti Medium Big5" pitchFamily="49" charset="-120"/>
              </a:rPr>
              <a:t>有落在土淺石頭地上的，土既不深，發苗最快，</a:t>
            </a:r>
            <a:r>
              <a:rPr lang="en-US" altLang="en-US" sz="3200" b="1">
                <a:latin typeface="AR Kaiti Medium Big5" pitchFamily="49" charset="-120"/>
                <a:ea typeface="AR Kaiti Medium Big5" pitchFamily="49" charset="-120"/>
              </a:rPr>
              <a:t> </a:t>
            </a:r>
            <a:r>
              <a:rPr lang="en-US" altLang="en-US" sz="3200" b="1" baseline="30000">
                <a:latin typeface="AR Kaiti Medium Big5" pitchFamily="49" charset="-120"/>
                <a:ea typeface="AR Kaiti Medium Big5" pitchFamily="49" charset="-120"/>
              </a:rPr>
              <a:t>6 </a:t>
            </a:r>
            <a:r>
              <a:rPr lang="zh-TW" altLang="en-US" sz="3200" b="1">
                <a:latin typeface="AR Kaiti Medium Big5" pitchFamily="49" charset="-120"/>
                <a:ea typeface="AR Kaiti Medium Big5" pitchFamily="49" charset="-120"/>
              </a:rPr>
              <a:t>日頭出來一曬，因為沒有根，就枯乾了。</a:t>
            </a:r>
            <a:r>
              <a:rPr lang="en-US" altLang="en-US" sz="3200" b="1">
                <a:latin typeface="AR Kaiti Medium Big5" pitchFamily="49" charset="-120"/>
                <a:ea typeface="AR Kaiti Medium Big5" pitchFamily="49" charset="-120"/>
              </a:rPr>
              <a:t> </a:t>
            </a:r>
            <a:r>
              <a:rPr lang="en-US" altLang="en-US" sz="3200" b="1" baseline="30000">
                <a:latin typeface="AR Kaiti Medium Big5" pitchFamily="49" charset="-120"/>
                <a:ea typeface="AR Kaiti Medium Big5" pitchFamily="49" charset="-120"/>
              </a:rPr>
              <a:t>7 </a:t>
            </a:r>
            <a:r>
              <a:rPr lang="zh-TW" altLang="en-US" sz="3200" b="1">
                <a:latin typeface="AR Kaiti Medium Big5" pitchFamily="49" charset="-120"/>
                <a:ea typeface="AR Kaiti Medium Big5" pitchFamily="49" charset="-120"/>
              </a:rPr>
              <a:t>有落在荊棘裡的，荊棘長起來，把它擠住了。</a:t>
            </a:r>
            <a:r>
              <a:rPr lang="en-US" altLang="en-US" sz="3200" b="1">
                <a:latin typeface="AR Kaiti Medium Big5" pitchFamily="49" charset="-120"/>
                <a:ea typeface="AR Kaiti Medium Big5" pitchFamily="49" charset="-120"/>
              </a:rPr>
              <a:t> </a:t>
            </a:r>
            <a:r>
              <a:rPr lang="en-US" altLang="en-US" sz="3200" b="1" baseline="30000">
                <a:latin typeface="AR Kaiti Medium Big5" pitchFamily="49" charset="-120"/>
                <a:ea typeface="AR Kaiti Medium Big5" pitchFamily="49" charset="-120"/>
              </a:rPr>
              <a:t>8 </a:t>
            </a:r>
            <a:r>
              <a:rPr lang="zh-TW" altLang="en-US" sz="3200" b="1">
                <a:latin typeface="AR Kaiti Medium Big5" pitchFamily="49" charset="-120"/>
                <a:ea typeface="AR Kaiti Medium Big5" pitchFamily="49" charset="-120"/>
              </a:rPr>
              <a:t>又有落在好土裡的，就結實，有一百倍的，有六十倍的，有三十倍的。</a:t>
            </a:r>
            <a:r>
              <a:rPr lang="en-US" altLang="en-US" sz="3200" b="1">
                <a:latin typeface="AR Kaiti Medium Big5" pitchFamily="49" charset="-120"/>
                <a:ea typeface="AR Kaiti Medium Big5" pitchFamily="49" charset="-120"/>
              </a:rPr>
              <a:t> </a:t>
            </a:r>
            <a:r>
              <a:rPr lang="en-US" altLang="en-US" sz="3200" b="1" baseline="30000">
                <a:latin typeface="AR Kaiti Medium Big5" pitchFamily="49" charset="-120"/>
                <a:ea typeface="AR Kaiti Medium Big5" pitchFamily="49" charset="-120"/>
              </a:rPr>
              <a:t>9 </a:t>
            </a:r>
            <a:r>
              <a:rPr lang="zh-TW" altLang="en-US" sz="3200" b="1">
                <a:latin typeface="AR Kaiti Medium Big5" pitchFamily="49" charset="-120"/>
                <a:ea typeface="AR Kaiti Medium Big5" pitchFamily="49" charset="-120"/>
              </a:rPr>
              <a:t>有耳可聽的，就應當聽！」</a:t>
            </a:r>
            <a:endParaRPr lang="en-US" altLang="zh-TW" sz="3200" b="1">
              <a:latin typeface="AR Kaiti Medium Big5" pitchFamily="49" charset="-120"/>
              <a:ea typeface="AR Kaiti Medium Big5" pitchFamily="49" charset="-120"/>
            </a:endParaRPr>
          </a:p>
          <a:p>
            <a:pPr eaLnBrk="1" hangingPunct="1"/>
            <a:r>
              <a:rPr lang="en-US" altLang="zh-TW" sz="3200" b="1">
                <a:latin typeface="AR Kaiti Medium Big5" pitchFamily="49" charset="-120"/>
                <a:ea typeface="AR Kaiti Medium Big5" pitchFamily="49" charset="-120"/>
              </a:rPr>
              <a:t>                      </a:t>
            </a:r>
            <a:r>
              <a:rPr lang="zh-TW" altLang="en-US" sz="3200" b="1">
                <a:latin typeface="AR Kaiti Medium Big5" pitchFamily="49" charset="-120"/>
                <a:ea typeface="AR Kaiti Medium Big5" pitchFamily="49" charset="-120"/>
              </a:rPr>
              <a:t>（馬太福音</a:t>
            </a:r>
            <a:r>
              <a:rPr lang="en-US" altLang="en-US" sz="3200" b="1">
                <a:latin typeface="AR Kaiti Medium Big5" pitchFamily="49" charset="-120"/>
                <a:ea typeface="AR Kaiti Medium Big5" pitchFamily="49" charset="-120"/>
              </a:rPr>
              <a:t>13:3-9</a:t>
            </a:r>
            <a:r>
              <a:rPr lang="zh-TW" altLang="en-US" sz="3200" b="1">
                <a:latin typeface="AR Kaiti Medium Big5" pitchFamily="49" charset="-120"/>
                <a:ea typeface="AR Kaiti Medium Big5" pitchFamily="49" charset="-120"/>
              </a:rPr>
              <a:t>）</a:t>
            </a:r>
            <a:endParaRPr lang="en-US" altLang="en-US" sz="3200">
              <a:latin typeface="AR Kaiti Medium Big5" pitchFamily="49" charset="-120"/>
              <a:ea typeface="AR Kaiti Medium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6" descr="http://www.tillhecomes.org/wp-content/uploads/2008/03/four-soil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-33338"/>
            <a:ext cx="7848600" cy="689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676400" y="457200"/>
            <a:ext cx="1825625" cy="584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落在路旁</a:t>
            </a:r>
            <a:endParaRPr lang="en-US" sz="3200" dirty="0">
              <a:latin typeface="AR Kaiti Medium Big5" pitchFamily="49" charset="-120"/>
              <a:ea typeface="AR Kaiti Medium Big5" pitchFamily="49" charset="-12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43000" y="5943600"/>
            <a:ext cx="3057525" cy="584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落在土淺石頭地</a:t>
            </a:r>
            <a:endParaRPr lang="en-US" altLang="en-US" sz="3200" b="1" dirty="0">
              <a:latin typeface="AR Kaiti Medium Big5" pitchFamily="49" charset="-120"/>
              <a:ea typeface="AR Kaiti Medium Big5" pitchFamily="49" charset="-12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62600" y="533400"/>
            <a:ext cx="2236788" cy="584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落在荊棘裡</a:t>
            </a:r>
            <a:endParaRPr lang="en-US" sz="3200" dirty="0">
              <a:latin typeface="AR Kaiti Medium Big5" pitchFamily="49" charset="-120"/>
              <a:ea typeface="AR Kaiti Medium Big5" pitchFamily="49" charset="-12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43600" y="5943600"/>
            <a:ext cx="1825625" cy="584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落在好土</a:t>
            </a:r>
            <a:endParaRPr lang="en-US" sz="3200" dirty="0">
              <a:latin typeface="AR Kaiti Medium Big5" pitchFamily="49" charset="-120"/>
              <a:ea typeface="AR Kaiti Medium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2400" y="541338"/>
            <a:ext cx="8763000" cy="8302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zh-TW" altLang="en-US" sz="4800" dirty="0">
                <a:solidFill>
                  <a:schemeClr val="tx1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三、「聽有」與「聽嘸」的差別</a:t>
            </a:r>
            <a:endParaRPr lang="en-US" altLang="en-US" sz="4800" dirty="0">
              <a:solidFill>
                <a:schemeClr val="tx1"/>
              </a:solidFill>
              <a:latin typeface="AR Maokai Heavy Big5" pitchFamily="49" charset="-120"/>
              <a:ea typeface="AR Maokai Heavy Big5" pitchFamily="49" charset="-120"/>
              <a:cs typeface="Times New Roman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28600" y="1600200"/>
            <a:ext cx="89154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baseline="30000" dirty="0">
                <a:latin typeface="AR Kaiti Medium Big5" pitchFamily="49" charset="-120"/>
                <a:ea typeface="AR Kaiti Medium Big5" pitchFamily="49" charset="-120"/>
              </a:rPr>
              <a:t>18 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所以，你們當</a:t>
            </a:r>
            <a:r>
              <a:rPr lang="zh-TW" altLang="en-US" sz="3200" b="1" dirty="0">
                <a:solidFill>
                  <a:srgbClr val="FF0000"/>
                </a:solidFill>
                <a:latin typeface="AR Kaiti Medium Big5" pitchFamily="49" charset="-120"/>
                <a:ea typeface="AR Kaiti Medium Big5" pitchFamily="49" charset="-120"/>
              </a:rPr>
              <a:t>聽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這撒種的比喻：</a:t>
            </a:r>
            <a:r>
              <a:rPr lang="en-US" sz="3200" b="1" dirty="0">
                <a:latin typeface="AR Kaiti Medium Big5" pitchFamily="49" charset="-120"/>
                <a:ea typeface="AR Kaiti Medium Big5" pitchFamily="49" charset="-120"/>
              </a:rPr>
              <a:t> </a:t>
            </a:r>
            <a:r>
              <a:rPr lang="en-US" sz="3200" b="1" baseline="30000" dirty="0">
                <a:latin typeface="AR Kaiti Medium Big5" pitchFamily="49" charset="-120"/>
                <a:ea typeface="AR Kaiti Medium Big5" pitchFamily="49" charset="-120"/>
              </a:rPr>
              <a:t>19 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凡</a:t>
            </a:r>
            <a:r>
              <a:rPr lang="zh-TW" altLang="en-US" sz="3200" b="1" dirty="0">
                <a:solidFill>
                  <a:srgbClr val="FF0000"/>
                </a:solidFill>
                <a:latin typeface="AR Kaiti Medium Big5" pitchFamily="49" charset="-120"/>
                <a:ea typeface="AR Kaiti Medium Big5" pitchFamily="49" charset="-120"/>
              </a:rPr>
              <a:t>聽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見天國道理</a:t>
            </a:r>
            <a:r>
              <a:rPr lang="zh-TW" altLang="en-US" sz="3200" b="1" dirty="0">
                <a:solidFill>
                  <a:schemeClr val="accent4">
                    <a:lumMod val="75000"/>
                  </a:schemeClr>
                </a:solidFill>
                <a:latin typeface="AR Kaiti Medium Big5" pitchFamily="49" charset="-120"/>
                <a:ea typeface="AR Kaiti Medium Big5" pitchFamily="49" charset="-120"/>
              </a:rPr>
              <a:t>不明白的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，那惡者就來，把所撒在他心裡的奪了去，這就是撒在路旁的了。</a:t>
            </a:r>
            <a:r>
              <a:rPr lang="en-US" sz="3200" b="1" dirty="0">
                <a:latin typeface="AR Kaiti Medium Big5" pitchFamily="49" charset="-120"/>
                <a:ea typeface="AR Kaiti Medium Big5" pitchFamily="49" charset="-120"/>
              </a:rPr>
              <a:t> </a:t>
            </a:r>
            <a:r>
              <a:rPr lang="en-US" sz="3200" b="1" baseline="30000" dirty="0">
                <a:latin typeface="AR Kaiti Medium Big5" pitchFamily="49" charset="-120"/>
                <a:ea typeface="AR Kaiti Medium Big5" pitchFamily="49" charset="-120"/>
              </a:rPr>
              <a:t>20 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撒在石頭地上的，就是人</a:t>
            </a:r>
            <a:r>
              <a:rPr lang="zh-TW" altLang="en-US" sz="3200" b="1" dirty="0">
                <a:solidFill>
                  <a:srgbClr val="FF0000"/>
                </a:solidFill>
                <a:latin typeface="AR Kaiti Medium Big5" pitchFamily="49" charset="-120"/>
                <a:ea typeface="AR Kaiti Medium Big5" pitchFamily="49" charset="-120"/>
              </a:rPr>
              <a:t>聽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了道，當下歡喜領受，</a:t>
            </a:r>
            <a:r>
              <a:rPr lang="en-US" sz="3200" b="1" dirty="0">
                <a:latin typeface="AR Kaiti Medium Big5" pitchFamily="49" charset="-120"/>
                <a:ea typeface="AR Kaiti Medium Big5" pitchFamily="49" charset="-120"/>
              </a:rPr>
              <a:t> </a:t>
            </a:r>
            <a:r>
              <a:rPr lang="en-US" sz="3200" b="1" baseline="30000" dirty="0">
                <a:latin typeface="AR Kaiti Medium Big5" pitchFamily="49" charset="-120"/>
                <a:ea typeface="AR Kaiti Medium Big5" pitchFamily="49" charset="-120"/>
              </a:rPr>
              <a:t>21 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只因心裡沒有根，不過是暫時的，及至為道遭了患難，或是受了逼迫，立刻就跌倒了。</a:t>
            </a:r>
            <a:r>
              <a:rPr lang="en-US" sz="3200" b="1" dirty="0">
                <a:latin typeface="AR Kaiti Medium Big5" pitchFamily="49" charset="-120"/>
                <a:ea typeface="AR Kaiti Medium Big5" pitchFamily="49" charset="-120"/>
              </a:rPr>
              <a:t> </a:t>
            </a:r>
            <a:r>
              <a:rPr lang="en-US" sz="3200" b="1" baseline="30000" dirty="0">
                <a:latin typeface="AR Kaiti Medium Big5" pitchFamily="49" charset="-120"/>
                <a:ea typeface="AR Kaiti Medium Big5" pitchFamily="49" charset="-120"/>
              </a:rPr>
              <a:t>22 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撒在荊棘裡的，就是人</a:t>
            </a:r>
            <a:r>
              <a:rPr lang="zh-TW" altLang="en-US" sz="3200" b="1" dirty="0">
                <a:solidFill>
                  <a:srgbClr val="FF0000"/>
                </a:solidFill>
                <a:latin typeface="AR Kaiti Medium Big5" pitchFamily="49" charset="-120"/>
                <a:ea typeface="AR Kaiti Medium Big5" pitchFamily="49" charset="-120"/>
              </a:rPr>
              <a:t>聽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了道，後來有世上的思慮、錢財的迷惑把道擠住了，不能結實。</a:t>
            </a:r>
            <a:r>
              <a:rPr lang="en-US" sz="3200" b="1" dirty="0">
                <a:latin typeface="AR Kaiti Medium Big5" pitchFamily="49" charset="-120"/>
                <a:ea typeface="AR Kaiti Medium Big5" pitchFamily="49" charset="-120"/>
              </a:rPr>
              <a:t> </a:t>
            </a:r>
            <a:r>
              <a:rPr lang="en-US" sz="3200" b="1" baseline="30000" dirty="0">
                <a:latin typeface="AR Kaiti Medium Big5" pitchFamily="49" charset="-120"/>
                <a:ea typeface="AR Kaiti Medium Big5" pitchFamily="49" charset="-120"/>
              </a:rPr>
              <a:t>23 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撒在好地上的，就是人</a:t>
            </a:r>
            <a:r>
              <a:rPr lang="zh-TW" altLang="en-US" sz="3200" b="1" dirty="0">
                <a:solidFill>
                  <a:srgbClr val="FF0000"/>
                </a:solidFill>
                <a:latin typeface="AR Kaiti Medium Big5" pitchFamily="49" charset="-120"/>
                <a:ea typeface="AR Kaiti Medium Big5" pitchFamily="49" charset="-120"/>
              </a:rPr>
              <a:t>聽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道</a:t>
            </a:r>
            <a:r>
              <a:rPr lang="zh-TW" altLang="en-US" sz="3200" b="1" dirty="0">
                <a:solidFill>
                  <a:schemeClr val="accent4">
                    <a:lumMod val="75000"/>
                  </a:schemeClr>
                </a:solidFill>
                <a:latin typeface="AR Kaiti Medium Big5" pitchFamily="49" charset="-120"/>
                <a:ea typeface="AR Kaiti Medium Big5" pitchFamily="49" charset="-120"/>
              </a:rPr>
              <a:t>明白了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，後來結實，有一百倍的，有六十倍的，有三十倍的。」（太</a:t>
            </a:r>
            <a:r>
              <a:rPr lang="en-US" altLang="zh-TW" sz="3200" b="1" dirty="0">
                <a:latin typeface="AR Kaiti Medium Big5" pitchFamily="49" charset="-120"/>
                <a:ea typeface="AR Kaiti Medium Big5" pitchFamily="49" charset="-120"/>
              </a:rPr>
              <a:t>13:18-23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）</a:t>
            </a:r>
            <a:endParaRPr lang="en-US" sz="3200" dirty="0">
              <a:latin typeface="AR Kaiti Medium Big5" pitchFamily="49" charset="-120"/>
              <a:ea typeface="AR Kaiti Medium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ChangeArrowheads="1"/>
          </p:cNvSpPr>
          <p:nvPr/>
        </p:nvSpPr>
        <p:spPr bwMode="auto">
          <a:xfrm>
            <a:off x="609600" y="1543050"/>
            <a:ext cx="8077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zh-TW" altLang="en-US" sz="3600">
                <a:solidFill>
                  <a:srgbClr val="000000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最好的種樹時機是二十年前，次好的時機是現在！</a:t>
            </a:r>
            <a:endParaRPr lang="en-US" altLang="en-US" sz="3600">
              <a:solidFill>
                <a:srgbClr val="000000"/>
              </a:solidFill>
              <a:latin typeface="AR Maokai Heavy Big5" pitchFamily="49" charset="-120"/>
              <a:ea typeface="AR Maokai Heavy Big5" pitchFamily="49" charset="-120"/>
              <a:cs typeface="Times New Roman" pitchFamily="18" charset="0"/>
            </a:endParaRP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685800" y="457200"/>
            <a:ext cx="2032000" cy="8302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zh-TW" altLang="en-US" sz="4800" dirty="0"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結論：</a:t>
            </a:r>
          </a:p>
        </p:txBody>
      </p:sp>
      <p:pic>
        <p:nvPicPr>
          <p:cNvPr id="33798" name="Picture 6" descr="http://iamsanfernando.com/wp-content/uploads/2013/02/plant-tree-pacoima-beautifu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895600"/>
            <a:ext cx="4643438" cy="3276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3800" name="Picture 8" descr="http://sierraclub.typepad.com/.a/6a00d83451b96069e20120a8f572fd970b-p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2895600"/>
            <a:ext cx="3286125" cy="3276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40902</TotalTime>
  <Words>171</Words>
  <Application>Microsoft Office PowerPoint</Application>
  <PresentationFormat>On-screen Show (4:3)</PresentationFormat>
  <Paragraphs>25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Arial</vt:lpstr>
      <vt:lpstr>DFPBiaoKaiShu-B5</vt:lpstr>
      <vt:lpstr>Gill Sans MT</vt:lpstr>
      <vt:lpstr>Wingdings 2</vt:lpstr>
      <vt:lpstr>Verdana</vt:lpstr>
      <vt:lpstr>Calibri</vt:lpstr>
      <vt:lpstr>AR Heiti Bold Big5</vt:lpstr>
      <vt:lpstr>Microsoft JhengHei</vt:lpstr>
      <vt:lpstr>AR Kaiti Medium Big5</vt:lpstr>
      <vt:lpstr>AR Maokai Heavy Big5</vt:lpstr>
      <vt:lpstr>Times New Roman</vt:lpstr>
      <vt:lpstr>Solstice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Sunday Worship Service  主日崇拜</dc:title>
  <dc:creator>Alex</dc:creator>
  <cp:lastModifiedBy>Jonathan</cp:lastModifiedBy>
  <cp:revision>2636</cp:revision>
  <dcterms:created xsi:type="dcterms:W3CDTF">2010-02-20T00:55:59Z</dcterms:created>
  <dcterms:modified xsi:type="dcterms:W3CDTF">2014-07-13T14:51:24Z</dcterms:modified>
</cp:coreProperties>
</file>