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6"/>
  </p:notesMasterIdLst>
  <p:handoutMasterIdLst>
    <p:handoutMasterId r:id="rId17"/>
  </p:handoutMasterIdLst>
  <p:sldIdLst>
    <p:sldId id="601" r:id="rId2"/>
    <p:sldId id="649" r:id="rId3"/>
    <p:sldId id="653" r:id="rId4"/>
    <p:sldId id="640" r:id="rId5"/>
    <p:sldId id="654" r:id="rId6"/>
    <p:sldId id="655" r:id="rId7"/>
    <p:sldId id="660" r:id="rId8"/>
    <p:sldId id="644" r:id="rId9"/>
    <p:sldId id="664" r:id="rId10"/>
    <p:sldId id="650" r:id="rId11"/>
    <p:sldId id="661" r:id="rId12"/>
    <p:sldId id="659" r:id="rId13"/>
    <p:sldId id="662" r:id="rId14"/>
    <p:sldId id="663" r:id="rId1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40A"/>
    <a:srgbClr val="A50021"/>
    <a:srgbClr val="669900"/>
    <a:srgbClr val="1F196D"/>
    <a:srgbClr val="692F03"/>
    <a:srgbClr val="F4EE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3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A86D7-C748-4636-83AD-F048029A752E}" type="doc">
      <dgm:prSet loTypeId="urn:microsoft.com/office/officeart/2005/8/layout/process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6364CC6-FF38-4B02-BD86-D51D1681B23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TW" sz="4800" dirty="0" smtClean="0">
              <a:latin typeface="AR Maokai Heavy Big5" pitchFamily="49" charset="-120"/>
              <a:ea typeface="AR Maokai Heavy Big5" pitchFamily="49" charset="-120"/>
            </a:rPr>
            <a:t>一個比喻</a:t>
          </a:r>
          <a:endParaRPr lang="en-US" sz="4800" dirty="0">
            <a:latin typeface="AR Maokai Heavy Big5" pitchFamily="49" charset="-120"/>
            <a:ea typeface="AR Maokai Heavy Big5" pitchFamily="49" charset="-120"/>
          </a:endParaRPr>
        </a:p>
      </dgm:t>
    </dgm:pt>
    <dgm:pt modelId="{0EAF2ADA-3FB1-4539-92DB-C2DBC4276811}" type="parTrans" cxnId="{3831B907-293E-4377-92B5-D4A43F575ACB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F912E633-51AC-4940-8EBF-FAC22D251350}" type="sibTrans" cxnId="{3831B907-293E-4377-92B5-D4A43F575ACB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FEBC5AA5-5782-423B-AC5F-39E0B1E2D0FA}">
      <dgm:prSet phldrT="[Text]" custT="1"/>
      <dgm:spPr/>
      <dgm:t>
        <a:bodyPr/>
        <a:lstStyle/>
        <a:p>
          <a:r>
            <a:rPr lang="zh-TW" sz="4800" dirty="0" smtClean="0">
              <a:latin typeface="AR Maokai Heavy Big5" pitchFamily="49" charset="-120"/>
              <a:ea typeface="AR Maokai Heavy Big5" pitchFamily="49" charset="-120"/>
            </a:rPr>
            <a:t>一個陳述</a:t>
          </a:r>
          <a:endParaRPr lang="en-US" sz="4800" dirty="0">
            <a:latin typeface="AR Maokai Heavy Big5" pitchFamily="49" charset="-120"/>
            <a:ea typeface="AR Maokai Heavy Big5" pitchFamily="49" charset="-120"/>
          </a:endParaRPr>
        </a:p>
      </dgm:t>
    </dgm:pt>
    <dgm:pt modelId="{B8E72BE6-551C-41A9-80ED-4F060B32A528}" type="parTrans" cxnId="{17A44EB3-5894-4905-B4B6-899494899993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02A040E0-67E9-49F9-A0E8-57F4544E4A76}" type="sibTrans" cxnId="{17A44EB3-5894-4905-B4B6-899494899993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E9C78DED-36A5-4459-B800-02E85EAF77FA}">
      <dgm:prSet phldrT="[Text]" custT="1"/>
      <dgm:spPr/>
      <dgm:t>
        <a:bodyPr/>
        <a:lstStyle/>
        <a:p>
          <a:r>
            <a:rPr lang="zh-TW" sz="48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一個禱告</a:t>
          </a:r>
          <a:endParaRPr lang="en-US" sz="48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B82F2603-ED1C-4A40-ABCC-07F977606A88}" type="parTrans" cxnId="{76E18AE5-D060-48BE-AB1B-3E0E917D90F2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5E866DC0-FA56-44DF-B5F4-B8A78810FA31}" type="sibTrans" cxnId="{76E18AE5-D060-48BE-AB1B-3E0E917D90F2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C08295AD-3C8D-40E9-A6CD-CB5F51F9C28E}" type="pres">
      <dgm:prSet presAssocID="{220A86D7-C748-4636-83AD-F048029A75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003B6-0A90-471F-82E3-5181897029FC}" type="pres">
      <dgm:prSet presAssocID="{E9C78DED-36A5-4459-B800-02E85EAF77FA}" presName="boxAndChildren" presStyleCnt="0"/>
      <dgm:spPr/>
    </dgm:pt>
    <dgm:pt modelId="{6C3E825D-91C2-49E6-A26F-AEA69FD03599}" type="pres">
      <dgm:prSet presAssocID="{E9C78DED-36A5-4459-B800-02E85EAF77FA}" presName="parentTextBox" presStyleLbl="node1" presStyleIdx="0" presStyleCnt="3"/>
      <dgm:spPr/>
      <dgm:t>
        <a:bodyPr/>
        <a:lstStyle/>
        <a:p>
          <a:endParaRPr lang="en-US"/>
        </a:p>
      </dgm:t>
    </dgm:pt>
    <dgm:pt modelId="{556989EF-0BC6-4446-9B98-BBC8548585BD}" type="pres">
      <dgm:prSet presAssocID="{02A040E0-67E9-49F9-A0E8-57F4544E4A76}" presName="sp" presStyleCnt="0"/>
      <dgm:spPr/>
    </dgm:pt>
    <dgm:pt modelId="{418D01F5-2640-4819-BD0E-32DB2697A0C7}" type="pres">
      <dgm:prSet presAssocID="{FEBC5AA5-5782-423B-AC5F-39E0B1E2D0FA}" presName="arrowAndChildren" presStyleCnt="0"/>
      <dgm:spPr/>
    </dgm:pt>
    <dgm:pt modelId="{7EA2C4C8-A8FB-4F93-950A-F41E2C5700B6}" type="pres">
      <dgm:prSet presAssocID="{FEBC5AA5-5782-423B-AC5F-39E0B1E2D0F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8996152-9AA3-4B35-9818-3D31722D55F6}" type="pres">
      <dgm:prSet presAssocID="{F912E633-51AC-4940-8EBF-FAC22D251350}" presName="sp" presStyleCnt="0"/>
      <dgm:spPr/>
    </dgm:pt>
    <dgm:pt modelId="{23C7DFEA-1EB5-4095-8427-69C9467AFD36}" type="pres">
      <dgm:prSet presAssocID="{16364CC6-FF38-4B02-BD86-D51D1681B23F}" presName="arrowAndChildren" presStyleCnt="0"/>
      <dgm:spPr/>
    </dgm:pt>
    <dgm:pt modelId="{851BC3D0-C2DB-4C5E-901D-359F91B775F3}" type="pres">
      <dgm:prSet presAssocID="{16364CC6-FF38-4B02-BD86-D51D1681B23F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E7A7DD00-0923-495A-A3C3-84E61C9BA755}" type="presOf" srcId="{FEBC5AA5-5782-423B-AC5F-39E0B1E2D0FA}" destId="{7EA2C4C8-A8FB-4F93-950A-F41E2C5700B6}" srcOrd="0" destOrd="0" presId="urn:microsoft.com/office/officeart/2005/8/layout/process4"/>
    <dgm:cxn modelId="{3831B907-293E-4377-92B5-D4A43F575ACB}" srcId="{220A86D7-C748-4636-83AD-F048029A752E}" destId="{16364CC6-FF38-4B02-BD86-D51D1681B23F}" srcOrd="0" destOrd="0" parTransId="{0EAF2ADA-3FB1-4539-92DB-C2DBC4276811}" sibTransId="{F912E633-51AC-4940-8EBF-FAC22D251350}"/>
    <dgm:cxn modelId="{F8A7855C-103A-4B97-A9E9-9D7F8860A3B0}" type="presOf" srcId="{16364CC6-FF38-4B02-BD86-D51D1681B23F}" destId="{851BC3D0-C2DB-4C5E-901D-359F91B775F3}" srcOrd="0" destOrd="0" presId="urn:microsoft.com/office/officeart/2005/8/layout/process4"/>
    <dgm:cxn modelId="{76E18AE5-D060-48BE-AB1B-3E0E917D90F2}" srcId="{220A86D7-C748-4636-83AD-F048029A752E}" destId="{E9C78DED-36A5-4459-B800-02E85EAF77FA}" srcOrd="2" destOrd="0" parTransId="{B82F2603-ED1C-4A40-ABCC-07F977606A88}" sibTransId="{5E866DC0-FA56-44DF-B5F4-B8A78810FA31}"/>
    <dgm:cxn modelId="{F7EFCFCC-082F-4540-BD41-0562A4CE3EBE}" type="presOf" srcId="{E9C78DED-36A5-4459-B800-02E85EAF77FA}" destId="{6C3E825D-91C2-49E6-A26F-AEA69FD03599}" srcOrd="0" destOrd="0" presId="urn:microsoft.com/office/officeart/2005/8/layout/process4"/>
    <dgm:cxn modelId="{0B23BF95-939B-4507-BB99-202BE06AB7E0}" type="presOf" srcId="{220A86D7-C748-4636-83AD-F048029A752E}" destId="{C08295AD-3C8D-40E9-A6CD-CB5F51F9C28E}" srcOrd="0" destOrd="0" presId="urn:microsoft.com/office/officeart/2005/8/layout/process4"/>
    <dgm:cxn modelId="{17A44EB3-5894-4905-B4B6-899494899993}" srcId="{220A86D7-C748-4636-83AD-F048029A752E}" destId="{FEBC5AA5-5782-423B-AC5F-39E0B1E2D0FA}" srcOrd="1" destOrd="0" parTransId="{B8E72BE6-551C-41A9-80ED-4F060B32A528}" sibTransId="{02A040E0-67E9-49F9-A0E8-57F4544E4A76}"/>
    <dgm:cxn modelId="{86F1D131-0957-4253-B239-58AB4F7D61C7}" type="presParOf" srcId="{C08295AD-3C8D-40E9-A6CD-CB5F51F9C28E}" destId="{88B003B6-0A90-471F-82E3-5181897029FC}" srcOrd="0" destOrd="0" presId="urn:microsoft.com/office/officeart/2005/8/layout/process4"/>
    <dgm:cxn modelId="{85EA9008-4ACD-4708-9988-BF1013B4FA76}" type="presParOf" srcId="{88B003B6-0A90-471F-82E3-5181897029FC}" destId="{6C3E825D-91C2-49E6-A26F-AEA69FD03599}" srcOrd="0" destOrd="0" presId="urn:microsoft.com/office/officeart/2005/8/layout/process4"/>
    <dgm:cxn modelId="{568C6D0D-9EA1-434A-842C-49F9EB04CE55}" type="presParOf" srcId="{C08295AD-3C8D-40E9-A6CD-CB5F51F9C28E}" destId="{556989EF-0BC6-4446-9B98-BBC8548585BD}" srcOrd="1" destOrd="0" presId="urn:microsoft.com/office/officeart/2005/8/layout/process4"/>
    <dgm:cxn modelId="{89880A65-7B84-46A8-8361-465728F20AEE}" type="presParOf" srcId="{C08295AD-3C8D-40E9-A6CD-CB5F51F9C28E}" destId="{418D01F5-2640-4819-BD0E-32DB2697A0C7}" srcOrd="2" destOrd="0" presId="urn:microsoft.com/office/officeart/2005/8/layout/process4"/>
    <dgm:cxn modelId="{11A3DB9A-B2FC-467E-9B21-44070A600D2E}" type="presParOf" srcId="{418D01F5-2640-4819-BD0E-32DB2697A0C7}" destId="{7EA2C4C8-A8FB-4F93-950A-F41E2C5700B6}" srcOrd="0" destOrd="0" presId="urn:microsoft.com/office/officeart/2005/8/layout/process4"/>
    <dgm:cxn modelId="{36A1EC68-E0ED-40D5-8EDF-3C1D8283E680}" type="presParOf" srcId="{C08295AD-3C8D-40E9-A6CD-CB5F51F9C28E}" destId="{E8996152-9AA3-4B35-9818-3D31722D55F6}" srcOrd="3" destOrd="0" presId="urn:microsoft.com/office/officeart/2005/8/layout/process4"/>
    <dgm:cxn modelId="{5472DF89-BBAE-46F9-8DE7-459D613A8B2A}" type="presParOf" srcId="{C08295AD-3C8D-40E9-A6CD-CB5F51F9C28E}" destId="{23C7DFEA-1EB5-4095-8427-69C9467AFD36}" srcOrd="4" destOrd="0" presId="urn:microsoft.com/office/officeart/2005/8/layout/process4"/>
    <dgm:cxn modelId="{5CD0B765-D6D5-4783-A3A9-CE614B5F48A0}" type="presParOf" srcId="{23C7DFEA-1EB5-4095-8427-69C9467AFD36}" destId="{851BC3D0-C2DB-4C5E-901D-359F91B775F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825D-91C2-49E6-A26F-AEA69FD03599}">
      <dsp:nvSpPr>
        <dsp:cNvPr id="0" name=""/>
        <dsp:cNvSpPr/>
      </dsp:nvSpPr>
      <dsp:spPr>
        <a:xfrm>
          <a:off x="0" y="3269507"/>
          <a:ext cx="6781800" cy="10731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一個禱告</a:t>
          </a:r>
          <a:endParaRPr lang="en-US" sz="48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0" y="3269507"/>
        <a:ext cx="6781800" cy="1073125"/>
      </dsp:txXfrm>
    </dsp:sp>
    <dsp:sp modelId="{7EA2C4C8-A8FB-4F93-950A-F41E2C5700B6}">
      <dsp:nvSpPr>
        <dsp:cNvPr id="0" name=""/>
        <dsp:cNvSpPr/>
      </dsp:nvSpPr>
      <dsp:spPr>
        <a:xfrm rot="10800000">
          <a:off x="0" y="1635137"/>
          <a:ext cx="6781800" cy="165046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kern="1200" dirty="0" smtClean="0">
              <a:latin typeface="AR Maokai Heavy Big5" pitchFamily="49" charset="-120"/>
              <a:ea typeface="AR Maokai Heavy Big5" pitchFamily="49" charset="-120"/>
            </a:rPr>
            <a:t>一個陳述</a:t>
          </a:r>
          <a:endParaRPr lang="en-US" sz="48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1635137"/>
        <a:ext cx="6781800" cy="1072423"/>
      </dsp:txXfrm>
    </dsp:sp>
    <dsp:sp modelId="{851BC3D0-C2DB-4C5E-901D-359F91B775F3}">
      <dsp:nvSpPr>
        <dsp:cNvPr id="0" name=""/>
        <dsp:cNvSpPr/>
      </dsp:nvSpPr>
      <dsp:spPr>
        <a:xfrm rot="10800000">
          <a:off x="0" y="767"/>
          <a:ext cx="6781800" cy="1650466"/>
        </a:xfrm>
        <a:prstGeom prst="upArrowCallou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kern="1200" dirty="0" smtClean="0">
              <a:latin typeface="AR Maokai Heavy Big5" pitchFamily="49" charset="-120"/>
              <a:ea typeface="AR Maokai Heavy Big5" pitchFamily="49" charset="-120"/>
            </a:rPr>
            <a:t>一個比喻</a:t>
          </a:r>
          <a:endParaRPr lang="en-US" sz="48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767"/>
        <a:ext cx="6781800" cy="1072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8E7BDA-B210-4A4E-81C1-759E6807018D}" type="datetimeFigureOut">
              <a:rPr lang="en-US"/>
              <a:pPr>
                <a:defRPr/>
              </a:pPr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F7DC891-C895-4CD0-BAA2-8198F3F8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25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861229-42BC-471C-A2DA-7F355A059B5C}" type="datetimeFigureOut">
              <a:rPr lang="en-US"/>
              <a:pPr>
                <a:defRPr/>
              </a:pPr>
              <a:t>7/6/2014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B75FD2-C710-4DC0-8E88-C29FB2DB4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3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C40726-8083-44F3-9526-0677109FA868}" type="datetimeFigureOut">
              <a:rPr lang="en-US"/>
              <a:pPr>
                <a:defRPr/>
              </a:pPr>
              <a:t>7/6/2014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669BBE-44B9-4A0B-B7FE-536CD7E74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2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2953-7F1A-41EB-AEF2-C5A6B32BC776}" type="datetimeFigureOut">
              <a:rPr lang="en-US"/>
              <a:pPr>
                <a:defRPr/>
              </a:pPr>
              <a:t>7/6/2014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C3B5-840A-4FA2-8760-331A102EC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3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F024-8778-468E-9A72-05421CDE484C}" type="datetimeFigureOut">
              <a:rPr lang="en-US"/>
              <a:pPr>
                <a:defRPr/>
              </a:pPr>
              <a:t>7/6/2014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5451-E765-4416-93D3-558B1717F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85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3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2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83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4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03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64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020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DE30DC-D89C-4F58-B8F7-F206D37524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641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BEC934-837D-4E8E-B6A5-8E1415B162AA}" type="datetimeFigureOut">
              <a:rPr lang="en-US"/>
              <a:pPr>
                <a:defRPr/>
              </a:pPr>
              <a:t>7/6/2014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5F92BB-88AB-4F34-80AC-7548226C4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0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1B83-F876-45C0-8CF0-986E4691F357}" type="datetimeFigureOut">
              <a:rPr lang="en-US"/>
              <a:pPr>
                <a:defRPr/>
              </a:pPr>
              <a:t>7/6/2014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771F-0150-4390-B6D3-E0EF42DDB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2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BA53A2-9585-4E5A-B50C-D2D884FB963A}" type="datetimeFigureOut">
              <a:rPr lang="en-US"/>
              <a:pPr>
                <a:defRPr/>
              </a:pPr>
              <a:t>7/6/2014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EC4CC9-B186-464A-A95A-9062E442B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9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C381-B1FE-4062-ABF9-213EE57DE07F}" type="datetimeFigureOut">
              <a:rPr lang="en-US"/>
              <a:pPr>
                <a:defRPr/>
              </a:pPr>
              <a:t>7/6/2014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B96F4-0FFC-4F2C-8899-C642905C0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690CE7-6515-48E5-9C6E-63E2E8568D2C}" type="datetimeFigureOut">
              <a:rPr lang="en-US"/>
              <a:pPr>
                <a:defRPr/>
              </a:pPr>
              <a:t>7/6/2014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6F779D-D4A3-46B2-BB3E-6C516EE19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17B548-EA8B-4C26-85EB-35580BB363DA}" type="datetimeFigureOut">
              <a:rPr lang="en-US"/>
              <a:pPr>
                <a:defRPr/>
              </a:pPr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8E978B-7E3E-4CFD-8E72-49CF1068D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637FBB-0C71-4F1A-AFF2-14E65B06FC88}" type="datetimeFigureOut">
              <a:rPr lang="en-US"/>
              <a:pPr>
                <a:defRPr/>
              </a:pPr>
              <a:t>7/6/2014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22FFD2-7A1B-4267-87EE-ABEDE489B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7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sp>
          <p:nvSpPr>
            <p:cNvPr id="1036" name="Donut 10"/>
            <p:cNvSpPr>
              <a:spLocks noChangeArrowheads="1"/>
            </p:cNvSpPr>
            <p:nvPr/>
          </p:nvSpPr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FE5125E-E15C-40CD-A7E2-3429B2802781}" type="datetimeFigureOut">
              <a:rPr lang="en-US"/>
              <a:pPr>
                <a:defRPr/>
              </a:pPr>
              <a:t>7/6/2014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57252662-B7F4-4D69-BBE4-8532FA9CE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329" r:id="rId1"/>
    <p:sldLayoutId id="2147489330" r:id="rId2"/>
    <p:sldLayoutId id="2147489331" r:id="rId3"/>
    <p:sldLayoutId id="2147489332" r:id="rId4"/>
    <p:sldLayoutId id="2147489333" r:id="rId5"/>
    <p:sldLayoutId id="2147489334" r:id="rId6"/>
    <p:sldLayoutId id="2147489335" r:id="rId7"/>
    <p:sldLayoutId id="2147489336" r:id="rId8"/>
    <p:sldLayoutId id="2147489337" r:id="rId9"/>
    <p:sldLayoutId id="2147489338" r:id="rId10"/>
    <p:sldLayoutId id="2147489339" r:id="rId11"/>
    <p:sldLayoutId id="2147489340" r:id="rId12"/>
    <p:sldLayoutId id="2147489341" r:id="rId13"/>
    <p:sldLayoutId id="2147489342" r:id="rId14"/>
    <p:sldLayoutId id="2147489343" r:id="rId15"/>
    <p:sldLayoutId id="2147489344" r:id="rId16"/>
    <p:sldLayoutId id="2147489345" r:id="rId17"/>
    <p:sldLayoutId id="2147489346" r:id="rId18"/>
    <p:sldLayoutId id="2147489347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www.highlandhosp.com/wp-content/uploads/2014/01/heavy-bur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0"/>
          <a:stretch>
            <a:fillRect/>
          </a:stretch>
        </p:blipFill>
        <p:spPr bwMode="auto">
          <a:xfrm>
            <a:off x="2209800" y="2133600"/>
            <a:ext cx="6934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04800" y="3810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720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</a:rPr>
              <a:t>除去重擔，得著安息</a:t>
            </a:r>
            <a:endParaRPr lang="en-US" altLang="en-US" sz="7200">
              <a:solidFill>
                <a:srgbClr val="0070C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1752600"/>
            <a:ext cx="410845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/>
              <a:t>馬太福音</a:t>
            </a:r>
            <a:r>
              <a:rPr lang="en-US" sz="2800" b="1" dirty="0"/>
              <a:t>11:16-19, 25-30</a:t>
            </a:r>
            <a:endParaRPr lang="en-US" alt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685800"/>
            <a:ext cx="87630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</a:t>
            </a: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推崇聰</a:t>
            </a: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明</a:t>
            </a:r>
            <a:r>
              <a:rPr lang="en-US" altLang="zh-TW" sz="4800" dirty="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,</a:t>
            </a: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才識</a:t>
            </a:r>
            <a:r>
              <a:rPr lang="en-US" altLang="zh-TW" sz="4800" dirty="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,</a:t>
            </a: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成</a:t>
            </a: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就</a:t>
            </a: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的世代</a:t>
            </a:r>
            <a:endParaRPr lang="en-US" altLang="en-US" sz="48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2362200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19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若是</a:t>
            </a:r>
            <a:r>
              <a:rPr lang="zh-TW" altLang="en-US" sz="32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智慧</a:t>
            </a:r>
            <a:r>
              <a:rPr lang="en-US" altLang="zh-TW" sz="32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(wisdom)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對他的所行，顯明他是對。（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v.19b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886200"/>
            <a:ext cx="8077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當彼時，耶穌應講：「父啊，天地的主，我謳咾你！因為你將諸個事對</a:t>
            </a:r>
            <a:r>
              <a:rPr lang="zh-TW" altLang="en-US" sz="32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智慧</a:t>
            </a:r>
            <a:r>
              <a:rPr lang="en-US" altLang="zh-TW" sz="32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(wise)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聰明的有隱密伊，對細子有顯明伊。」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(vv.25-26)</a:t>
            </a:r>
            <a:endParaRPr lang="en-US" alt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8" name="Picture 2" descr="http://static1.businessinsider.com/image/5194c0f5ecad042305000013/elon-musk-is-borrowing-another-150-million-from-goldman-sachs-to-buy-more-tesla-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648200" y="5867400"/>
            <a:ext cx="2338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Elon Musk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news.dhf.org.tw/_Resource/Upload/Media/10898_635176044836234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457200"/>
            <a:ext cx="5638800" cy="17541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但智慧之子總以智慧為是。</a:t>
            </a:r>
            <a:endParaRPr lang="en-US" altLang="zh-TW" sz="3600" b="1" dirty="0">
              <a:latin typeface="AR Kaiti Medium Big5" pitchFamily="49" charset="-120"/>
              <a:ea typeface="AR Kaiti Medium Big5" pitchFamily="49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 Kaiti Medium Big5" pitchFamily="49" charset="-120"/>
                <a:ea typeface="AR Kaiti Medium Big5" pitchFamily="49" charset="-120"/>
              </a:rPr>
              <a:t>But </a:t>
            </a:r>
            <a:r>
              <a:rPr lang="en-US" sz="3600" dirty="0">
                <a:latin typeface="AR Kaiti Medium Big5" pitchFamily="49" charset="-120"/>
                <a:ea typeface="AR Kaiti Medium Big5" pitchFamily="49" charset="-120"/>
              </a:rPr>
              <a:t>wisdom is proved </a:t>
            </a:r>
            <a:r>
              <a:rPr lang="en-US" sz="3600" dirty="0">
                <a:latin typeface="AR Kaiti Medium Big5" pitchFamily="49" charset="-120"/>
                <a:ea typeface="AR Kaiti Medium Big5" pitchFamily="49" charset="-120"/>
              </a:rPr>
              <a:t>right by </a:t>
            </a:r>
            <a:r>
              <a:rPr lang="en-US" sz="3600" dirty="0">
                <a:latin typeface="AR Kaiti Medium Big5" pitchFamily="49" charset="-120"/>
                <a:ea typeface="AR Kaiti Medium Big5" pitchFamily="49" charset="-120"/>
              </a:rPr>
              <a:t>her actions.</a:t>
            </a:r>
            <a:endParaRPr lang="en-US" altLang="en-US" sz="3600" b="1" dirty="0">
              <a:ln/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23622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2000">
                <a:solidFill>
                  <a:schemeClr val="bg1"/>
                </a:solidFill>
              </a:rPr>
              <a:t>劉安婷</a:t>
            </a:r>
            <a:endParaRPr lang="en-US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readingacts.files.wordpress.com/2011/10/yok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09600" y="685800"/>
            <a:ext cx="8077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28 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凡勞苦擔重擔的人，可以到我這裡來，我就使你們得安息。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 29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我心裡柔和謙卑，你們當負我的軛，學我的樣式，這樣你們心裡就必得享安息。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 30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因為我的軛是容易的，我的擔子是輕省的。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				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（馬太福音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11:28-30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http://andrewejenkins.files.wordpress.com/2013/07/yo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9600"/>
            <a:ext cx="6400800" cy="380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5029200"/>
            <a:ext cx="808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400">
                <a:latin typeface="AR Maokai Heavy Big5" pitchFamily="49" charset="-120"/>
                <a:ea typeface="AR Maokai Heavy Big5" pitchFamily="49" charset="-120"/>
              </a:rPr>
              <a:t>除去一切重擔，得到真正安息！</a:t>
            </a:r>
            <a:endParaRPr lang="en-US" altLang="en-US" sz="44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www.twitip.com/wp-content/uploads/2009/03/followers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5159"/>
            <a:ext cx="9144000" cy="530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762000" y="457200"/>
            <a:ext cx="7802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5400">
                <a:latin typeface="AR Maokai Heavy Big5" pitchFamily="49" charset="-120"/>
                <a:ea typeface="AR Maokai Heavy Big5" pitchFamily="49" charset="-120"/>
              </a:rPr>
              <a:t>我可用什麼比這世代呢？</a:t>
            </a:r>
            <a:endParaRPr lang="en-US" altLang="en-US" sz="54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066800" y="1828800"/>
          <a:ext cx="6781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2000" y="457200"/>
            <a:ext cx="7802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5400">
                <a:latin typeface="AR Maokai Heavy Big5" pitchFamily="49" charset="-120"/>
                <a:ea typeface="AR Maokai Heavy Big5" pitchFamily="49" charset="-120"/>
              </a:rPr>
              <a:t>我可用什麼比這世代呢？</a:t>
            </a:r>
            <a:endParaRPr lang="en-US" altLang="en-US" sz="54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1BC3D0-C2DB-4C5E-901D-359F91B77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851BC3D0-C2DB-4C5E-901D-359F91B77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A2C4C8-A8FB-4F93-950A-F41E2C570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7EA2C4C8-A8FB-4F93-950A-F41E2C5700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3E825D-91C2-49E6-A26F-AEA69FD03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6C3E825D-91C2-49E6-A26F-AEA69FD03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81000" y="685800"/>
            <a:ext cx="83820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、對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別人漠不關心的世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代</a:t>
            </a:r>
            <a:endParaRPr lang="en-US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24579" name="AutoShape 4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AutoShape 6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381000" y="2438400"/>
            <a:ext cx="838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 16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我可用什麼比這世代呢？好像孩童坐在街市上招呼同伴說：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 17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我們向你們吹笛，你們不跳舞！我們向你們舉哀，你們不捶胸！」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endParaRPr lang="en-US" altLang="zh-TW" sz="32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pPr eaLnBrk="1" hangingPunct="1"/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					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（馬太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11:16-17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en-US" altLang="zh-TW" sz="3200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http://www.shalomlife.com/img/2013/09/20577/nj_jewish_wedding_photos_chair_liftin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95400" y="5334000"/>
            <a:ext cx="6802438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我們向你們吹笛，你們不跳舞！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http://htticket.s3.amazonaws.com/files/2011/01/GSSDRUM24D_400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524000" y="6096000"/>
            <a:ext cx="6416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600"/>
              <a:t>Huntington Beach Drum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762000" y="609600"/>
            <a:ext cx="7623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我們向你們舉哀，你們不捶胸！</a:t>
            </a:r>
            <a:endParaRPr lang="en-US" altLang="en-US" sz="400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76802" name="Picture 2" descr="http://www.haaretz.com/polopoly_fs/1.551057.1381402214!/image/404354369.jpg_gen/derivatives/landscape_640/404354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3"/>
            <a:ext cx="9144000" cy="528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381000" y="685800"/>
            <a:ext cx="82296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任意批評別人的世代</a:t>
            </a:r>
            <a:endParaRPr lang="en-US" altLang="en-US" sz="48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1000" y="2133600"/>
            <a:ext cx="8458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en-US" altLang="zh-TW" sz="36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18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約翰來了，也不吃也不喝，人就說他是被鬼附著的。</a:t>
            </a:r>
            <a:r>
              <a:rPr lang="zh-TW" altLang="en-US" sz="36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en-US" altLang="zh-TW" sz="36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19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人子來了，也吃也喝，人又說他是貪食好酒的人，是稅吏和罪人的朋友。但智慧之子總以智慧為是。          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               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			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    （馬太福音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11:18-19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600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700" name="Picture 2" descr="http://missionalthoughts.files.wordpress.com/2012/09/book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40845</TotalTime>
  <Words>239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Microsoft JhengHei</vt:lpstr>
      <vt:lpstr>AR Kaiti Medium Big5</vt:lpstr>
      <vt:lpstr>Times New Roman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2629</cp:revision>
  <dcterms:created xsi:type="dcterms:W3CDTF">2010-02-20T00:55:59Z</dcterms:created>
  <dcterms:modified xsi:type="dcterms:W3CDTF">2014-07-06T15:35:44Z</dcterms:modified>
</cp:coreProperties>
</file>