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16"/>
  </p:notesMasterIdLst>
  <p:handoutMasterIdLst>
    <p:handoutMasterId r:id="rId17"/>
  </p:handoutMasterIdLst>
  <p:sldIdLst>
    <p:sldId id="601" r:id="rId2"/>
    <p:sldId id="649" r:id="rId3"/>
    <p:sldId id="653" r:id="rId4"/>
    <p:sldId id="651" r:id="rId5"/>
    <p:sldId id="640" r:id="rId6"/>
    <p:sldId id="654" r:id="rId7"/>
    <p:sldId id="655" r:id="rId8"/>
    <p:sldId id="644" r:id="rId9"/>
    <p:sldId id="656" r:id="rId10"/>
    <p:sldId id="657" r:id="rId11"/>
    <p:sldId id="658" r:id="rId12"/>
    <p:sldId id="650" r:id="rId13"/>
    <p:sldId id="635" r:id="rId14"/>
    <p:sldId id="659" r:id="rId1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DFPBiaoKaiShu-B5" pitchFamily="66" charset="-128"/>
        <a:cs typeface="+mn-cs"/>
      </a:defRPr>
    </a:lvl1pPr>
    <a:lvl2pPr marL="457200" algn="l" rtl="0" fontAlgn="base">
      <a:spcBef>
        <a:spcPct val="0"/>
      </a:spcBef>
      <a:spcAft>
        <a:spcPct val="0"/>
      </a:spcAft>
      <a:defRPr kern="1200">
        <a:solidFill>
          <a:schemeClr val="tx1"/>
        </a:solidFill>
        <a:latin typeface="Arial" charset="0"/>
        <a:ea typeface="DFPBiaoKaiShu-B5" pitchFamily="66" charset="-128"/>
        <a:cs typeface="+mn-cs"/>
      </a:defRPr>
    </a:lvl2pPr>
    <a:lvl3pPr marL="914400" algn="l" rtl="0" fontAlgn="base">
      <a:spcBef>
        <a:spcPct val="0"/>
      </a:spcBef>
      <a:spcAft>
        <a:spcPct val="0"/>
      </a:spcAft>
      <a:defRPr kern="1200">
        <a:solidFill>
          <a:schemeClr val="tx1"/>
        </a:solidFill>
        <a:latin typeface="Arial" charset="0"/>
        <a:ea typeface="DFPBiaoKaiShu-B5" pitchFamily="66" charset="-128"/>
        <a:cs typeface="+mn-cs"/>
      </a:defRPr>
    </a:lvl3pPr>
    <a:lvl4pPr marL="1371600" algn="l" rtl="0" fontAlgn="base">
      <a:spcBef>
        <a:spcPct val="0"/>
      </a:spcBef>
      <a:spcAft>
        <a:spcPct val="0"/>
      </a:spcAft>
      <a:defRPr kern="1200">
        <a:solidFill>
          <a:schemeClr val="tx1"/>
        </a:solidFill>
        <a:latin typeface="Arial" charset="0"/>
        <a:ea typeface="DFPBiaoKaiShu-B5" pitchFamily="66" charset="-128"/>
        <a:cs typeface="+mn-cs"/>
      </a:defRPr>
    </a:lvl4pPr>
    <a:lvl5pPr marL="1828800" algn="l" rtl="0" fontAlgn="base">
      <a:spcBef>
        <a:spcPct val="0"/>
      </a:spcBef>
      <a:spcAft>
        <a:spcPct val="0"/>
      </a:spcAft>
      <a:defRPr kern="1200">
        <a:solidFill>
          <a:schemeClr val="tx1"/>
        </a:solidFill>
        <a:latin typeface="Arial" charset="0"/>
        <a:ea typeface="DFPBiaoKaiShu-B5" pitchFamily="66" charset="-128"/>
        <a:cs typeface="+mn-cs"/>
      </a:defRPr>
    </a:lvl5pPr>
    <a:lvl6pPr marL="2286000" algn="l" defTabSz="914400" rtl="0" eaLnBrk="1" latinLnBrk="0" hangingPunct="1">
      <a:defRPr kern="1200">
        <a:solidFill>
          <a:schemeClr val="tx1"/>
        </a:solidFill>
        <a:latin typeface="Arial" charset="0"/>
        <a:ea typeface="DFPBiaoKaiShu-B5" pitchFamily="66" charset="-128"/>
        <a:cs typeface="+mn-cs"/>
      </a:defRPr>
    </a:lvl6pPr>
    <a:lvl7pPr marL="2743200" algn="l" defTabSz="914400" rtl="0" eaLnBrk="1" latinLnBrk="0" hangingPunct="1">
      <a:defRPr kern="1200">
        <a:solidFill>
          <a:schemeClr val="tx1"/>
        </a:solidFill>
        <a:latin typeface="Arial" charset="0"/>
        <a:ea typeface="DFPBiaoKaiShu-B5" pitchFamily="66" charset="-128"/>
        <a:cs typeface="+mn-cs"/>
      </a:defRPr>
    </a:lvl7pPr>
    <a:lvl8pPr marL="3200400" algn="l" defTabSz="914400" rtl="0" eaLnBrk="1" latinLnBrk="0" hangingPunct="1">
      <a:defRPr kern="1200">
        <a:solidFill>
          <a:schemeClr val="tx1"/>
        </a:solidFill>
        <a:latin typeface="Arial" charset="0"/>
        <a:ea typeface="DFPBiaoKaiShu-B5" pitchFamily="66" charset="-128"/>
        <a:cs typeface="+mn-cs"/>
      </a:defRPr>
    </a:lvl8pPr>
    <a:lvl9pPr marL="3657600" algn="l" defTabSz="914400" rtl="0" eaLnBrk="1" latinLnBrk="0" hangingPunct="1">
      <a:defRPr kern="1200">
        <a:solidFill>
          <a:schemeClr val="tx1"/>
        </a:solidFill>
        <a:latin typeface="Arial" charset="0"/>
        <a:ea typeface="DFPBiaoKaiShu-B5" pitchFamily="6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240A"/>
    <a:srgbClr val="A50021"/>
    <a:srgbClr val="669900"/>
    <a:srgbClr val="1F196D"/>
    <a:srgbClr val="692F03"/>
    <a:srgbClr val="F4EE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30" autoAdjust="0"/>
    <p:restoredTop sz="94524" autoAdjust="0"/>
  </p:normalViewPr>
  <p:slideViewPr>
    <p:cSldViewPr>
      <p:cViewPr>
        <p:scale>
          <a:sx n="66" d="100"/>
          <a:sy n="66" d="100"/>
        </p:scale>
        <p:origin x="-1566" y="-84"/>
      </p:cViewPr>
      <p:guideLst>
        <p:guide orient="horz" pos="2160"/>
        <p:guide pos="2880"/>
      </p:guideLst>
    </p:cSldViewPr>
  </p:slideViewPr>
  <p:outlineViewPr>
    <p:cViewPr>
      <p:scale>
        <a:sx n="33" d="100"/>
        <a:sy n="33" d="100"/>
      </p:scale>
      <p:origin x="246" y="0"/>
    </p:cViewPr>
  </p:outlineViewPr>
  <p:notesTextViewPr>
    <p:cViewPr>
      <p:scale>
        <a:sx n="100" d="100"/>
        <a:sy n="100" d="100"/>
      </p:scale>
      <p:origin x="0" y="0"/>
    </p:cViewPr>
  </p:notesTextViewPr>
  <p:notesViewPr>
    <p:cSldViewPr>
      <p:cViewPr varScale="1">
        <p:scale>
          <a:sx n="70" d="100"/>
          <a:sy n="70" d="100"/>
        </p:scale>
        <p:origin x="-281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A86D7-C748-4636-83AD-F048029A752E}" type="doc">
      <dgm:prSet loTypeId="urn:microsoft.com/office/officeart/2005/8/layout/process4" loCatId="list" qsTypeId="urn:microsoft.com/office/officeart/2005/8/quickstyle/simple1" qsCatId="simple" csTypeId="urn:microsoft.com/office/officeart/2005/8/colors/colorful1#1" csCatId="colorful" phldr="1"/>
      <dgm:spPr/>
      <dgm:t>
        <a:bodyPr/>
        <a:lstStyle/>
        <a:p>
          <a:endParaRPr lang="en-US"/>
        </a:p>
      </dgm:t>
    </dgm:pt>
    <dgm:pt modelId="{16364CC6-FF38-4B02-BD86-D51D1681B23F}">
      <dgm:prSet phldrT="[Text]"/>
      <dgm:spPr>
        <a:solidFill>
          <a:schemeClr val="accent4">
            <a:lumMod val="75000"/>
          </a:schemeClr>
        </a:solidFill>
      </dgm:spPr>
      <dgm:t>
        <a:bodyPr/>
        <a:lstStyle/>
        <a:p>
          <a:r>
            <a:rPr lang="zh-TW" altLang="en-US" dirty="0" smtClean="0">
              <a:latin typeface="AR Maokai Heavy Big5" pitchFamily="49" charset="-120"/>
              <a:ea typeface="AR Maokai Heavy Big5" pitchFamily="49" charset="-120"/>
            </a:rPr>
            <a:t>在一個最壞的時代出生</a:t>
          </a:r>
          <a:endParaRPr lang="en-US" dirty="0"/>
        </a:p>
      </dgm:t>
    </dgm:pt>
    <dgm:pt modelId="{0EAF2ADA-3FB1-4539-92DB-C2DBC4276811}" type="parTrans" cxnId="{3831B907-293E-4377-92B5-D4A43F575ACB}">
      <dgm:prSet/>
      <dgm:spPr/>
      <dgm:t>
        <a:bodyPr/>
        <a:lstStyle/>
        <a:p>
          <a:endParaRPr lang="en-US"/>
        </a:p>
      </dgm:t>
    </dgm:pt>
    <dgm:pt modelId="{F912E633-51AC-4940-8EBF-FAC22D251350}" type="sibTrans" cxnId="{3831B907-293E-4377-92B5-D4A43F575ACB}">
      <dgm:prSet/>
      <dgm:spPr/>
      <dgm:t>
        <a:bodyPr/>
        <a:lstStyle/>
        <a:p>
          <a:endParaRPr lang="en-US"/>
        </a:p>
      </dgm:t>
    </dgm:pt>
    <dgm:pt modelId="{FEBC5AA5-5782-423B-AC5F-39E0B1E2D0FA}">
      <dgm:prSet phldrT="[Text]"/>
      <dgm:spPr/>
      <dgm:t>
        <a:bodyPr/>
        <a:lstStyle/>
        <a:p>
          <a:r>
            <a:rPr lang="zh-TW" altLang="en-US" dirty="0" smtClean="0">
              <a:latin typeface="AR Maokai Heavy Big5" pitchFamily="49" charset="-120"/>
              <a:ea typeface="AR Maokai Heavy Big5" pitchFamily="49" charset="-120"/>
            </a:rPr>
            <a:t>在一個最好的時代蒙召做先知</a:t>
          </a:r>
          <a:endParaRPr lang="en-US" dirty="0"/>
        </a:p>
      </dgm:t>
    </dgm:pt>
    <dgm:pt modelId="{B8E72BE6-551C-41A9-80ED-4F060B32A528}" type="parTrans" cxnId="{17A44EB3-5894-4905-B4B6-899494899993}">
      <dgm:prSet/>
      <dgm:spPr/>
      <dgm:t>
        <a:bodyPr/>
        <a:lstStyle/>
        <a:p>
          <a:endParaRPr lang="en-US"/>
        </a:p>
      </dgm:t>
    </dgm:pt>
    <dgm:pt modelId="{02A040E0-67E9-49F9-A0E8-57F4544E4A76}" type="sibTrans" cxnId="{17A44EB3-5894-4905-B4B6-899494899993}">
      <dgm:prSet/>
      <dgm:spPr/>
      <dgm:t>
        <a:bodyPr/>
        <a:lstStyle/>
        <a:p>
          <a:endParaRPr lang="en-US"/>
        </a:p>
      </dgm:t>
    </dgm:pt>
    <dgm:pt modelId="{E9C78DED-36A5-4459-B800-02E85EAF77FA}">
      <dgm:prSet phldrT="[Text]"/>
      <dgm:spPr/>
      <dgm:t>
        <a:bodyPr/>
        <a:lstStyle/>
        <a:p>
          <a:r>
            <a:rPr lang="zh-TW" altLang="en-US" dirty="0" smtClean="0">
              <a:solidFill>
                <a:schemeClr val="tx1"/>
              </a:solidFill>
              <a:latin typeface="AR Maokai Heavy Big5" pitchFamily="49" charset="-120"/>
              <a:ea typeface="AR Maokai Heavy Big5" pitchFamily="49" charset="-120"/>
            </a:rPr>
            <a:t>在一個最混亂的時代服事上帝</a:t>
          </a:r>
          <a:endParaRPr lang="en-US" dirty="0">
            <a:solidFill>
              <a:schemeClr val="tx1"/>
            </a:solidFill>
          </a:endParaRPr>
        </a:p>
      </dgm:t>
    </dgm:pt>
    <dgm:pt modelId="{B82F2603-ED1C-4A40-ABCC-07F977606A88}" type="parTrans" cxnId="{76E18AE5-D060-48BE-AB1B-3E0E917D90F2}">
      <dgm:prSet/>
      <dgm:spPr/>
      <dgm:t>
        <a:bodyPr/>
        <a:lstStyle/>
        <a:p>
          <a:endParaRPr lang="en-US"/>
        </a:p>
      </dgm:t>
    </dgm:pt>
    <dgm:pt modelId="{5E866DC0-FA56-44DF-B5F4-B8A78810FA31}" type="sibTrans" cxnId="{76E18AE5-D060-48BE-AB1B-3E0E917D90F2}">
      <dgm:prSet/>
      <dgm:spPr/>
      <dgm:t>
        <a:bodyPr/>
        <a:lstStyle/>
        <a:p>
          <a:endParaRPr lang="en-US"/>
        </a:p>
      </dgm:t>
    </dgm:pt>
    <dgm:pt modelId="{C08295AD-3C8D-40E9-A6CD-CB5F51F9C28E}" type="pres">
      <dgm:prSet presAssocID="{220A86D7-C748-4636-83AD-F048029A752E}" presName="Name0" presStyleCnt="0">
        <dgm:presLayoutVars>
          <dgm:dir/>
          <dgm:animLvl val="lvl"/>
          <dgm:resizeHandles val="exact"/>
        </dgm:presLayoutVars>
      </dgm:prSet>
      <dgm:spPr/>
      <dgm:t>
        <a:bodyPr/>
        <a:lstStyle/>
        <a:p>
          <a:endParaRPr lang="en-US"/>
        </a:p>
      </dgm:t>
    </dgm:pt>
    <dgm:pt modelId="{88B003B6-0A90-471F-82E3-5181897029FC}" type="pres">
      <dgm:prSet presAssocID="{E9C78DED-36A5-4459-B800-02E85EAF77FA}" presName="boxAndChildren" presStyleCnt="0"/>
      <dgm:spPr/>
    </dgm:pt>
    <dgm:pt modelId="{6C3E825D-91C2-49E6-A26F-AEA69FD03599}" type="pres">
      <dgm:prSet presAssocID="{E9C78DED-36A5-4459-B800-02E85EAF77FA}" presName="parentTextBox" presStyleLbl="node1" presStyleIdx="0" presStyleCnt="3"/>
      <dgm:spPr/>
      <dgm:t>
        <a:bodyPr/>
        <a:lstStyle/>
        <a:p>
          <a:endParaRPr lang="en-US"/>
        </a:p>
      </dgm:t>
    </dgm:pt>
    <dgm:pt modelId="{556989EF-0BC6-4446-9B98-BBC8548585BD}" type="pres">
      <dgm:prSet presAssocID="{02A040E0-67E9-49F9-A0E8-57F4544E4A76}" presName="sp" presStyleCnt="0"/>
      <dgm:spPr/>
    </dgm:pt>
    <dgm:pt modelId="{418D01F5-2640-4819-BD0E-32DB2697A0C7}" type="pres">
      <dgm:prSet presAssocID="{FEBC5AA5-5782-423B-AC5F-39E0B1E2D0FA}" presName="arrowAndChildren" presStyleCnt="0"/>
      <dgm:spPr/>
    </dgm:pt>
    <dgm:pt modelId="{7EA2C4C8-A8FB-4F93-950A-F41E2C5700B6}" type="pres">
      <dgm:prSet presAssocID="{FEBC5AA5-5782-423B-AC5F-39E0B1E2D0FA}" presName="parentTextArrow" presStyleLbl="node1" presStyleIdx="1" presStyleCnt="3"/>
      <dgm:spPr/>
      <dgm:t>
        <a:bodyPr/>
        <a:lstStyle/>
        <a:p>
          <a:endParaRPr lang="en-US"/>
        </a:p>
      </dgm:t>
    </dgm:pt>
    <dgm:pt modelId="{E8996152-9AA3-4B35-9818-3D31722D55F6}" type="pres">
      <dgm:prSet presAssocID="{F912E633-51AC-4940-8EBF-FAC22D251350}" presName="sp" presStyleCnt="0"/>
      <dgm:spPr/>
    </dgm:pt>
    <dgm:pt modelId="{23C7DFEA-1EB5-4095-8427-69C9467AFD36}" type="pres">
      <dgm:prSet presAssocID="{16364CC6-FF38-4B02-BD86-D51D1681B23F}" presName="arrowAndChildren" presStyleCnt="0"/>
      <dgm:spPr/>
    </dgm:pt>
    <dgm:pt modelId="{851BC3D0-C2DB-4C5E-901D-359F91B775F3}" type="pres">
      <dgm:prSet presAssocID="{16364CC6-FF38-4B02-BD86-D51D1681B23F}" presName="parentTextArrow" presStyleLbl="node1" presStyleIdx="2" presStyleCnt="3"/>
      <dgm:spPr/>
      <dgm:t>
        <a:bodyPr/>
        <a:lstStyle/>
        <a:p>
          <a:endParaRPr lang="en-US"/>
        </a:p>
      </dgm:t>
    </dgm:pt>
  </dgm:ptLst>
  <dgm:cxnLst>
    <dgm:cxn modelId="{0B2E63C6-A4B4-4335-A31D-F3B4A09FE15C}" type="presOf" srcId="{E9C78DED-36A5-4459-B800-02E85EAF77FA}" destId="{6C3E825D-91C2-49E6-A26F-AEA69FD03599}" srcOrd="0" destOrd="0" presId="urn:microsoft.com/office/officeart/2005/8/layout/process4"/>
    <dgm:cxn modelId="{AFB0FF85-70C2-4AC7-86EA-22394479D78B}" type="presOf" srcId="{16364CC6-FF38-4B02-BD86-D51D1681B23F}" destId="{851BC3D0-C2DB-4C5E-901D-359F91B775F3}" srcOrd="0" destOrd="0" presId="urn:microsoft.com/office/officeart/2005/8/layout/process4"/>
    <dgm:cxn modelId="{3831B907-293E-4377-92B5-D4A43F575ACB}" srcId="{220A86D7-C748-4636-83AD-F048029A752E}" destId="{16364CC6-FF38-4B02-BD86-D51D1681B23F}" srcOrd="0" destOrd="0" parTransId="{0EAF2ADA-3FB1-4539-92DB-C2DBC4276811}" sibTransId="{F912E633-51AC-4940-8EBF-FAC22D251350}"/>
    <dgm:cxn modelId="{76E18AE5-D060-48BE-AB1B-3E0E917D90F2}" srcId="{220A86D7-C748-4636-83AD-F048029A752E}" destId="{E9C78DED-36A5-4459-B800-02E85EAF77FA}" srcOrd="2" destOrd="0" parTransId="{B82F2603-ED1C-4A40-ABCC-07F977606A88}" sibTransId="{5E866DC0-FA56-44DF-B5F4-B8A78810FA31}"/>
    <dgm:cxn modelId="{386E992B-7B20-4814-A1B5-2BC3B1C75ACA}" type="presOf" srcId="{FEBC5AA5-5782-423B-AC5F-39E0B1E2D0FA}" destId="{7EA2C4C8-A8FB-4F93-950A-F41E2C5700B6}" srcOrd="0" destOrd="0" presId="urn:microsoft.com/office/officeart/2005/8/layout/process4"/>
    <dgm:cxn modelId="{418D30D8-51D6-4A2C-B0DC-E0FECE75AA3D}" type="presOf" srcId="{220A86D7-C748-4636-83AD-F048029A752E}" destId="{C08295AD-3C8D-40E9-A6CD-CB5F51F9C28E}" srcOrd="0" destOrd="0" presId="urn:microsoft.com/office/officeart/2005/8/layout/process4"/>
    <dgm:cxn modelId="{17A44EB3-5894-4905-B4B6-899494899993}" srcId="{220A86D7-C748-4636-83AD-F048029A752E}" destId="{FEBC5AA5-5782-423B-AC5F-39E0B1E2D0FA}" srcOrd="1" destOrd="0" parTransId="{B8E72BE6-551C-41A9-80ED-4F060B32A528}" sibTransId="{02A040E0-67E9-49F9-A0E8-57F4544E4A76}"/>
    <dgm:cxn modelId="{811FAE3F-506C-449C-B021-84C06F3C6D11}" type="presParOf" srcId="{C08295AD-3C8D-40E9-A6CD-CB5F51F9C28E}" destId="{88B003B6-0A90-471F-82E3-5181897029FC}" srcOrd="0" destOrd="0" presId="urn:microsoft.com/office/officeart/2005/8/layout/process4"/>
    <dgm:cxn modelId="{7D3C3E37-8E2D-4F16-B72B-AFE47CD30751}" type="presParOf" srcId="{88B003B6-0A90-471F-82E3-5181897029FC}" destId="{6C3E825D-91C2-49E6-A26F-AEA69FD03599}" srcOrd="0" destOrd="0" presId="urn:microsoft.com/office/officeart/2005/8/layout/process4"/>
    <dgm:cxn modelId="{955E6C61-2374-4180-820B-7BEA318CF555}" type="presParOf" srcId="{C08295AD-3C8D-40E9-A6CD-CB5F51F9C28E}" destId="{556989EF-0BC6-4446-9B98-BBC8548585BD}" srcOrd="1" destOrd="0" presId="urn:microsoft.com/office/officeart/2005/8/layout/process4"/>
    <dgm:cxn modelId="{84831FDF-873C-40C8-88A7-AD142CFBE76D}" type="presParOf" srcId="{C08295AD-3C8D-40E9-A6CD-CB5F51F9C28E}" destId="{418D01F5-2640-4819-BD0E-32DB2697A0C7}" srcOrd="2" destOrd="0" presId="urn:microsoft.com/office/officeart/2005/8/layout/process4"/>
    <dgm:cxn modelId="{8B2DE9B2-3958-4528-B2AF-84166C30AD0E}" type="presParOf" srcId="{418D01F5-2640-4819-BD0E-32DB2697A0C7}" destId="{7EA2C4C8-A8FB-4F93-950A-F41E2C5700B6}" srcOrd="0" destOrd="0" presId="urn:microsoft.com/office/officeart/2005/8/layout/process4"/>
    <dgm:cxn modelId="{49E9F1EB-3AAC-4C2A-B563-6669BCEF5333}" type="presParOf" srcId="{C08295AD-3C8D-40E9-A6CD-CB5F51F9C28E}" destId="{E8996152-9AA3-4B35-9818-3D31722D55F6}" srcOrd="3" destOrd="0" presId="urn:microsoft.com/office/officeart/2005/8/layout/process4"/>
    <dgm:cxn modelId="{58B196A8-D0E3-4144-95C1-F7E9BA9F0B39}" type="presParOf" srcId="{C08295AD-3C8D-40E9-A6CD-CB5F51F9C28E}" destId="{23C7DFEA-1EB5-4095-8427-69C9467AFD36}" srcOrd="4" destOrd="0" presId="urn:microsoft.com/office/officeart/2005/8/layout/process4"/>
    <dgm:cxn modelId="{B7CED0C4-116D-4FDE-81A8-93C08FFA7830}" type="presParOf" srcId="{23C7DFEA-1EB5-4095-8427-69C9467AFD36}" destId="{851BC3D0-C2DB-4C5E-901D-359F91B775F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502A17-542E-44A8-8848-3957EEE97B0C}" type="doc">
      <dgm:prSet loTypeId="urn:microsoft.com/office/officeart/2005/8/layout/vList3#1" loCatId="list" qsTypeId="urn:microsoft.com/office/officeart/2005/8/quickstyle/simple1" qsCatId="simple" csTypeId="urn:microsoft.com/office/officeart/2005/8/colors/colorful1#2" csCatId="colorful" phldr="1"/>
      <dgm:spPr/>
    </dgm:pt>
    <dgm:pt modelId="{3E7D6FDF-F12A-4233-9C47-12FCBAD5FF60}">
      <dgm:prSet phldrT="[Text]" custT="1"/>
      <dgm:spPr>
        <a:solidFill>
          <a:srgbClr val="7030A0"/>
        </a:solidFill>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sz="4800" dirty="0" smtClean="0">
              <a:latin typeface="AR Maokai Heavy Big5" pitchFamily="49" charset="-120"/>
              <a:ea typeface="AR Maokai Heavy Big5" pitchFamily="49" charset="-120"/>
            </a:rPr>
            <a:t>在每天清晨親近主，預備服事的心</a:t>
          </a:r>
          <a:endParaRPr kumimoji="0" lang="en-US" altLang="en-US" sz="4800" b="1" i="0" u="none" strike="noStrike" cap="none" normalizeH="0" baseline="0" dirty="0">
            <a:ln/>
            <a:solidFill>
              <a:srgbClr val="002060"/>
            </a:solidFill>
            <a:effectLst/>
            <a:latin typeface="AR Maokai Heavy Big5" pitchFamily="49" charset="-120"/>
            <a:ea typeface="AR Maokai Heavy Big5" pitchFamily="49" charset="-120"/>
            <a:cs typeface="Times New Roman" pitchFamily="18" charset="0"/>
          </a:endParaRPr>
        </a:p>
      </dgm:t>
    </dgm:pt>
    <dgm:pt modelId="{F5DED68F-6EBA-4C7E-B898-2B8CEA90AADE}" type="parTrans" cxnId="{2EE86B5E-26FC-46E5-80B4-416AE784EC06}">
      <dgm:prSet/>
      <dgm:spPr/>
      <dgm:t>
        <a:bodyPr/>
        <a:lstStyle/>
        <a:p>
          <a:endParaRPr lang="en-US" sz="3600"/>
        </a:p>
      </dgm:t>
    </dgm:pt>
    <dgm:pt modelId="{EDA603D0-0B2B-4028-8707-8D4B726F804D}" type="sibTrans" cxnId="{2EE86B5E-26FC-46E5-80B4-416AE784EC06}">
      <dgm:prSet/>
      <dgm:spPr/>
      <dgm:t>
        <a:bodyPr/>
        <a:lstStyle/>
        <a:p>
          <a:endParaRPr lang="en-US" sz="3600"/>
        </a:p>
      </dgm:t>
    </dgm:pt>
    <dgm:pt modelId="{C9BAE56C-906C-4649-8A1C-898795FFA78D}">
      <dgm:prSet phldrT="[Text]" custT="1"/>
      <dgm:spPr>
        <a:solidFill>
          <a:srgbClr val="A50021"/>
        </a:solidFill>
      </dgm:spPr>
      <dgm: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cap="none" normalizeH="0" baseline="0" dirty="0" smtClean="0">
              <a:ln/>
              <a:solidFill>
                <a:schemeClr val="bg1"/>
              </a:solidFill>
              <a:effectLst/>
              <a:latin typeface="AR Maokai Heavy Big5" pitchFamily="49" charset="-120"/>
              <a:ea typeface="AR Maokai Heavy Big5" pitchFamily="49" charset="-120"/>
              <a:cs typeface="Times New Roman" pitchFamily="18" charset="0"/>
            </a:rPr>
            <a:t> </a:t>
          </a:r>
          <a:r>
            <a:rPr lang="zh-TW" sz="4800" dirty="0" smtClean="0">
              <a:latin typeface="AR Maokai Heavy Big5" pitchFamily="49" charset="-120"/>
              <a:ea typeface="AR Maokai Heavy Big5" pitchFamily="49" charset="-120"/>
            </a:rPr>
            <a:t>在生命與信仰的關鍵時刻，務必審慎作決定</a:t>
          </a:r>
          <a:endParaRPr kumimoji="0" lang="en-US" altLang="en-US" sz="4800" b="1" i="0" u="none" strike="noStrike" cap="none" normalizeH="0" baseline="0" dirty="0">
            <a:ln/>
            <a:solidFill>
              <a:schemeClr val="bg1"/>
            </a:solidFill>
            <a:effectLst/>
            <a:latin typeface="AR Maokai Heavy Big5" pitchFamily="49" charset="-120"/>
            <a:ea typeface="AR Maokai Heavy Big5" pitchFamily="49" charset="-120"/>
            <a:cs typeface="Times New Roman" pitchFamily="18" charset="0"/>
          </a:endParaRPr>
        </a:p>
      </dgm:t>
    </dgm:pt>
    <dgm:pt modelId="{04FCA26F-F66B-46DB-B70C-992AF861C428}" type="parTrans" cxnId="{0B77222E-FDD7-4B5F-B9DB-CB3B5F0498A9}">
      <dgm:prSet/>
      <dgm:spPr/>
      <dgm:t>
        <a:bodyPr/>
        <a:lstStyle/>
        <a:p>
          <a:endParaRPr lang="en-US" sz="3600"/>
        </a:p>
      </dgm:t>
    </dgm:pt>
    <dgm:pt modelId="{36B34D33-0D1C-451B-B0A1-E990017DA620}" type="sibTrans" cxnId="{0B77222E-FDD7-4B5F-B9DB-CB3B5F0498A9}">
      <dgm:prSet/>
      <dgm:spPr/>
      <dgm:t>
        <a:bodyPr/>
        <a:lstStyle/>
        <a:p>
          <a:endParaRPr lang="en-US" sz="3600"/>
        </a:p>
      </dgm:t>
    </dgm:pt>
    <dgm:pt modelId="{923C5FF1-2BDE-411A-B2A1-CA7392A786FF}" type="pres">
      <dgm:prSet presAssocID="{5A502A17-542E-44A8-8848-3957EEE97B0C}" presName="linearFlow" presStyleCnt="0">
        <dgm:presLayoutVars>
          <dgm:dir/>
          <dgm:resizeHandles val="exact"/>
        </dgm:presLayoutVars>
      </dgm:prSet>
      <dgm:spPr/>
    </dgm:pt>
    <dgm:pt modelId="{30EB1213-6516-42D3-9EDE-E786ACE79CA5}" type="pres">
      <dgm:prSet presAssocID="{3E7D6FDF-F12A-4233-9C47-12FCBAD5FF60}" presName="composite" presStyleCnt="0"/>
      <dgm:spPr/>
    </dgm:pt>
    <dgm:pt modelId="{37ADB722-FFCE-47B3-81B0-D3D6A345FBC6}" type="pres">
      <dgm:prSet presAssocID="{3E7D6FDF-F12A-4233-9C47-12FCBAD5FF60}" presName="imgShp" presStyleLbl="fgImgPlace1" presStyleIdx="0" presStyleCnt="2" custLinFactX="-481738" custLinFactNeighborX="-500000" custLinFactNeighborY="-48"/>
      <dgm:spPr>
        <a:blipFill rotWithShape="0">
          <a:blip xmlns:r="http://schemas.openxmlformats.org/officeDocument/2006/relationships" r:embed="rId1"/>
          <a:stretch>
            <a:fillRect/>
          </a:stretch>
        </a:blipFill>
      </dgm:spPr>
    </dgm:pt>
    <dgm:pt modelId="{42C73D35-3212-4B40-899E-7176FA33E8E6}" type="pres">
      <dgm:prSet presAssocID="{3E7D6FDF-F12A-4233-9C47-12FCBAD5FF60}" presName="txShp" presStyleLbl="node1" presStyleIdx="0" presStyleCnt="2" custScaleX="150376" custScaleY="1109357" custLinFactNeighborX="8949">
        <dgm:presLayoutVars>
          <dgm:bulletEnabled val="1"/>
        </dgm:presLayoutVars>
      </dgm:prSet>
      <dgm:spPr/>
      <dgm:t>
        <a:bodyPr/>
        <a:lstStyle/>
        <a:p>
          <a:endParaRPr lang="en-US"/>
        </a:p>
      </dgm:t>
    </dgm:pt>
    <dgm:pt modelId="{43ADF550-09AF-4377-8994-D9EBF686A895}" type="pres">
      <dgm:prSet presAssocID="{EDA603D0-0B2B-4028-8707-8D4B726F804D}" presName="spacing" presStyleCnt="0"/>
      <dgm:spPr/>
    </dgm:pt>
    <dgm:pt modelId="{F3ADDCE7-A711-4E72-8CB4-6F88EFA17C3D}" type="pres">
      <dgm:prSet presAssocID="{C9BAE56C-906C-4649-8A1C-898795FFA78D}" presName="composite" presStyleCnt="0"/>
      <dgm:spPr/>
    </dgm:pt>
    <dgm:pt modelId="{2ED74D0F-BDEE-4928-8789-44E14A64D487}" type="pres">
      <dgm:prSet presAssocID="{C9BAE56C-906C-4649-8A1C-898795FFA78D}" presName="imgShp" presStyleLbl="fgImgPlace1" presStyleIdx="1" presStyleCnt="2" custLinFactX="-481738" custLinFactNeighborX="-500000" custLinFactNeighborY="-4752"/>
      <dgm:spPr>
        <a:blipFill rotWithShape="0">
          <a:blip xmlns:r="http://schemas.openxmlformats.org/officeDocument/2006/relationships" r:embed="rId1"/>
          <a:stretch>
            <a:fillRect/>
          </a:stretch>
        </a:blipFill>
      </dgm:spPr>
    </dgm:pt>
    <dgm:pt modelId="{122EDD89-159D-463E-92DE-9758A9A2F23C}" type="pres">
      <dgm:prSet presAssocID="{C9BAE56C-906C-4649-8A1C-898795FFA78D}" presName="txShp" presStyleLbl="node1" presStyleIdx="1" presStyleCnt="2" custScaleX="150376" custScaleY="1109357" custLinFactNeighborX="8949">
        <dgm:presLayoutVars>
          <dgm:bulletEnabled val="1"/>
        </dgm:presLayoutVars>
      </dgm:prSet>
      <dgm:spPr/>
      <dgm:t>
        <a:bodyPr/>
        <a:lstStyle/>
        <a:p>
          <a:endParaRPr lang="en-US"/>
        </a:p>
      </dgm:t>
    </dgm:pt>
  </dgm:ptLst>
  <dgm:cxnLst>
    <dgm:cxn modelId="{390C6745-0032-4776-A5BD-8F06216A5E51}" type="presOf" srcId="{3E7D6FDF-F12A-4233-9C47-12FCBAD5FF60}" destId="{42C73D35-3212-4B40-899E-7176FA33E8E6}" srcOrd="0" destOrd="0" presId="urn:microsoft.com/office/officeart/2005/8/layout/vList3#1"/>
    <dgm:cxn modelId="{2EE86B5E-26FC-46E5-80B4-416AE784EC06}" srcId="{5A502A17-542E-44A8-8848-3957EEE97B0C}" destId="{3E7D6FDF-F12A-4233-9C47-12FCBAD5FF60}" srcOrd="0" destOrd="0" parTransId="{F5DED68F-6EBA-4C7E-B898-2B8CEA90AADE}" sibTransId="{EDA603D0-0B2B-4028-8707-8D4B726F804D}"/>
    <dgm:cxn modelId="{447C7B3C-F99E-4DDD-99D0-E3C61E1FA2A9}" type="presOf" srcId="{C9BAE56C-906C-4649-8A1C-898795FFA78D}" destId="{122EDD89-159D-463E-92DE-9758A9A2F23C}" srcOrd="0" destOrd="0" presId="urn:microsoft.com/office/officeart/2005/8/layout/vList3#1"/>
    <dgm:cxn modelId="{7377EF00-00EC-484C-AEDF-0FC5684371ED}" type="presOf" srcId="{5A502A17-542E-44A8-8848-3957EEE97B0C}" destId="{923C5FF1-2BDE-411A-B2A1-CA7392A786FF}" srcOrd="0" destOrd="0" presId="urn:microsoft.com/office/officeart/2005/8/layout/vList3#1"/>
    <dgm:cxn modelId="{0B77222E-FDD7-4B5F-B9DB-CB3B5F0498A9}" srcId="{5A502A17-542E-44A8-8848-3957EEE97B0C}" destId="{C9BAE56C-906C-4649-8A1C-898795FFA78D}" srcOrd="1" destOrd="0" parTransId="{04FCA26F-F66B-46DB-B70C-992AF861C428}" sibTransId="{36B34D33-0D1C-451B-B0A1-E990017DA620}"/>
    <dgm:cxn modelId="{C95078B4-6BBD-44DE-957C-53DA5719EC7A}" type="presParOf" srcId="{923C5FF1-2BDE-411A-B2A1-CA7392A786FF}" destId="{30EB1213-6516-42D3-9EDE-E786ACE79CA5}" srcOrd="0" destOrd="0" presId="urn:microsoft.com/office/officeart/2005/8/layout/vList3#1"/>
    <dgm:cxn modelId="{4AFE66C6-6E61-4B2B-8F2A-C3574F753BC9}" type="presParOf" srcId="{30EB1213-6516-42D3-9EDE-E786ACE79CA5}" destId="{37ADB722-FFCE-47B3-81B0-D3D6A345FBC6}" srcOrd="0" destOrd="0" presId="urn:microsoft.com/office/officeart/2005/8/layout/vList3#1"/>
    <dgm:cxn modelId="{B052F9E5-2635-4D81-9643-49E5E27CF41E}" type="presParOf" srcId="{30EB1213-6516-42D3-9EDE-E786ACE79CA5}" destId="{42C73D35-3212-4B40-899E-7176FA33E8E6}" srcOrd="1" destOrd="0" presId="urn:microsoft.com/office/officeart/2005/8/layout/vList3#1"/>
    <dgm:cxn modelId="{8AAC94B3-C224-4137-8002-3DE84E9E3DD8}" type="presParOf" srcId="{923C5FF1-2BDE-411A-B2A1-CA7392A786FF}" destId="{43ADF550-09AF-4377-8994-D9EBF686A895}" srcOrd="1" destOrd="0" presId="urn:microsoft.com/office/officeart/2005/8/layout/vList3#1"/>
    <dgm:cxn modelId="{2FF8F1A9-6800-44B1-BE07-275F5405CA37}" type="presParOf" srcId="{923C5FF1-2BDE-411A-B2A1-CA7392A786FF}" destId="{F3ADDCE7-A711-4E72-8CB4-6F88EFA17C3D}" srcOrd="2" destOrd="0" presId="urn:microsoft.com/office/officeart/2005/8/layout/vList3#1"/>
    <dgm:cxn modelId="{D3CF9618-8414-4F58-A3C0-9D8ADC3F2C05}" type="presParOf" srcId="{F3ADDCE7-A711-4E72-8CB4-6F88EFA17C3D}" destId="{2ED74D0F-BDEE-4928-8789-44E14A64D487}" srcOrd="0" destOrd="0" presId="urn:microsoft.com/office/officeart/2005/8/layout/vList3#1"/>
    <dgm:cxn modelId="{6D6DD760-A94F-4A41-BD51-9A692016AA9B}" type="presParOf" srcId="{F3ADDCE7-A711-4E72-8CB4-6F88EFA17C3D}" destId="{122EDD89-159D-463E-92DE-9758A9A2F23C}"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E825D-91C2-49E6-A26F-AEA69FD03599}">
      <dsp:nvSpPr>
        <dsp:cNvPr id="0" name=""/>
        <dsp:cNvSpPr/>
      </dsp:nvSpPr>
      <dsp:spPr>
        <a:xfrm>
          <a:off x="0" y="3728385"/>
          <a:ext cx="8001000" cy="1223739"/>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zh-TW" altLang="en-US" sz="4100" kern="1200" dirty="0" smtClean="0">
              <a:solidFill>
                <a:schemeClr val="tx1"/>
              </a:solidFill>
              <a:latin typeface="AR Maokai Heavy Big5" pitchFamily="49" charset="-120"/>
              <a:ea typeface="AR Maokai Heavy Big5" pitchFamily="49" charset="-120"/>
            </a:rPr>
            <a:t>在一個最混亂的時代服事上帝</a:t>
          </a:r>
          <a:endParaRPr lang="en-US" sz="4100" kern="1200" dirty="0">
            <a:solidFill>
              <a:schemeClr val="tx1"/>
            </a:solidFill>
          </a:endParaRPr>
        </a:p>
      </dsp:txBody>
      <dsp:txXfrm>
        <a:off x="0" y="3728385"/>
        <a:ext cx="8001000" cy="1223739"/>
      </dsp:txXfrm>
    </dsp:sp>
    <dsp:sp modelId="{7EA2C4C8-A8FB-4F93-950A-F41E2C5700B6}">
      <dsp:nvSpPr>
        <dsp:cNvPr id="0" name=""/>
        <dsp:cNvSpPr/>
      </dsp:nvSpPr>
      <dsp:spPr>
        <a:xfrm rot="10800000">
          <a:off x="0" y="1864630"/>
          <a:ext cx="8001000" cy="1882110"/>
        </a:xfrm>
        <a:prstGeom prst="upArrowCallou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zh-TW" altLang="en-US" sz="4100" kern="1200" dirty="0" smtClean="0">
              <a:latin typeface="AR Maokai Heavy Big5" pitchFamily="49" charset="-120"/>
              <a:ea typeface="AR Maokai Heavy Big5" pitchFamily="49" charset="-120"/>
            </a:rPr>
            <a:t>在一個最好的時代蒙召做先知</a:t>
          </a:r>
          <a:endParaRPr lang="en-US" sz="4100" kern="1200" dirty="0"/>
        </a:p>
      </dsp:txBody>
      <dsp:txXfrm rot="10800000">
        <a:off x="0" y="1864630"/>
        <a:ext cx="8001000" cy="1222939"/>
      </dsp:txXfrm>
    </dsp:sp>
    <dsp:sp modelId="{851BC3D0-C2DB-4C5E-901D-359F91B775F3}">
      <dsp:nvSpPr>
        <dsp:cNvPr id="0" name=""/>
        <dsp:cNvSpPr/>
      </dsp:nvSpPr>
      <dsp:spPr>
        <a:xfrm rot="10800000">
          <a:off x="0" y="875"/>
          <a:ext cx="8001000" cy="1882110"/>
        </a:xfrm>
        <a:prstGeom prst="upArrowCallou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291592" rIns="291592" bIns="291592" numCol="1" spcCol="1270" anchor="ctr" anchorCtr="0">
          <a:noAutofit/>
        </a:bodyPr>
        <a:lstStyle/>
        <a:p>
          <a:pPr lvl="0" algn="ctr" defTabSz="1822450">
            <a:lnSpc>
              <a:spcPct val="90000"/>
            </a:lnSpc>
            <a:spcBef>
              <a:spcPct val="0"/>
            </a:spcBef>
            <a:spcAft>
              <a:spcPct val="35000"/>
            </a:spcAft>
          </a:pPr>
          <a:r>
            <a:rPr lang="zh-TW" altLang="en-US" sz="4100" kern="1200" dirty="0" smtClean="0">
              <a:latin typeface="AR Maokai Heavy Big5" pitchFamily="49" charset="-120"/>
              <a:ea typeface="AR Maokai Heavy Big5" pitchFamily="49" charset="-120"/>
            </a:rPr>
            <a:t>在一個最壞的時代出生</a:t>
          </a:r>
          <a:endParaRPr lang="en-US" sz="4100" kern="1200" dirty="0"/>
        </a:p>
      </dsp:txBody>
      <dsp:txXfrm rot="10800000">
        <a:off x="0" y="875"/>
        <a:ext cx="8001000" cy="1222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73D35-3212-4B40-899E-7176FA33E8E6}">
      <dsp:nvSpPr>
        <dsp:cNvPr id="0" name=""/>
        <dsp:cNvSpPr/>
      </dsp:nvSpPr>
      <dsp:spPr>
        <a:xfrm rot="10800000">
          <a:off x="-1" y="755"/>
          <a:ext cx="8382003" cy="2254906"/>
        </a:xfrm>
        <a:prstGeom prst="homePlat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633" tIns="182880" rIns="341376" bIns="1828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zh-TW" sz="4800" kern="1200" dirty="0" smtClean="0">
              <a:latin typeface="AR Maokai Heavy Big5" pitchFamily="49" charset="-120"/>
              <a:ea typeface="AR Maokai Heavy Big5" pitchFamily="49" charset="-120"/>
            </a:rPr>
            <a:t>在每天清晨親近主，預備服事的心</a:t>
          </a:r>
          <a:endParaRPr kumimoji="0" lang="en-US" altLang="en-US" sz="4800" b="1" i="0" u="none" strike="noStrike" kern="1200" cap="none" normalizeH="0" baseline="0" dirty="0">
            <a:ln/>
            <a:solidFill>
              <a:srgbClr val="002060"/>
            </a:solidFill>
            <a:effectLst/>
            <a:latin typeface="AR Maokai Heavy Big5" pitchFamily="49" charset="-120"/>
            <a:ea typeface="AR Maokai Heavy Big5" pitchFamily="49" charset="-120"/>
            <a:cs typeface="Times New Roman" pitchFamily="18" charset="0"/>
          </a:endParaRPr>
        </a:p>
      </dsp:txBody>
      <dsp:txXfrm rot="10800000">
        <a:off x="563725" y="755"/>
        <a:ext cx="7818277" cy="2254906"/>
      </dsp:txXfrm>
    </dsp:sp>
    <dsp:sp modelId="{37ADB722-FFCE-47B3-81B0-D3D6A345FBC6}">
      <dsp:nvSpPr>
        <dsp:cNvPr id="0" name=""/>
        <dsp:cNvSpPr/>
      </dsp:nvSpPr>
      <dsp:spPr>
        <a:xfrm>
          <a:off x="0" y="1026480"/>
          <a:ext cx="203262" cy="20326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2EDD89-159D-463E-92DE-9758A9A2F23C}">
      <dsp:nvSpPr>
        <dsp:cNvPr id="0" name=""/>
        <dsp:cNvSpPr/>
      </dsp:nvSpPr>
      <dsp:spPr>
        <a:xfrm rot="10800000">
          <a:off x="-1" y="2316337"/>
          <a:ext cx="8382003" cy="2254906"/>
        </a:xfrm>
        <a:prstGeom prst="homePlate">
          <a:avLst/>
        </a:prstGeom>
        <a:solidFill>
          <a:srgbClr val="A5002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9633" tIns="182880" rIns="341376" bIns="182880" numCol="1" spcCol="1270" anchor="ctr"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none" normalizeH="0" baseline="0" dirty="0" smtClean="0">
              <a:ln/>
              <a:solidFill>
                <a:schemeClr val="bg1"/>
              </a:solidFill>
              <a:effectLst/>
              <a:latin typeface="AR Maokai Heavy Big5" pitchFamily="49" charset="-120"/>
              <a:ea typeface="AR Maokai Heavy Big5" pitchFamily="49" charset="-120"/>
              <a:cs typeface="Times New Roman" pitchFamily="18" charset="0"/>
            </a:rPr>
            <a:t> </a:t>
          </a:r>
          <a:r>
            <a:rPr lang="zh-TW" sz="4800" kern="1200" dirty="0" smtClean="0">
              <a:latin typeface="AR Maokai Heavy Big5" pitchFamily="49" charset="-120"/>
              <a:ea typeface="AR Maokai Heavy Big5" pitchFamily="49" charset="-120"/>
            </a:rPr>
            <a:t>在生命與信仰的關鍵時刻，務必審慎作決定</a:t>
          </a:r>
          <a:endParaRPr kumimoji="0" lang="en-US" altLang="en-US" sz="4800" b="1" i="0" u="none" strike="noStrike" kern="1200" cap="none" normalizeH="0" baseline="0" dirty="0">
            <a:ln/>
            <a:solidFill>
              <a:schemeClr val="bg1"/>
            </a:solidFill>
            <a:effectLst/>
            <a:latin typeface="AR Maokai Heavy Big5" pitchFamily="49" charset="-120"/>
            <a:ea typeface="AR Maokai Heavy Big5" pitchFamily="49" charset="-120"/>
            <a:cs typeface="Times New Roman" pitchFamily="18" charset="0"/>
          </a:endParaRPr>
        </a:p>
      </dsp:txBody>
      <dsp:txXfrm rot="10800000">
        <a:off x="563725" y="2316337"/>
        <a:ext cx="7818277" cy="2254906"/>
      </dsp:txXfrm>
    </dsp:sp>
    <dsp:sp modelId="{2ED74D0F-BDEE-4928-8789-44E14A64D487}">
      <dsp:nvSpPr>
        <dsp:cNvPr id="0" name=""/>
        <dsp:cNvSpPr/>
      </dsp:nvSpPr>
      <dsp:spPr>
        <a:xfrm>
          <a:off x="0" y="3332500"/>
          <a:ext cx="203262" cy="20326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4AC16CC7-F087-4E97-B91A-25B147712DA7}" type="datetimeFigureOut">
              <a:rPr lang="en-US"/>
              <a:pPr>
                <a:defRPr/>
              </a:pPr>
              <a:t>7/13/2014</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341882A3-E06E-4173-9C78-54463A49BCFD}" type="slidenum">
              <a:rPr lang="en-US"/>
              <a:pPr>
                <a:defRPr/>
              </a:pPr>
              <a:t>‹#›</a:t>
            </a:fld>
            <a:endParaRPr lang="en-US"/>
          </a:p>
        </p:txBody>
      </p:sp>
    </p:spTree>
    <p:extLst>
      <p:ext uri="{BB962C8B-B14F-4D97-AF65-F5344CB8AC3E}">
        <p14:creationId xmlns:p14="http://schemas.microsoft.com/office/powerpoint/2010/main" val="75290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ea typeface="+mn-ea"/>
                <a:cs typeface="+mn-cs"/>
              </a:defRPr>
            </a:lvl1pPr>
          </a:lstStyle>
          <a:p>
            <a:pPr>
              <a:defRPr/>
            </a:pPr>
            <a:fld id="{19F0ACDB-7F22-441A-BFD4-B5D7FBEAD52C}" type="datetimeFigureOut">
              <a:rPr lang="en-US"/>
              <a:pPr>
                <a:defRPr/>
              </a:pPr>
              <a:t>7/13/2014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US"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ea typeface="+mn-ea"/>
                <a:cs typeface="+mn-cs"/>
              </a:defRPr>
            </a:lvl1pPr>
          </a:lstStyle>
          <a:p>
            <a:pPr>
              <a:defRPr/>
            </a:pPr>
            <a:fld id="{B3C4AA15-DCAC-4A98-B57D-0D2B9FFC68F6}" type="slidenum">
              <a:rPr lang="en-US"/>
              <a:pPr>
                <a:defRPr/>
              </a:pPr>
              <a:t>‹#›</a:t>
            </a:fld>
            <a:endParaRPr lang="en-US"/>
          </a:p>
        </p:txBody>
      </p:sp>
    </p:spTree>
    <p:extLst>
      <p:ext uri="{BB962C8B-B14F-4D97-AF65-F5344CB8AC3E}">
        <p14:creationId xmlns:p14="http://schemas.microsoft.com/office/powerpoint/2010/main" val="11867202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BDBDEC4E-D02D-482C-BB81-A62B3BD50A18}" type="datetimeFigureOut">
              <a:rPr lang="en-US"/>
              <a:pPr>
                <a:defRPr/>
              </a:pPr>
              <a:t>7/13/2014</a:t>
            </a:fld>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extLst/>
          </a:lstStyle>
          <a:p>
            <a:pPr>
              <a:defRPr/>
            </a:pPr>
            <a:fld id="{86737CD6-A8C4-4745-A079-E57149F79044}" type="slidenum">
              <a:rPr lang="en-US"/>
              <a:pPr>
                <a:defRPr/>
              </a:pPr>
              <a:t>‹#›</a:t>
            </a:fld>
            <a:endParaRPr lang="en-US"/>
          </a:p>
        </p:txBody>
      </p:sp>
    </p:spTree>
    <p:extLst>
      <p:ext uri="{BB962C8B-B14F-4D97-AF65-F5344CB8AC3E}">
        <p14:creationId xmlns:p14="http://schemas.microsoft.com/office/powerpoint/2010/main" val="981949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D12E126-B15A-4858-870B-5E4433649AA6}" type="datetimeFigureOut">
              <a:rPr lang="en-US"/>
              <a:pPr>
                <a:defRPr/>
              </a:pPr>
              <a:t>7/13/2014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F5A29B9C-3EEF-4D81-94CC-004E6B6E4A49}" type="slidenum">
              <a:rPr lang="en-US"/>
              <a:pPr>
                <a:defRPr/>
              </a:pPr>
              <a:t>‹#›</a:t>
            </a:fld>
            <a:endParaRPr lang="en-US"/>
          </a:p>
        </p:txBody>
      </p:sp>
    </p:spTree>
    <p:extLst>
      <p:ext uri="{BB962C8B-B14F-4D97-AF65-F5344CB8AC3E}">
        <p14:creationId xmlns:p14="http://schemas.microsoft.com/office/powerpoint/2010/main" val="250917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2745151E-344E-41F1-AA09-E84F604B366B}" type="datetimeFigureOut">
              <a:rPr lang="en-US"/>
              <a:pPr>
                <a:defRPr/>
              </a:pPr>
              <a:t>7/13/2014</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FE4672F-44CD-43A5-8E47-521851CE91A5}" type="slidenum">
              <a:rPr lang="en-US"/>
              <a:pPr>
                <a:defRPr/>
              </a:pPr>
              <a:t>‹#›</a:t>
            </a:fld>
            <a:endParaRPr lang="en-US"/>
          </a:p>
        </p:txBody>
      </p:sp>
    </p:spTree>
    <p:extLst>
      <p:ext uri="{BB962C8B-B14F-4D97-AF65-F5344CB8AC3E}">
        <p14:creationId xmlns:p14="http://schemas.microsoft.com/office/powerpoint/2010/main" val="175784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Bibl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4876800"/>
          </a:xfrm>
        </p:spPr>
        <p:txBody>
          <a:bodyPr/>
          <a:lstStyle>
            <a:lvl1pPr marL="0" indent="0" algn="l">
              <a:spcBef>
                <a:spcPts val="600"/>
              </a:spcBef>
              <a:buFontTx/>
              <a:buNone/>
              <a:defRPr sz="4200" baseline="0"/>
            </a:lvl1pPr>
            <a:lvl2pPr>
              <a:buFontTx/>
              <a:buNone/>
              <a:defRPr/>
            </a:lvl2pPr>
            <a:lvl3pPr>
              <a:buFontTx/>
              <a:buNone/>
              <a:defRPr/>
            </a:lvl3pPr>
            <a:lvl4pPr>
              <a:buFontTx/>
              <a:buNone/>
              <a:defRPr/>
            </a:lvl4pPr>
            <a:lvl5pPr>
              <a:buFontTx/>
              <a:buNone/>
              <a:defRPr/>
            </a:lvl5pPr>
          </a:lstStyle>
          <a:p>
            <a:pPr lvl="0"/>
            <a:r>
              <a:rPr lang="en-US" smtClean="0"/>
              <a:t>Click to edit Master text styles</a:t>
            </a:r>
          </a:p>
        </p:txBody>
      </p:sp>
    </p:spTree>
    <p:extLst>
      <p:ext uri="{BB962C8B-B14F-4D97-AF65-F5344CB8AC3E}">
        <p14:creationId xmlns:p14="http://schemas.microsoft.com/office/powerpoint/2010/main" val="1981004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 name="TextBox 3"/>
          <p:cNvSpPr txBox="1"/>
          <p:nvPr userDrawn="1"/>
        </p:nvSpPr>
        <p:spPr>
          <a:xfrm>
            <a:off x="1668432" y="5257800"/>
            <a:ext cx="5733941" cy="1492716"/>
          </a:xfrm>
          <a:prstGeom prst="rect">
            <a:avLst/>
          </a:prstGeom>
          <a:noFill/>
        </p:spPr>
        <p:txBody>
          <a:bodyPr>
            <a:spAutoFit/>
          </a:bodyPr>
          <a:lstStyle/>
          <a:p>
            <a:pPr algn="ctr" fontAlgn="auto">
              <a:spcBef>
                <a:spcPts val="0"/>
              </a:spcBef>
              <a:spcAft>
                <a:spcPts val="0"/>
              </a:spcAft>
              <a:defRPr/>
            </a:pPr>
            <a:r>
              <a:rPr lang="zh-TW" altLang="en-US" sz="3000" b="1" dirty="0">
                <a:effectLst>
                  <a:glow rad="139700">
                    <a:schemeClr val="bg1">
                      <a:alpha val="40000"/>
                    </a:schemeClr>
                  </a:glow>
                </a:effectLst>
                <a:latin typeface="+mn-lt"/>
                <a:ea typeface="+mn-ea"/>
              </a:rPr>
              <a:t>請將手機轉成靜音或關機</a:t>
            </a:r>
            <a:endParaRPr lang="en-US" altLang="zh-TW" sz="3000" b="1" dirty="0">
              <a:effectLst>
                <a:glow rad="139700">
                  <a:schemeClr val="bg1">
                    <a:alpha val="40000"/>
                  </a:schemeClr>
                </a:glow>
              </a:effectLst>
              <a:latin typeface="+mn-lt"/>
              <a:ea typeface="+mn-ea"/>
            </a:endParaRPr>
          </a:p>
          <a:p>
            <a:pPr algn="ctr" fontAlgn="auto">
              <a:spcBef>
                <a:spcPts val="600"/>
              </a:spcBef>
              <a:spcAft>
                <a:spcPts val="0"/>
              </a:spcAft>
              <a:defRPr/>
            </a:pPr>
            <a:r>
              <a:rPr lang="zh-TW" altLang="en-US" sz="2800" dirty="0">
                <a:effectLst>
                  <a:glow rad="139700">
                    <a:schemeClr val="bg1">
                      <a:alpha val="40000"/>
                    </a:schemeClr>
                  </a:glow>
                </a:effectLst>
                <a:latin typeface="+mn-lt"/>
                <a:ea typeface="+mn-ea"/>
              </a:rPr>
              <a:t>奧斯汀台灣基督長老教會</a:t>
            </a:r>
            <a:endParaRPr lang="en-US" altLang="zh-TW" sz="2800" dirty="0">
              <a:effectLst>
                <a:glow rad="139700">
                  <a:schemeClr val="bg1">
                    <a:alpha val="40000"/>
                  </a:schemeClr>
                </a:glow>
              </a:effectLst>
              <a:latin typeface="+mn-lt"/>
              <a:ea typeface="+mn-ea"/>
            </a:endParaRPr>
          </a:p>
          <a:p>
            <a:pPr algn="ctr" fontAlgn="auto">
              <a:spcBef>
                <a:spcPts val="0"/>
              </a:spcBef>
              <a:spcAft>
                <a:spcPts val="0"/>
              </a:spcAft>
              <a:defRPr/>
            </a:pPr>
            <a:r>
              <a:rPr lang="en-US" sz="2800" dirty="0">
                <a:effectLst>
                  <a:glow rad="139700">
                    <a:schemeClr val="bg1">
                      <a:alpha val="40000"/>
                    </a:schemeClr>
                  </a:glow>
                </a:effectLst>
                <a:latin typeface="+mn-lt"/>
                <a:ea typeface="+mn-ea"/>
              </a:rPr>
              <a:t>Austin Taiwanese Presbyterian Church</a:t>
            </a:r>
          </a:p>
        </p:txBody>
      </p:sp>
      <p:sp>
        <p:nvSpPr>
          <p:cNvPr id="2" name="Title 1"/>
          <p:cNvSpPr>
            <a:spLocks noGrp="1"/>
          </p:cNvSpPr>
          <p:nvPr>
            <p:ph type="ctrTitle"/>
          </p:nvPr>
        </p:nvSpPr>
        <p:spPr>
          <a:xfrm>
            <a:off x="838200" y="274320"/>
            <a:ext cx="7772400" cy="1325880"/>
          </a:xfrm>
        </p:spPr>
        <p:txBody>
          <a:bodyPr/>
          <a:lstStyle>
            <a:lvl1pPr>
              <a:defRPr sz="4600" baseline="0">
                <a:solidFill>
                  <a:schemeClr val="accent6">
                    <a:lumMod val="7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1752600"/>
            <a:ext cx="7391400" cy="3505200"/>
          </a:xfrm>
        </p:spPr>
        <p:txBody>
          <a:bodyPr/>
          <a:lstStyle>
            <a:lvl1pPr marL="0" indent="0" algn="ctr">
              <a:buNone/>
              <a:defRPr sz="36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26602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esposive">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086600" cy="914400"/>
          </a:xfrm>
        </p:spPr>
        <p:txBody>
          <a:bodyPr/>
          <a:lstStyle>
            <a:lvl1pPr>
              <a:defRPr sz="4200"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914400" y="1298448"/>
            <a:ext cx="7772400" cy="4873752"/>
          </a:xfrm>
        </p:spPr>
        <p:txBody>
          <a:bodyPr/>
          <a:lstStyle>
            <a:lvl1pPr>
              <a:buFontTx/>
              <a:buNone/>
              <a:defRPr/>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8430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esponsiv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772400" cy="5867400"/>
          </a:xfrm>
        </p:spPr>
        <p:txBody>
          <a:bodyPr/>
          <a:lstStyle>
            <a:lvl1pPr marL="0" indent="0" algn="l">
              <a:buFontTx/>
              <a:buNone/>
              <a:defRPr sz="4200" baseline="0"/>
            </a:lvl1pPr>
            <a:lvl2pPr marL="0">
              <a:buFont typeface="Wingdings" pitchFamily="2" charset="2"/>
              <a:buChar char="Ø"/>
              <a:defRPr/>
            </a:lvl2pPr>
            <a:lvl3pPr>
              <a:buFontTx/>
              <a:buNone/>
              <a:defRPr/>
            </a:lvl3pPr>
            <a:lvl4pPr>
              <a:buFontTx/>
              <a:buNone/>
              <a:defRPr/>
            </a:lvl4pPr>
            <a:lvl5pPr>
              <a:buFontTx/>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4508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_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914400" y="1295400"/>
            <a:ext cx="77724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305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_Slide_NH">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28600"/>
            <a:ext cx="7772400" cy="632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514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_Pictur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533400" y="228600"/>
            <a:ext cx="4953000" cy="5257800"/>
          </a:xfrm>
        </p:spPr>
        <p:txBody>
          <a:bodyPr>
            <a:normAutofit/>
          </a:bodyPr>
          <a:lstStyle/>
          <a:p>
            <a:pPr lvl="0"/>
            <a:r>
              <a:rPr lang="en-US" noProof="0" smtClean="0"/>
              <a:t>Click icon to add picture</a:t>
            </a:r>
            <a:endParaRPr lang="en-US" noProof="0"/>
          </a:p>
        </p:txBody>
      </p:sp>
      <p:sp>
        <p:nvSpPr>
          <p:cNvPr id="3" name="Content Placeholder 2"/>
          <p:cNvSpPr>
            <a:spLocks noGrp="1"/>
          </p:cNvSpPr>
          <p:nvPr>
            <p:ph idx="1"/>
          </p:nvPr>
        </p:nvSpPr>
        <p:spPr>
          <a:xfrm>
            <a:off x="3733800" y="228600"/>
            <a:ext cx="4953000" cy="6324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4394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1792288" y="4953000"/>
            <a:ext cx="5486400" cy="1676400"/>
          </a:xfrm>
        </p:spPr>
        <p:txBody>
          <a:bodyPr/>
          <a:lstStyle>
            <a:lvl1pPr algn="ctr">
              <a:defRPr sz="3200" b="1"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914400" y="381000"/>
            <a:ext cx="7315200" cy="4495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Tree>
    <p:extLst>
      <p:ext uri="{BB962C8B-B14F-4D97-AF65-F5344CB8AC3E}">
        <p14:creationId xmlns:p14="http://schemas.microsoft.com/office/powerpoint/2010/main" val="3054520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extLst/>
          </a:lstStyle>
          <a:p>
            <a:pPr>
              <a:defRPr/>
            </a:pPr>
            <a:endParaRPr lang="en-US" altLang="zh-TW"/>
          </a:p>
        </p:txBody>
      </p:sp>
      <p:sp>
        <p:nvSpPr>
          <p:cNvPr id="5" name="Footer Placeholder 4"/>
          <p:cNvSpPr>
            <a:spLocks noGrp="1"/>
          </p:cNvSpPr>
          <p:nvPr>
            <p:ph type="ftr" sz="quarter" idx="11"/>
          </p:nvPr>
        </p:nvSpPr>
        <p:spPr/>
        <p:txBody>
          <a:bodyPr/>
          <a:lstStyle>
            <a:lvl1pPr>
              <a:defRPr/>
            </a:lvl1pPr>
            <a:extLst/>
          </a:lstStyle>
          <a:p>
            <a:pPr>
              <a:defRPr/>
            </a:pPr>
            <a:endParaRPr lang="en-US" altLang="zh-TW"/>
          </a:p>
        </p:txBody>
      </p:sp>
      <p:sp>
        <p:nvSpPr>
          <p:cNvPr id="6" name="Slide Number Placeholder 5"/>
          <p:cNvSpPr>
            <a:spLocks noGrp="1"/>
          </p:cNvSpPr>
          <p:nvPr>
            <p:ph type="sldNum" sz="quarter" idx="12"/>
          </p:nvPr>
        </p:nvSpPr>
        <p:spPr/>
        <p:txBody>
          <a:bodyPr/>
          <a:lstStyle>
            <a:lvl1pPr>
              <a:defRPr/>
            </a:lvl1pPr>
            <a:extLst/>
          </a:lstStyle>
          <a:p>
            <a:pPr>
              <a:defRPr/>
            </a:pPr>
            <a:fld id="{420405E3-512C-44D9-905C-E77A98B01946}" type="slidenum">
              <a:rPr lang="en-US" altLang="zh-TW"/>
              <a:pPr>
                <a:defRPr/>
              </a:pPr>
              <a:t>‹#›</a:t>
            </a:fld>
            <a:endParaRPr lang="en-US" altLang="zh-TW"/>
          </a:p>
        </p:txBody>
      </p:sp>
    </p:spTree>
    <p:extLst>
      <p:ext uri="{BB962C8B-B14F-4D97-AF65-F5344CB8AC3E}">
        <p14:creationId xmlns:p14="http://schemas.microsoft.com/office/powerpoint/2010/main" val="190696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0427813C-8FAA-4B4D-95F7-7FA574EFD8D1}" type="datetimeFigureOut">
              <a:rPr lang="en-US"/>
              <a:pPr>
                <a:defRPr/>
              </a:pPr>
              <a:t>7/13/2014</a:t>
            </a:fld>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extLst/>
          </a:lstStyle>
          <a:p>
            <a:pPr>
              <a:defRPr/>
            </a:pPr>
            <a:fld id="{BAD6041D-72B2-4E46-86CF-12F802EA1E06}" type="slidenum">
              <a:rPr lang="en-US"/>
              <a:pPr>
                <a:defRPr/>
              </a:pPr>
              <a:t>‹#›</a:t>
            </a:fld>
            <a:endParaRPr lang="en-US"/>
          </a:p>
        </p:txBody>
      </p:sp>
    </p:spTree>
    <p:extLst>
      <p:ext uri="{BB962C8B-B14F-4D97-AF65-F5344CB8AC3E}">
        <p14:creationId xmlns:p14="http://schemas.microsoft.com/office/powerpoint/2010/main" val="292723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72A8DBD3-51C5-4B4E-A8BF-991F69065DBC}" type="datetimeFigureOut">
              <a:rPr lang="en-US"/>
              <a:pPr>
                <a:defRPr/>
              </a:pPr>
              <a:t>7/13/2014</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8E956D99-7FFA-4D6B-A847-D7A521A5EF3C}" type="slidenum">
              <a:rPr lang="en-US"/>
              <a:pPr>
                <a:defRPr/>
              </a:pPr>
              <a:t>‹#›</a:t>
            </a:fld>
            <a:endParaRPr lang="en-US"/>
          </a:p>
        </p:txBody>
      </p:sp>
    </p:spTree>
    <p:extLst>
      <p:ext uri="{BB962C8B-B14F-4D97-AF65-F5344CB8AC3E}">
        <p14:creationId xmlns:p14="http://schemas.microsoft.com/office/powerpoint/2010/main" val="573628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73110269-F30B-4CB5-A2BB-EAF8A6B31C01}" type="datetimeFigureOut">
              <a:rPr lang="en-US"/>
              <a:pPr>
                <a:defRPr/>
              </a:pPr>
              <a:t>7/13/2014</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75CD2CDC-5C50-48E4-9337-366F83CB60EF}" type="slidenum">
              <a:rPr lang="en-US"/>
              <a:pPr>
                <a:defRPr/>
              </a:pPr>
              <a:t>‹#›</a:t>
            </a:fld>
            <a:endParaRPr lang="en-US"/>
          </a:p>
        </p:txBody>
      </p:sp>
    </p:spTree>
    <p:extLst>
      <p:ext uri="{BB962C8B-B14F-4D97-AF65-F5344CB8AC3E}">
        <p14:creationId xmlns:p14="http://schemas.microsoft.com/office/powerpoint/2010/main" val="298800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0F238672-66DE-4166-B6DA-5BCE3AEC94A0}" type="datetimeFigureOut">
              <a:rPr lang="en-US"/>
              <a:pPr>
                <a:defRPr/>
              </a:pPr>
              <a:t>7/13/2014</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A687BEC5-C7F3-42A4-82CA-9505AA63645E}" type="slidenum">
              <a:rPr lang="en-US"/>
              <a:pPr>
                <a:defRPr/>
              </a:pPr>
              <a:t>‹#›</a:t>
            </a:fld>
            <a:endParaRPr lang="en-US"/>
          </a:p>
        </p:txBody>
      </p:sp>
    </p:spTree>
    <p:extLst>
      <p:ext uri="{BB962C8B-B14F-4D97-AF65-F5344CB8AC3E}">
        <p14:creationId xmlns:p14="http://schemas.microsoft.com/office/powerpoint/2010/main" val="3654824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4" name="Date Placeholder 1"/>
          <p:cNvSpPr>
            <a:spLocks noGrp="1"/>
          </p:cNvSpPr>
          <p:nvPr>
            <p:ph type="dt" sz="half" idx="10"/>
          </p:nvPr>
        </p:nvSpPr>
        <p:spPr/>
        <p:txBody>
          <a:bodyPr/>
          <a:lstStyle>
            <a:lvl1pPr>
              <a:defRPr/>
            </a:lvl1pPr>
            <a:extLst/>
          </a:lstStyle>
          <a:p>
            <a:pPr>
              <a:defRPr/>
            </a:pPr>
            <a:fld id="{CE88ED0F-3A16-4F40-9022-37EB8F46421E}" type="datetimeFigureOut">
              <a:rPr lang="en-US"/>
              <a:pPr>
                <a:defRPr/>
              </a:pPr>
              <a:t>7/13/2014</a:t>
            </a:fld>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extLst/>
          </a:lstStyle>
          <a:p>
            <a:pPr>
              <a:defRPr/>
            </a:pPr>
            <a:fld id="{40E24570-6F74-46E2-B4EA-BB894E341D23}" type="slidenum">
              <a:rPr lang="en-US"/>
              <a:pPr>
                <a:defRPr/>
              </a:pPr>
              <a:t>‹#›</a:t>
            </a:fld>
            <a:endParaRPr lang="en-US"/>
          </a:p>
        </p:txBody>
      </p:sp>
    </p:spTree>
    <p:extLst>
      <p:ext uri="{BB962C8B-B14F-4D97-AF65-F5344CB8AC3E}">
        <p14:creationId xmlns:p14="http://schemas.microsoft.com/office/powerpoint/2010/main" val="2020504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B32CE5A-D395-4CAD-B159-D86C11E0552A}" type="datetimeFigureOut">
              <a:rPr lang="en-US"/>
              <a:pPr>
                <a:defRPr/>
              </a:pPr>
              <a:t>7/13/2014</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947336EE-FFA6-4DB5-82E9-DBF0E453FD50}" type="slidenum">
              <a:rPr lang="en-US"/>
              <a:pPr>
                <a:defRPr/>
              </a:pPr>
              <a:t>‹#›</a:t>
            </a:fld>
            <a:endParaRPr lang="en-US"/>
          </a:p>
        </p:txBody>
      </p:sp>
    </p:spTree>
    <p:extLst>
      <p:ext uri="{BB962C8B-B14F-4D97-AF65-F5344CB8AC3E}">
        <p14:creationId xmlns:p14="http://schemas.microsoft.com/office/powerpoint/2010/main" val="4280702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BD4806F8-D9DC-472F-BAB2-5E3CE1BEAE72}" type="datetimeFigureOut">
              <a:rPr lang="en-US"/>
              <a:pPr>
                <a:defRPr/>
              </a:pPr>
              <a:t>7/13/2014</a:t>
            </a:fld>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extLst/>
          </a:lstStyle>
          <a:p>
            <a:pPr>
              <a:defRPr/>
            </a:pPr>
            <a:fld id="{82072F25-5988-4E7B-B331-4FAD968ADEB4}" type="slidenum">
              <a:rPr lang="en-US"/>
              <a:pPr>
                <a:defRPr/>
              </a:pPr>
              <a:t>‹#›</a:t>
            </a:fld>
            <a:endParaRPr lang="en-US"/>
          </a:p>
        </p:txBody>
      </p:sp>
    </p:spTree>
    <p:extLst>
      <p:ext uri="{BB962C8B-B14F-4D97-AF65-F5344CB8AC3E}">
        <p14:creationId xmlns:p14="http://schemas.microsoft.com/office/powerpoint/2010/main" val="23422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1028" name="Donut 10"/>
          <p:cNvGrpSpPr>
            <a:grpSpLocks/>
          </p:cNvGrpSpPr>
          <p:nvPr/>
        </p:nvGrpSpPr>
        <p:grpSpPr bwMode="auto">
          <a:xfrm>
            <a:off x="165100" y="1036638"/>
            <a:ext cx="1169988" cy="1169987"/>
            <a:chOff x="104" y="653"/>
            <a:chExt cx="737" cy="737"/>
          </a:xfrm>
        </p:grpSpPr>
        <p:sp>
          <p:nvSpPr>
            <p:cNvPr id="1036" name="Donut 10"/>
            <p:cNvSpPr>
              <a:spLocks noChangeArrowheads="1"/>
            </p:cNvSpPr>
            <p:nvPr/>
          </p:nvSpPr>
          <p:spPr bwMode="auto">
            <a:xfrm>
              <a:off x="104" y="653"/>
              <a:ext cx="737" cy="737"/>
            </a:xfrm>
            <a:prstGeom prst="rect">
              <a:avLst/>
            </a:prstGeom>
            <a:noFill/>
            <a:ln w="9525">
              <a:noFill/>
              <a:miter lim="800000"/>
              <a:headEnd/>
              <a:tailEnd/>
            </a:ln>
          </p:spPr>
          <p:txBody>
            <a:bodyPr/>
            <a:lstStyle/>
            <a:p>
              <a:pPr>
                <a:defRPr/>
              </a:pPr>
              <a:endParaRPr lang="en-US"/>
            </a:p>
          </p:txBody>
        </p:sp>
        <p:sp>
          <p:nvSpPr>
            <p:cNvPr id="1029" name="Text Box 5"/>
            <p:cNvSpPr txBox="1">
              <a:spLocks noChangeArrowheads="1"/>
            </p:cNvSpPr>
            <p:nvPr/>
          </p:nvSpPr>
          <p:spPr bwMode="auto">
            <a:xfrm rot="2315674">
              <a:off x="219" y="766"/>
              <a:ext cx="501" cy="491"/>
            </a:xfrm>
            <a:prstGeom prst="rect">
              <a:avLst/>
            </a:prstGeom>
            <a:noFill/>
            <a:ln w="9525">
              <a:noFill/>
              <a:miter lim="800000"/>
              <a:headEnd/>
              <a:tailEnd/>
            </a:ln>
          </p:spPr>
          <p:txBody>
            <a:bodyPr anchor="ctr"/>
            <a:lstStyle/>
            <a:p>
              <a:pPr algn="ctr">
                <a:defRPr/>
              </a:pPr>
              <a:endParaRPr lang="en-US">
                <a:solidFill>
                  <a:srgbClr val="FFFFFF"/>
                </a:solidFill>
                <a:latin typeface="Gill Sans MT" pitchFamily="34" charset="0"/>
              </a:endParaRPr>
            </a:p>
          </p:txBody>
        </p:sp>
      </p:gr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1"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cs typeface="+mn-cs"/>
              </a:defRPr>
            </a:lvl1pPr>
            <a:extLst/>
          </a:lstStyle>
          <a:p>
            <a:pPr>
              <a:defRPr/>
            </a:pPr>
            <a:fld id="{99923CA1-B02F-4DD3-8D52-39D73B663A9F}" type="datetimeFigureOut">
              <a:rPr lang="en-US"/>
              <a:pPr>
                <a:defRPr/>
              </a:pPr>
              <a:t>7/13/2014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latin typeface="Arial" charset="0"/>
                <a:cs typeface="+mn-cs"/>
              </a:defRPr>
            </a:lvl1pPr>
            <a:extLst/>
          </a:lstStyle>
          <a:p>
            <a:pPr>
              <a:defRPr/>
            </a:pPr>
            <a:fld id="{90F176C7-17B5-481A-8F5E-D62549DACDA4}"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9291" r:id="rId1"/>
    <p:sldLayoutId id="2147489292" r:id="rId2"/>
    <p:sldLayoutId id="2147489293" r:id="rId3"/>
    <p:sldLayoutId id="2147489294" r:id="rId4"/>
    <p:sldLayoutId id="2147489295" r:id="rId5"/>
    <p:sldLayoutId id="2147489296" r:id="rId6"/>
    <p:sldLayoutId id="2147489297" r:id="rId7"/>
    <p:sldLayoutId id="2147489298" r:id="rId8"/>
    <p:sldLayoutId id="2147489299" r:id="rId9"/>
    <p:sldLayoutId id="2147489300" r:id="rId10"/>
    <p:sldLayoutId id="2147489301" r:id="rId11"/>
    <p:sldLayoutId id="2147489302" r:id="rId12"/>
    <p:sldLayoutId id="2147489303" r:id="rId13"/>
    <p:sldLayoutId id="2147489304" r:id="rId14"/>
    <p:sldLayoutId id="2147489305" r:id="rId15"/>
    <p:sldLayoutId id="2147489306" r:id="rId16"/>
    <p:sldLayoutId id="2147489307" r:id="rId17"/>
    <p:sldLayoutId id="2147489308" r:id="rId18"/>
    <p:sldLayoutId id="2147489309" r:id="rId19"/>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506" name="Picture 6" descr="http://designmind.frogdesign.com/images/dm/issues/work---life/articles/findinganewwaytolive.jpg"/>
          <p:cNvPicPr>
            <a:picLocks noChangeAspect="1" noChangeArrowheads="1"/>
          </p:cNvPicPr>
          <p:nvPr/>
        </p:nvPicPr>
        <p:blipFill>
          <a:blip r:embed="rId3">
            <a:extLst>
              <a:ext uri="{28A0092B-C50C-407E-A947-70E740481C1C}">
                <a14:useLocalDpi xmlns:a14="http://schemas.microsoft.com/office/drawing/2010/main" val="0"/>
              </a:ext>
            </a:extLst>
          </a:blip>
          <a:srcRect l="1666" b="48981"/>
          <a:stretch>
            <a:fillRect/>
          </a:stretch>
        </p:blipFill>
        <p:spPr bwMode="auto">
          <a:xfrm>
            <a:off x="152400" y="3748088"/>
            <a:ext cx="8991600" cy="310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09600" y="762000"/>
            <a:ext cx="7162800" cy="2800350"/>
          </a:xfrm>
          <a:prstGeom prst="rect">
            <a:avLst/>
          </a:prstGeom>
        </p:spPr>
        <p:txBody>
          <a:bodyPr>
            <a:spAutoFit/>
          </a:bodyPr>
          <a:lstStyle/>
          <a:p>
            <a:pPr>
              <a:defRPr/>
            </a:pP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我</a:t>
            </a: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們</a:t>
            </a: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該如何</a:t>
            </a:r>
            <a:endParaRPr lang="en-US" altLang="zh-TW"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endParaRPr>
          </a:p>
          <a:p>
            <a:pPr>
              <a:defRPr/>
            </a:pP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活</a:t>
            </a: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著</a:t>
            </a:r>
            <a:r>
              <a:rPr lang="zh-TW"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rPr>
              <a:t>？</a:t>
            </a:r>
            <a:endParaRPr lang="en-US" altLang="en-US" sz="8800" dirty="0">
              <a:solidFill>
                <a:srgbClr val="FF0000"/>
              </a:solidFill>
              <a:effectLst>
                <a:outerShdw blurRad="38100" dist="38100" dir="2700000" algn="tl">
                  <a:srgbClr val="000000">
                    <a:alpha val="43137"/>
                  </a:srgbClr>
                </a:outerShdw>
              </a:effectLst>
              <a:latin typeface="AR Maokai Heavy Big5" pitchFamily="49" charset="-120"/>
              <a:ea typeface="AR Maokai Heavy Big5" pitchFamily="49" charset="-120"/>
            </a:endParaRPr>
          </a:p>
        </p:txBody>
      </p:sp>
      <p:sp>
        <p:nvSpPr>
          <p:cNvPr id="6" name="Rectangle 5"/>
          <p:cNvSpPr/>
          <p:nvPr/>
        </p:nvSpPr>
        <p:spPr>
          <a:xfrm>
            <a:off x="4343400" y="2895600"/>
            <a:ext cx="3808413" cy="523875"/>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pPr>
              <a:defRPr/>
            </a:pPr>
            <a:r>
              <a:rPr lang="zh-TW" altLang="en-US" sz="2800" b="1" dirty="0"/>
              <a:t>耶利米書</a:t>
            </a:r>
            <a:r>
              <a:rPr lang="en-US" sz="2800" b="1" dirty="0"/>
              <a:t>25:3-5, 28:5-9</a:t>
            </a:r>
            <a:endParaRPr lang="en-US" altLang="en-US" sz="2800" b="1" dirty="0">
              <a:latin typeface="AR Kaiti Medium Big5" pitchFamily="49" charset="-120"/>
              <a:ea typeface="AR Kaiti Medium Big5"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28600" y="762000"/>
            <a:ext cx="853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zh-TW" altLang="en-US" sz="3200" b="1">
                <a:latin typeface="AR Kaiti Medium Big5" pitchFamily="49" charset="-120"/>
                <a:ea typeface="AR Kaiti Medium Big5" pitchFamily="49" charset="-120"/>
                <a:cs typeface="Times New Roman" pitchFamily="18" charset="0"/>
              </a:rPr>
              <a:t>「</a:t>
            </a:r>
            <a:r>
              <a:rPr lang="en-US" altLang="zh-TW" sz="3200" b="1" baseline="30000">
                <a:latin typeface="AR Kaiti Medium Big5" pitchFamily="49" charset="-120"/>
                <a:ea typeface="AR Kaiti Medium Big5" pitchFamily="49" charset="-120"/>
                <a:cs typeface="Times New Roman" pitchFamily="18" charset="0"/>
              </a:rPr>
              <a:t>2 </a:t>
            </a:r>
            <a:r>
              <a:rPr lang="zh-TW" altLang="en-US" sz="3200" b="1">
                <a:latin typeface="AR Kaiti Medium Big5" pitchFamily="49" charset="-120"/>
                <a:ea typeface="AR Kaiti Medium Big5" pitchFamily="49" charset="-120"/>
                <a:cs typeface="Times New Roman" pitchFamily="18" charset="0"/>
              </a:rPr>
              <a:t>萬軍之耶和華以色列的神如此說：我已經折斷巴比倫王的軛。</a:t>
            </a:r>
            <a:r>
              <a:rPr lang="zh-TW" altLang="en-US" sz="3200" b="1" baseline="30000">
                <a:latin typeface="AR Kaiti Medium Big5" pitchFamily="49" charset="-120"/>
                <a:ea typeface="AR Kaiti Medium Big5" pitchFamily="49" charset="-120"/>
                <a:cs typeface="Times New Roman" pitchFamily="18" charset="0"/>
              </a:rPr>
              <a:t> </a:t>
            </a:r>
            <a:r>
              <a:rPr lang="en-US" altLang="zh-TW" sz="3200" b="1" baseline="30000">
                <a:latin typeface="AR Kaiti Medium Big5" pitchFamily="49" charset="-120"/>
                <a:ea typeface="AR Kaiti Medium Big5" pitchFamily="49" charset="-120"/>
                <a:cs typeface="Times New Roman" pitchFamily="18" charset="0"/>
              </a:rPr>
              <a:t>3</a:t>
            </a:r>
            <a:r>
              <a:rPr lang="en-US" altLang="zh-TW" sz="3200">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二年之內，我要將巴比倫王尼布甲尼撒從這地掠到巴比倫的器皿，就是耶和華殿中的一切器皿，都帶回此地。</a:t>
            </a:r>
            <a:r>
              <a:rPr lang="zh-TW" altLang="en-US" sz="3200" b="1" baseline="30000">
                <a:latin typeface="AR Kaiti Medium Big5" pitchFamily="49" charset="-120"/>
                <a:ea typeface="AR Kaiti Medium Big5" pitchFamily="49" charset="-120"/>
                <a:cs typeface="Times New Roman" pitchFamily="18" charset="0"/>
              </a:rPr>
              <a:t> </a:t>
            </a:r>
            <a:r>
              <a:rPr lang="en-US" altLang="zh-TW" sz="3200" b="1" baseline="30000">
                <a:latin typeface="AR Kaiti Medium Big5" pitchFamily="49" charset="-120"/>
                <a:ea typeface="AR Kaiti Medium Big5" pitchFamily="49" charset="-120"/>
                <a:cs typeface="Times New Roman" pitchFamily="18" charset="0"/>
              </a:rPr>
              <a:t>4</a:t>
            </a:r>
            <a:r>
              <a:rPr lang="en-US" altLang="zh-TW" sz="3200">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我又要將猶大王約雅敬的兒子耶哥尼雅和被擄到巴比倫去的一切猶大人，帶回此地，因為我要折斷巴比倫王的軛。這是耶和華說的。」</a:t>
            </a:r>
            <a:endParaRPr lang="en-US" altLang="zh-TW" sz="3200" b="1">
              <a:latin typeface="AR Kaiti Medium Big5" pitchFamily="49" charset="-120"/>
              <a:ea typeface="AR Kaiti Medium Big5" pitchFamily="49" charset="-120"/>
              <a:cs typeface="Times New Roman" pitchFamily="18" charset="0"/>
            </a:endParaRPr>
          </a:p>
          <a:p>
            <a:endParaRPr lang="en-US" altLang="zh-TW" sz="3200" b="1">
              <a:latin typeface="AR Kaiti Medium Big5" pitchFamily="49" charset="-120"/>
              <a:ea typeface="AR Kaiti Medium Big5" pitchFamily="49" charset="-120"/>
              <a:cs typeface="Times New Roman" pitchFamily="18" charset="0"/>
            </a:endParaRPr>
          </a:p>
          <a:p>
            <a:r>
              <a:rPr lang="en-US" altLang="zh-TW" sz="3200" b="1">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（耶利米書</a:t>
            </a:r>
            <a:r>
              <a:rPr lang="en-US" altLang="zh-TW" sz="3200" b="1">
                <a:latin typeface="AR Kaiti Medium Big5" pitchFamily="49" charset="-120"/>
                <a:ea typeface="AR Kaiti Medium Big5" pitchFamily="49" charset="-120"/>
                <a:cs typeface="Times New Roman" pitchFamily="18" charset="0"/>
              </a:rPr>
              <a:t>28:2-4</a:t>
            </a:r>
            <a:r>
              <a:rPr lang="zh-TW" altLang="en-US" sz="3200" b="1">
                <a:latin typeface="AR Kaiti Medium Big5" pitchFamily="49" charset="-120"/>
                <a:ea typeface="AR Kaiti Medium Big5" pitchFamily="49" charset="-120"/>
                <a:cs typeface="Times New Roman" pitchFamily="18" charset="0"/>
              </a:rPr>
              <a:t>）</a:t>
            </a:r>
            <a:endParaRPr lang="zh-TW" altLang="en-US" sz="3200">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gallery.techarena.in/data/500/medium/euro2008-rooney-taking-penalty-shot-screenshot.jpg"/>
          <p:cNvPicPr>
            <a:picLocks noChangeAspect="1" noChangeArrowheads="1"/>
          </p:cNvPicPr>
          <p:nvPr/>
        </p:nvPicPr>
        <p:blipFill>
          <a:blip r:embed="rId2" cstate="print"/>
          <a:srcRect/>
          <a:stretch>
            <a:fillRect/>
          </a:stretch>
        </p:blipFill>
        <p:spPr bwMode="auto">
          <a:xfrm>
            <a:off x="1295400" y="609600"/>
            <a:ext cx="66675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747" name="Rectangle 4"/>
          <p:cNvSpPr>
            <a:spLocks noChangeArrowheads="1"/>
          </p:cNvSpPr>
          <p:nvPr/>
        </p:nvSpPr>
        <p:spPr bwMode="auto">
          <a:xfrm>
            <a:off x="990600" y="4876800"/>
            <a:ext cx="7110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600">
                <a:latin typeface="AR Heiti Bold Big5" pitchFamily="49" charset="-120"/>
                <a:ea typeface="AR Heiti Bold Big5" pitchFamily="49" charset="-120"/>
                <a:cs typeface="Arial" charset="0"/>
              </a:rPr>
              <a:t>Prophetic showdown  </a:t>
            </a:r>
            <a:r>
              <a:rPr lang="zh-TW" altLang="en-US" sz="3600">
                <a:latin typeface="AR Heiti Bold Big5" pitchFamily="49" charset="-120"/>
                <a:ea typeface="AR Heiti Bold Big5" pitchFamily="49" charset="-120"/>
                <a:cs typeface="Arial" charset="0"/>
              </a:rPr>
              <a:t>先知的</a:t>
            </a:r>
            <a:r>
              <a:rPr lang="en-US" altLang="en-US" sz="3600">
                <a:latin typeface="AR Heiti Bold Big5" pitchFamily="49" charset="-120"/>
                <a:ea typeface="AR Heiti Bold Big5" pitchFamily="49" charset="-120"/>
                <a:cs typeface="Arial" charset="0"/>
              </a:rPr>
              <a:t>PK</a:t>
            </a:r>
            <a:r>
              <a:rPr lang="zh-TW" altLang="en-US" sz="3600">
                <a:latin typeface="AR Heiti Bold Big5" pitchFamily="49" charset="-120"/>
                <a:ea typeface="AR Heiti Bold Big5" pitchFamily="49" charset="-120"/>
                <a:cs typeface="Arial" charset="0"/>
              </a:rPr>
              <a:t>賽</a:t>
            </a:r>
            <a:endParaRPr lang="en-US" altLang="en-US" sz="3600">
              <a:latin typeface="AR Heiti Bold Big5" pitchFamily="49" charset="-120"/>
              <a:ea typeface="AR Heiti Bold Big5" pitchFamily="49" charset="-120"/>
              <a:cs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http://chinese.gospelherald.com/files/gen/LGBT-Welcoming-Church-638x425.jpg"/>
          <p:cNvPicPr>
            <a:picLocks noChangeAspect="1" noChangeArrowheads="1"/>
          </p:cNvPicPr>
          <p:nvPr/>
        </p:nvPicPr>
        <p:blipFill>
          <a:blip r:embed="rId2"/>
          <a:srcRect l="5313" r="11015"/>
          <a:stretch>
            <a:fillRect/>
          </a:stretch>
        </p:blipFill>
        <p:spPr bwMode="auto">
          <a:xfrm>
            <a:off x="1676400" y="533400"/>
            <a:ext cx="5638800" cy="4229100"/>
          </a:xfrm>
          <a:prstGeom prst="rect">
            <a:avLst/>
          </a:prstGeom>
          <a:ln>
            <a:noFill/>
          </a:ln>
          <a:effectLst>
            <a:outerShdw blurRad="292100" dist="139700" dir="2700000" algn="tl" rotWithShape="0">
              <a:srgbClr val="333333">
                <a:alpha val="65000"/>
              </a:srgbClr>
            </a:outerShdw>
          </a:effectLst>
        </p:spPr>
      </p:pic>
      <p:sp>
        <p:nvSpPr>
          <p:cNvPr id="3" name="Rectangle 2"/>
          <p:cNvSpPr>
            <a:spLocks noChangeArrowheads="1"/>
          </p:cNvSpPr>
          <p:nvPr/>
        </p:nvSpPr>
        <p:spPr bwMode="auto">
          <a:xfrm>
            <a:off x="457200" y="5105400"/>
            <a:ext cx="8458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600">
                <a:latin typeface="AR Kaiti Medium Big5" pitchFamily="49" charset="-120"/>
                <a:ea typeface="AR Kaiti Medium Big5" pitchFamily="49" charset="-120"/>
              </a:rPr>
              <a:t>「</a:t>
            </a:r>
            <a:r>
              <a:rPr lang="en-US" altLang="en-US" sz="3600" b="1" baseline="30000">
                <a:latin typeface="AR Kaiti Medium Big5" pitchFamily="49" charset="-120"/>
                <a:ea typeface="AR Kaiti Medium Big5" pitchFamily="49" charset="-120"/>
              </a:rPr>
              <a:t>9</a:t>
            </a:r>
            <a:r>
              <a:rPr lang="en-US" altLang="en-US" sz="3600" b="1">
                <a:latin typeface="AR Kaiti Medium Big5" pitchFamily="49" charset="-120"/>
                <a:ea typeface="AR Kaiti Medium Big5" pitchFamily="49" charset="-120"/>
              </a:rPr>
              <a:t> </a:t>
            </a:r>
            <a:r>
              <a:rPr lang="zh-TW" altLang="en-US" sz="3600" b="1">
                <a:latin typeface="AR Kaiti Medium Big5" pitchFamily="49" charset="-120"/>
                <a:ea typeface="AR Kaiti Medium Big5" pitchFamily="49" charset="-120"/>
              </a:rPr>
              <a:t>先知預言的平安，到話語成就的時候，人便知道他真是耶和華所差來的。</a:t>
            </a:r>
            <a:r>
              <a:rPr lang="zh-TW" altLang="en-US" sz="3600">
                <a:latin typeface="AR Kaiti Medium Big5" pitchFamily="49" charset="-120"/>
                <a:ea typeface="AR Kaiti Medium Big5" pitchFamily="49" charset="-120"/>
              </a:rPr>
              <a:t>」</a:t>
            </a:r>
            <a:endParaRPr lang="en-US" altLang="en-US" sz="3600">
              <a:latin typeface="AR Kaiti Medium Big5" pitchFamily="49" charset="-120"/>
              <a:ea typeface="AR Kaiti Medium Big5"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457200"/>
            <a:ext cx="2032000" cy="830263"/>
          </a:xfrm>
          <a:prstGeom prst="rect">
            <a:avLst/>
          </a:prstGeom>
        </p:spPr>
        <p:style>
          <a:lnRef idx="2">
            <a:schemeClr val="accent3"/>
          </a:lnRef>
          <a:fillRef idx="1">
            <a:schemeClr val="lt1"/>
          </a:fillRef>
          <a:effectRef idx="0">
            <a:schemeClr val="accent3"/>
          </a:effectRef>
          <a:fontRef idx="minor">
            <a:schemeClr val="dk1"/>
          </a:fontRef>
        </p:style>
        <p:txBody>
          <a:bodyPr wrap="none">
            <a:spAutoFit/>
          </a:bodyPr>
          <a:lstStyle/>
          <a:p>
            <a:pPr>
              <a:defRPr/>
            </a:pPr>
            <a:r>
              <a:rPr lang="zh-TW" altLang="en-US" sz="4800" dirty="0">
                <a:latin typeface="AR Maokai Heavy Big5" pitchFamily="49" charset="-120"/>
                <a:ea typeface="AR Maokai Heavy Big5" pitchFamily="49" charset="-120"/>
              </a:rPr>
              <a:t>結論：</a:t>
            </a:r>
            <a:endParaRPr lang="en-US" sz="4800" dirty="0">
              <a:latin typeface="AR Maokai Heavy Big5" pitchFamily="49" charset="-120"/>
              <a:ea typeface="AR Maokai Heavy Big5" pitchFamily="49" charset="-120"/>
            </a:endParaRPr>
          </a:p>
        </p:txBody>
      </p:sp>
      <p:sp>
        <p:nvSpPr>
          <p:cNvPr id="33795" name="Rectangle 3"/>
          <p:cNvSpPr>
            <a:spLocks noChangeArrowheads="1"/>
          </p:cNvSpPr>
          <p:nvPr/>
        </p:nvSpPr>
        <p:spPr bwMode="auto">
          <a:xfrm>
            <a:off x="1371600" y="5648325"/>
            <a:ext cx="1841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endParaRPr lang="zh-TW" altLang="en-US" sz="4000" b="1">
              <a:latin typeface="AR Kaiti Medium Big5" pitchFamily="49" charset="-120"/>
              <a:ea typeface="AR Kaiti Medium Big5" pitchFamily="49" charset="-120"/>
            </a:endParaRPr>
          </a:p>
          <a:p>
            <a:endParaRPr lang="zh-TW" altLang="en-US" sz="4000" b="1">
              <a:latin typeface="AR Kaiti Medium Big5" pitchFamily="49" charset="-120"/>
              <a:ea typeface="AR Kaiti Medium Big5" pitchFamily="49" charset="-120"/>
            </a:endParaRPr>
          </a:p>
        </p:txBody>
      </p:sp>
      <p:graphicFrame>
        <p:nvGraphicFramePr>
          <p:cNvPr id="6" name="Diagram 5"/>
          <p:cNvGraphicFramePr/>
          <p:nvPr/>
        </p:nvGraphicFramePr>
        <p:xfrm>
          <a:off x="381000" y="1524000"/>
          <a:ext cx="8382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37ADB722-FFCE-47B3-81B0-D3D6A345FBC6}"/>
                                            </p:graphicEl>
                                          </p:spTgt>
                                        </p:tgtEl>
                                        <p:attrNameLst>
                                          <p:attrName>style.visibility</p:attrName>
                                        </p:attrNameLst>
                                      </p:cBhvr>
                                      <p:to>
                                        <p:strVal val="visible"/>
                                      </p:to>
                                    </p:set>
                                    <p:animEffect transition="in" filter="fade">
                                      <p:cBhvr>
                                        <p:cTn id="7" dur="2000"/>
                                        <p:tgtEl>
                                          <p:spTgt spid="6">
                                            <p:graphicEl>
                                              <a:dgm id="{37ADB722-FFCE-47B3-81B0-D3D6A345FBC6}"/>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graphicEl>
                                              <a:dgm id="{42C73D35-3212-4B40-899E-7176FA33E8E6}"/>
                                            </p:graphicEl>
                                          </p:spTgt>
                                        </p:tgtEl>
                                        <p:attrNameLst>
                                          <p:attrName>style.visibility</p:attrName>
                                        </p:attrNameLst>
                                      </p:cBhvr>
                                      <p:to>
                                        <p:strVal val="visible"/>
                                      </p:to>
                                    </p:set>
                                    <p:animEffect transition="in" filter="fade">
                                      <p:cBhvr>
                                        <p:cTn id="10" dur="2000"/>
                                        <p:tgtEl>
                                          <p:spTgt spid="6">
                                            <p:graphicEl>
                                              <a:dgm id="{42C73D35-3212-4B40-899E-7176FA33E8E6}"/>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graphicEl>
                                              <a:dgm id="{2ED74D0F-BDEE-4928-8789-44E14A64D487}"/>
                                            </p:graphicEl>
                                          </p:spTgt>
                                        </p:tgtEl>
                                        <p:attrNameLst>
                                          <p:attrName>style.visibility</p:attrName>
                                        </p:attrNameLst>
                                      </p:cBhvr>
                                      <p:to>
                                        <p:strVal val="visible"/>
                                      </p:to>
                                    </p:set>
                                    <p:animEffect transition="in" filter="fade">
                                      <p:cBhvr>
                                        <p:cTn id="15" dur="2000"/>
                                        <p:tgtEl>
                                          <p:spTgt spid="6">
                                            <p:graphicEl>
                                              <a:dgm id="{2ED74D0F-BDEE-4928-8789-44E14A64D487}"/>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graphicEl>
                                              <a:dgm id="{122EDD89-159D-463E-92DE-9758A9A2F23C}"/>
                                            </p:graphicEl>
                                          </p:spTgt>
                                        </p:tgtEl>
                                        <p:attrNameLst>
                                          <p:attrName>style.visibility</p:attrName>
                                        </p:attrNameLst>
                                      </p:cBhvr>
                                      <p:to>
                                        <p:strVal val="visible"/>
                                      </p:to>
                                    </p:set>
                                    <p:animEffect transition="in" filter="fade">
                                      <p:cBhvr>
                                        <p:cTn id="18" dur="2000"/>
                                        <p:tgtEl>
                                          <p:spTgt spid="6">
                                            <p:graphicEl>
                                              <a:dgm id="{122EDD89-159D-463E-92DE-9758A9A2F23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85800" y="838200"/>
            <a:ext cx="7924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200" b="1">
                <a:latin typeface="AR Kaiti Medium Big5" pitchFamily="49" charset="-120"/>
                <a:ea typeface="AR Kaiti Medium Big5" pitchFamily="49" charset="-120"/>
              </a:rPr>
              <a:t>「</a:t>
            </a:r>
            <a:r>
              <a:rPr lang="en-US" altLang="en-US" sz="3200" baseline="30000">
                <a:latin typeface="AR Kaiti Medium Big5" pitchFamily="49" charset="-120"/>
                <a:ea typeface="AR Kaiti Medium Big5" pitchFamily="49" charset="-120"/>
              </a:rPr>
              <a:t>33</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耶和華說：「那些日子以後，我與以色列家所立的約乃是這樣：我要將我的律法放在他們裡面，寫在他們心上；我要做他們的神，他們要做我的子民。</a:t>
            </a:r>
            <a:r>
              <a:rPr lang="en-US" altLang="en-US" sz="3200" baseline="30000">
                <a:latin typeface="AR Kaiti Medium Big5" pitchFamily="49" charset="-120"/>
                <a:ea typeface="AR Kaiti Medium Big5" pitchFamily="49" charset="-120"/>
              </a:rPr>
              <a:t> 34 </a:t>
            </a:r>
            <a:r>
              <a:rPr lang="zh-TW" altLang="en-US" sz="3200" b="1">
                <a:latin typeface="AR Kaiti Medium Big5" pitchFamily="49" charset="-120"/>
                <a:ea typeface="AR Kaiti Medium Big5" pitchFamily="49" charset="-120"/>
              </a:rPr>
              <a:t>他們各人不再教導自己的鄰舍和自己的弟兄說</a:t>
            </a:r>
            <a:r>
              <a:rPr lang="en-US" altLang="zh-TW" sz="3200" b="1">
                <a:latin typeface="AR Kaiti Medium Big5" pitchFamily="49" charset="-120"/>
                <a:ea typeface="AR Kaiti Medium Big5" pitchFamily="49" charset="-120"/>
              </a:rPr>
              <a:t>『</a:t>
            </a:r>
            <a:r>
              <a:rPr lang="zh-TW" altLang="en-US" sz="3200" b="1">
                <a:latin typeface="AR Kaiti Medium Big5" pitchFamily="49" charset="-120"/>
                <a:ea typeface="AR Kaiti Medium Big5" pitchFamily="49" charset="-120"/>
              </a:rPr>
              <a:t>你該認識耶和華</a:t>
            </a:r>
            <a:r>
              <a:rPr lang="en-US" altLang="zh-TW" sz="3200" b="1">
                <a:latin typeface="AR Kaiti Medium Big5" pitchFamily="49" charset="-120"/>
                <a:ea typeface="AR Kaiti Medium Big5" pitchFamily="49" charset="-120"/>
              </a:rPr>
              <a:t>』</a:t>
            </a:r>
            <a:r>
              <a:rPr lang="zh-TW" altLang="en-US" sz="3200" b="1">
                <a:latin typeface="AR Kaiti Medium Big5" pitchFamily="49" charset="-120"/>
                <a:ea typeface="AR Kaiti Medium Big5" pitchFamily="49" charset="-120"/>
              </a:rPr>
              <a:t>，因為他們從最小的到至大的都必認識我。我要赦免他們的罪孽，不再記念他們的罪惡。」這是耶和華說的。」</a:t>
            </a:r>
            <a:endParaRPr lang="en-US" altLang="zh-TW" sz="3200" b="1">
              <a:latin typeface="AR Kaiti Medium Big5" pitchFamily="49" charset="-120"/>
              <a:ea typeface="AR Kaiti Medium Big5" pitchFamily="49" charset="-120"/>
            </a:endParaRPr>
          </a:p>
          <a:p>
            <a:pPr eaLnBrk="1" hangingPunct="1"/>
            <a:r>
              <a:rPr lang="en-US" altLang="zh-TW"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（耶</a:t>
            </a:r>
            <a:r>
              <a:rPr lang="en-US" altLang="en-US" sz="3200" b="1">
                <a:latin typeface="AR Kaiti Medium Big5" pitchFamily="49" charset="-120"/>
                <a:ea typeface="AR Kaiti Medium Big5" pitchFamily="49" charset="-120"/>
              </a:rPr>
              <a:t>31:33-34</a:t>
            </a:r>
            <a:r>
              <a:rPr lang="zh-TW" altLang="en-US" sz="3200" b="1">
                <a:latin typeface="AR Kaiti Medium Big5" pitchFamily="49" charset="-120"/>
                <a:ea typeface="AR Kaiti Medium Big5" pitchFamily="49" charset="-120"/>
              </a:rPr>
              <a:t>）</a:t>
            </a:r>
            <a:endParaRPr lang="en-US" altLang="en-US" sz="3200">
              <a:latin typeface="AR Kaiti Medium Big5" pitchFamily="49" charset="-120"/>
              <a:ea typeface="AR Kaiti Medium Big5"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0" y="5638800"/>
            <a:ext cx="1416050" cy="5842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zh-TW" altLang="en-US" sz="3200" dirty="0"/>
              <a:t>狄更斯</a:t>
            </a:r>
            <a:endParaRPr lang="en-US" sz="3200" dirty="0"/>
          </a:p>
        </p:txBody>
      </p:sp>
      <p:pic>
        <p:nvPicPr>
          <p:cNvPr id="23557" name="Picture 5" descr="http://t1.gstatic.com/images?q=tbn:ANd9GcS8NNnSxPM5DLaZEgspXXt964hodEmdIiE1px6J-X-K2df31pY3NA"/>
          <p:cNvPicPr>
            <a:picLocks noChangeAspect="1" noChangeArrowheads="1"/>
          </p:cNvPicPr>
          <p:nvPr/>
        </p:nvPicPr>
        <p:blipFill>
          <a:blip r:embed="rId2" cstate="print"/>
          <a:srcRect/>
          <a:stretch>
            <a:fillRect/>
          </a:stretch>
        </p:blipFill>
        <p:spPr bwMode="auto">
          <a:xfrm>
            <a:off x="3505200" y="2895600"/>
            <a:ext cx="2286001" cy="3330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2532" name="Rectangle 4"/>
          <p:cNvSpPr>
            <a:spLocks noChangeArrowheads="1"/>
          </p:cNvSpPr>
          <p:nvPr/>
        </p:nvSpPr>
        <p:spPr bwMode="auto">
          <a:xfrm>
            <a:off x="609600" y="609600"/>
            <a:ext cx="78025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5400">
                <a:solidFill>
                  <a:srgbClr val="C00000"/>
                </a:solidFill>
                <a:latin typeface="AR Maokai Heavy Big5" pitchFamily="49" charset="-120"/>
                <a:ea typeface="AR Maokai Heavy Big5" pitchFamily="49" charset="-120"/>
              </a:rPr>
              <a:t>那是最好的時代，也是最</a:t>
            </a:r>
            <a:endParaRPr lang="en-US" altLang="zh-TW" sz="5400">
              <a:solidFill>
                <a:srgbClr val="C00000"/>
              </a:solidFill>
              <a:latin typeface="AR Maokai Heavy Big5" pitchFamily="49" charset="-120"/>
              <a:ea typeface="AR Maokai Heavy Big5" pitchFamily="49" charset="-120"/>
            </a:endParaRPr>
          </a:p>
          <a:p>
            <a:pPr eaLnBrk="1" hangingPunct="1"/>
            <a:r>
              <a:rPr lang="zh-TW" altLang="en-US" sz="5400">
                <a:solidFill>
                  <a:srgbClr val="C00000"/>
                </a:solidFill>
                <a:latin typeface="AR Maokai Heavy Big5" pitchFamily="49" charset="-120"/>
                <a:ea typeface="AR Maokai Heavy Big5" pitchFamily="49" charset="-120"/>
              </a:rPr>
              <a:t>壞的時代。</a:t>
            </a:r>
            <a:endParaRPr lang="en-US" altLang="en-US" sz="5400">
              <a:solidFill>
                <a:srgbClr val="C00000"/>
              </a:solidFill>
              <a:latin typeface="AR Maokai Heavy Big5" pitchFamily="49" charset="-120"/>
              <a:ea typeface="AR Maokai Heavy Big5" pitchFamily="49" charset="-12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2895600" y="381000"/>
            <a:ext cx="32623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4800">
                <a:solidFill>
                  <a:srgbClr val="000000"/>
                </a:solidFill>
                <a:latin typeface="AR Maokai Heavy Big5" pitchFamily="49" charset="-120"/>
                <a:ea typeface="AR Maokai Heavy Big5" pitchFamily="49" charset="-120"/>
              </a:rPr>
              <a:t>先知耶利米</a:t>
            </a:r>
            <a:endParaRPr lang="en-US" altLang="en-US" sz="4800">
              <a:latin typeface="AR Maokai Heavy Big5" pitchFamily="49" charset="-120"/>
              <a:ea typeface="AR Maokai Heavy Big5" pitchFamily="49" charset="-120"/>
            </a:endParaRPr>
          </a:p>
        </p:txBody>
      </p:sp>
      <p:graphicFrame>
        <p:nvGraphicFramePr>
          <p:cNvPr id="6" name="Diagram 5"/>
          <p:cNvGraphicFramePr/>
          <p:nvPr/>
        </p:nvGraphicFramePr>
        <p:xfrm>
          <a:off x="762000" y="1447800"/>
          <a:ext cx="80010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851BC3D0-C2DB-4C5E-901D-359F91B775F3}"/>
                                            </p:graphicEl>
                                          </p:spTgt>
                                        </p:tgtEl>
                                        <p:attrNameLst>
                                          <p:attrName>style.visibility</p:attrName>
                                        </p:attrNameLst>
                                      </p:cBhvr>
                                      <p:to>
                                        <p:strVal val="visible"/>
                                      </p:to>
                                    </p:set>
                                    <p:animEffect transition="in" filter="fade">
                                      <p:cBhvr>
                                        <p:cTn id="7" dur="2000"/>
                                        <p:tgtEl>
                                          <p:spTgt spid="6">
                                            <p:graphicEl>
                                              <a:dgm id="{851BC3D0-C2DB-4C5E-901D-359F91B775F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7EA2C4C8-A8FB-4F93-950A-F41E2C5700B6}"/>
                                            </p:graphicEl>
                                          </p:spTgt>
                                        </p:tgtEl>
                                        <p:attrNameLst>
                                          <p:attrName>style.visibility</p:attrName>
                                        </p:attrNameLst>
                                      </p:cBhvr>
                                      <p:to>
                                        <p:strVal val="visible"/>
                                      </p:to>
                                    </p:set>
                                    <p:animEffect transition="in" filter="fade">
                                      <p:cBhvr>
                                        <p:cTn id="12" dur="2000"/>
                                        <p:tgtEl>
                                          <p:spTgt spid="6">
                                            <p:graphicEl>
                                              <a:dgm id="{7EA2C4C8-A8FB-4F93-950A-F41E2C5700B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6C3E825D-91C2-49E6-A26F-AEA69FD03599}"/>
                                            </p:graphicEl>
                                          </p:spTgt>
                                        </p:tgtEl>
                                        <p:attrNameLst>
                                          <p:attrName>style.visibility</p:attrName>
                                        </p:attrNameLst>
                                      </p:cBhvr>
                                      <p:to>
                                        <p:strVal val="visible"/>
                                      </p:to>
                                    </p:set>
                                    <p:animEffect transition="in" filter="fade">
                                      <p:cBhvr>
                                        <p:cTn id="17" dur="2000"/>
                                        <p:tgtEl>
                                          <p:spTgt spid="6">
                                            <p:graphicEl>
                                              <a:dgm id="{6C3E825D-91C2-49E6-A26F-AEA69FD0359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3" name="Picture 7" descr="https://professionsforpeace.files.wordpress.com/2012/06/horserunning3.jpg"/>
          <p:cNvPicPr>
            <a:picLocks noChangeAspect="1" noChangeArrowheads="1"/>
          </p:cNvPicPr>
          <p:nvPr/>
        </p:nvPicPr>
        <p:blipFill>
          <a:blip r:embed="rId2" cstate="print"/>
          <a:srcRect b="2662"/>
          <a:stretch>
            <a:fillRect/>
          </a:stretch>
        </p:blipFill>
        <p:spPr bwMode="auto">
          <a:xfrm>
            <a:off x="1981200" y="457200"/>
            <a:ext cx="5347022"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579" name="Rectangle 5"/>
          <p:cNvSpPr>
            <a:spLocks noChangeArrowheads="1"/>
          </p:cNvSpPr>
          <p:nvPr/>
        </p:nvSpPr>
        <p:spPr bwMode="auto">
          <a:xfrm>
            <a:off x="381000" y="43434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600" b="1">
                <a:latin typeface="AR Kaiti Medium Big5" pitchFamily="49" charset="-120"/>
                <a:ea typeface="AR Kaiti Medium Big5" pitchFamily="49" charset="-120"/>
              </a:rPr>
              <a:t>耶和華說：「你若與步行的人同跑，尚且覺累，怎能與馬賽跑呢？」</a:t>
            </a:r>
            <a:endParaRPr lang="en-US" altLang="zh-TW" sz="3600" b="1">
              <a:latin typeface="AR Kaiti Medium Big5" pitchFamily="49" charset="-120"/>
              <a:ea typeface="AR Kaiti Medium Big5" pitchFamily="49" charset="-120"/>
            </a:endParaRPr>
          </a:p>
          <a:p>
            <a:pPr eaLnBrk="1" hangingPunct="1"/>
            <a:r>
              <a:rPr lang="zh-TW" altLang="en-US" sz="3600" b="1">
                <a:latin typeface="AR Kaiti Medium Big5" pitchFamily="49" charset="-120"/>
                <a:ea typeface="AR Kaiti Medium Big5" pitchFamily="49" charset="-120"/>
              </a:rPr>
              <a:t>                    （耶利米書</a:t>
            </a:r>
            <a:r>
              <a:rPr lang="en-US" altLang="en-US" sz="3600" b="1">
                <a:latin typeface="AR Kaiti Medium Big5" pitchFamily="49" charset="-120"/>
                <a:ea typeface="AR Kaiti Medium Big5" pitchFamily="49" charset="-120"/>
              </a:rPr>
              <a:t>12:5a</a:t>
            </a:r>
            <a:r>
              <a:rPr lang="zh-TW" altLang="en-US" sz="3600" b="1">
                <a:latin typeface="AR Kaiti Medium Big5" pitchFamily="49" charset="-120"/>
                <a:ea typeface="AR Kaiti Medium Big5" pitchFamily="49" charset="-120"/>
              </a:rPr>
              <a:t>）</a:t>
            </a:r>
            <a:endParaRPr lang="en-US" altLang="en-US" sz="3600">
              <a:latin typeface="AR Kaiti Medium Big5" pitchFamily="49" charset="-120"/>
              <a:ea typeface="AR Kaiti Medium Big5" pitchFamily="49"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81000" y="685800"/>
            <a:ext cx="8382000" cy="8302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defRPr/>
            </a:pPr>
            <a:r>
              <a:rPr lang="zh-TW" altLang="en-US" sz="4800" dirty="0">
                <a:solidFill>
                  <a:srgbClr val="692F03"/>
                </a:solidFill>
                <a:latin typeface="AR Maokai Heavy Big5" pitchFamily="49" charset="-120"/>
                <a:ea typeface="AR Maokai Heavy Big5" pitchFamily="49" charset="-120"/>
                <a:cs typeface="Times New Roman" pitchFamily="18" charset="0"/>
              </a:rPr>
              <a:t>一</a:t>
            </a:r>
            <a:r>
              <a:rPr lang="zh-TW" altLang="en-US" sz="4800" dirty="0">
                <a:solidFill>
                  <a:srgbClr val="692F03"/>
                </a:solidFill>
                <a:latin typeface="AR Maokai Heavy Big5" pitchFamily="49" charset="-120"/>
                <a:ea typeface="AR Maokai Heavy Big5" pitchFamily="49" charset="-120"/>
                <a:cs typeface="Times New Roman" pitchFamily="18" charset="0"/>
              </a:rPr>
              <a:t>、</a:t>
            </a:r>
            <a:r>
              <a:rPr lang="zh-TW" altLang="en-US" sz="4800" dirty="0">
                <a:solidFill>
                  <a:srgbClr val="692F03"/>
                </a:solidFill>
                <a:latin typeface="AR Maokai Heavy Big5" pitchFamily="49" charset="-120"/>
                <a:ea typeface="AR Maokai Heavy Big5" pitchFamily="49" charset="-120"/>
                <a:cs typeface="Times New Roman" pitchFamily="18" charset="0"/>
              </a:rPr>
              <a:t>在每天清晨預備服事的</a:t>
            </a:r>
            <a:r>
              <a:rPr lang="zh-TW" altLang="en-US" sz="4800" dirty="0">
                <a:solidFill>
                  <a:srgbClr val="692F03"/>
                </a:solidFill>
                <a:latin typeface="AR Maokai Heavy Big5" pitchFamily="49" charset="-120"/>
                <a:ea typeface="AR Maokai Heavy Big5" pitchFamily="49" charset="-120"/>
                <a:cs typeface="Times New Roman" pitchFamily="18" charset="0"/>
              </a:rPr>
              <a:t>心</a:t>
            </a:r>
            <a:endParaRPr lang="en-US" altLang="en-US" sz="4800" dirty="0">
              <a:solidFill>
                <a:srgbClr val="692F03"/>
              </a:solidFill>
              <a:latin typeface="AR Maokai Heavy Big5" pitchFamily="49" charset="-120"/>
              <a:ea typeface="AR Maokai Heavy Big5" pitchFamily="49" charset="-120"/>
              <a:cs typeface="Times New Roman" pitchFamily="18" charset="0"/>
            </a:endParaRPr>
          </a:p>
        </p:txBody>
      </p:sp>
      <p:sp>
        <p:nvSpPr>
          <p:cNvPr id="25603" name="AutoShape 4"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5604" name="AutoShape 6" descr="data:image/jpeg;base64,/9j/4AAQSkZJRgABAQAAAQABAAD/2wCEAAkGBxQTEhIUEhQUFRQSFxQUFBQUFRQUFRUUFRQWFxQUFBQYHCggGBolHBQUITEhJSkrLi4uFx8zODMsNygtLisBCgoKDg0OGhAQGywcHBwsLCwsLCwsLCwsLCwsLCwsLCwsLCwsLCwsLCwsLCwsLCwsLCwsLCwsNywsLCwsLCsrK//AABEIAKgBLAMBIgACEQEDEQH/xAAcAAABBQEBAQAAAAAAAAAAAAAGAQIDBAUABwj/xAA/EAABAgQDBAcGBQMDBQEAAAABAAIDBBEhBRIxQVFhcQYTIjKBkaFCUrHB0fAUIzNy4QcVYpKiwhaCstLxU//EABoBAAIDAQEAAAAAAAAAAAAAAAIDAAEEBQb/xAAnEQACAgEDBQACAgMAAAAAAAAAAQIRAxIhMQQTFEFRImHB8AUyM//aAAwDAQACEQMRAD8A8/g6lE8p+gfvYUMQj2iieR/QP3sK2r2ZJegk6MDsDwRTDCF+ivcCK4QQw4KlyIQkIUtE0hECQOCic1WHBRuChCpEhKrEgrRcFE5qjQVsynwVA+CtV8NQPhoNISZlRISrR4VitaJDVaNCsUDiFYEzDe0eahyq9NQ+0earliGgivRNIUxamlqGiWQpCFIQkIVFkZCROISUULsbRInUTocMkgAaqFkknKl53Dfx3DiivBsKFQdorbQDiai5TcAwo2NK03kUFdaeiMYcnlFWjXdfzQNhxRizsKg2kjyA8FkFsQVJFtAdo8EVuwzMSXOI9Pgq8SWa3S/FxqkzklyPgrMiTY4AVqBSnz+nmiCWsyg1IuRvBFPh6rOENW5d5aa7Ak99WO7Lo2IEagJcdPTkkjv2gW8FSjTAIJ418tFTOL0OWJpvIrWp0ATFkixbxNFl8YaWvqDZRF3huTZp7B7pB0vQ8qJkIaUILTsJpTz+qpgkeI4PDmm5YrRfuvpt4ryDpV0bfKRC1w7JrlO/7svcZOXaR2L74btDy3Kp0nwNs5LOhnvNFYTj3mvAs08dnEFSEqYMo2fPKRWJ2UdDe5jtWkg+CrrVdiqC+H3iijDv0D970MN75RPhf6J+962r2Y5cIJeincCLIQQn0S7gRdDQw4JLkdRNcFJRJRECQOCjcFO4KNwUIV3BMIUzwoyFZCJzVE5isFNIVFlKJDUEaHYrQc1QRWWKqi7Aach9p3NVXMWpPQ+2VUcxA4hplEsUbmK65iicxC0FZULU0tVlzFG5iqiysWpuRWCxTS8sSbV3W1NULRaK8GUe4gNab8EXYB0YNnOrX9p27LqxguFdXegqdSf5KKJaC4CtW+pPxS2xiiPlZNrW0ueYUzr2FR5fRQRIp0r5VurEsDcpbY1IijtyipvuWNEuSVozkXMq2VYsstTNuKNIgZDUhYngJUho0IjyKvHkw/wVym1c0Jd0FSMyZbkFBDa4DXWvmqsCchOJbWh0JBIpwRAWA2OiH+kOACIM0PsvF6jbwT4537EzwrlF5rYsKjmnOzUOAFQNocBZw+6hbcnOtjCrbPtmbvA0cN9LLzrBOlESVeGRgctSDXu8DpYo5iUAEeBzcwWsdSPP5p93uZJRo83/AKsYIYcZsdg7MStaC1faBXnTmr6G6TSbZqUeBfs9YzhYgj5LwCPKua5zSDUEhacTtCZKgoHfKJ8J/Rd970L17ZRRg/6TvvaulE58uEEfRHuhGMIIO6H91GcIIY8FS5HJCE+iQhECREKJwUxUTgoQhcFG4KZwUZCssiK4pxSKEI3BRvFlMQmOFioWB88ztu5qo5i055vaKqOYqouyi5ijcxXXMULmoaCTKjmKNzFbc1RuYhaLTKzYd0QYFJipcRWmg05GqzpaHUgAVqieUaAABoKV580nI6G41ZcZFy0AawcNT4lOjT5A2DgAFFFmIY5+pWRNzI5LM5GmMTThzjybeop5WWuHuyjMddl1gYXU0ym3O62Y7hSmg+SXOW1DoR9kL4zdrgKa3SQ3NN2uDvELEmcZg5+rZlLtDdoFTszErPmJtrXUcHQidoOZpS3j2sep+gxIFFHRZmFz1W0canYa2IWlDfVZZj48ChOY5NdcmiuwJcJdBN0QiHVSOgb1ZhwqXUka44q9IOrc81/qPgtYfWsF23cBu3qj0B6REN6t1Tl0veg1b66brL0Sflw5jmuFnAheNYYzqZtza90kjk039E/C7i18E5UuT17DYoq9jTWGQS3k7UeBXnfSrC8ky+gs6jhpt+yizozFJdfUVH34t9Vr4lhTIj6urWlLU0qTt5rRjm1wZJxPHZOJmNSi7BT+U772oOw9GGCfpu+9q7MDmZNgk6G93xRrCCCehht4/NHELRDHgGfI+iQpVxRAkLlG5TPCicFCELkxSOCYQrIREJpCeU0qEGlNeE8prtFCwZnW9oqq5qvzY7RVVzVCFVzVE5qtOaoiFKLKzmqMtVlzVG5qqgkPkWVcOJp4LdcylANNfBZ2FQbl3uj1JoFsZLn72BZMppxGTHBqVQiRqHNu9nZXY31C2orRlO80oOZsFg4vEEOEXC5IIbuLnE35Uv4BZJfTXHfY2OjE2Ijn5fYoDYWJvqtufgOc0gUuL1WZ0Tw4QYEI+1GaIrzxdcDwC2500bUJDe9mrTXB5RimAhr4jn5y8mrAHZQ6nsjdoFUw50VrMsarmm1D3mO2Fu/ZZelYm6G9lHtB5hCkfCMzx1THbxStLH0TO7aoX2t7GYLiZiRIMOlq0PgNiPfw+WwvxWPgmDthDOWARDWrq18FuyhpdZsr9GmCdEUWN1ZIdsp6q2yfZTvtHAkDyQ/0qitJbnJBpmppZBsN8R7z1OV7dz7E8nD7shjBstyXs9jgxQRa/EGqbEOtR5rz7AJ97H5KuhxLVhvpRw/xdtCL4OIl9nCjh6hSSoBL2JORF5FiwH455Ghzeo/lenYlMACteS8pmnZo9RvcPQhXg2tg5Q76Jv8Azq7A6/jVGccX1p6oW6OQgzqztc6vOzqfJFUw7tHVOhwZp8ng2HnRF+COpDdy+aD8P2Isws/lP5fNd3GcnIb3QmeZQ9oWO/ijmHiEP3h5r59wyM5rn5XEXOh4lbbZuJTvu8ykLLtwP8fVvZ7Z+Ph+8PNd+NZ7w814m6di++7zTTPxffd5q+9+iPpH9PbDOM94eahiTzB7Q814s/EY3vuUETEYpHfcp3l8K8R/T2h2JwvfHmm/3CGfaHmvEDNv94+a5s/EB7zvND5H6C8N/T3D8S3eE38Q3eF4wcYjD2yk/vEb3yr8hfCvEl9PZTMt3hI6YbvC8Zdisb3ylhYxFaQcxNNinkL4TxJfT0qZ7xUDkIHpnSxamHpp/im92H0V2Z/Ate1RlqFD00Hurv8ArJu5TuR+ldqfwJyEwhDf/V7DsT29KGnYq7kfpfbn8DnCm5YdaXcS7waKNHi5x/0rbmYFGB2/6ABDcnNduFDGpLG6+0WOe6/ClEY4vDywhwt/pAHxqsuWVmjGmgUmX0qN/wAxQfFV5eU6yPCZlJZCa977E3cC0HwHwXYpMUI4fT/4slk7HEWE6AYg/MZDcQQGOdUFzX3qewdiz6dWxpUtO4aNoA0A1DWtaDvA2qzmq2ipxotXEnad1Ero1Asqe50K2K8zBaLlWJF7C2xrStgh2abGmHkN7LBq4/LeVrSMSHCywe3maLktNDtJDtK8FCabL1aqzlFgPsqGWisLrHTftUkV4F9m1Ik9w6BzplJGM0AAhwAoQdb3C8+b0fj9c3qvSxDq7RqF7XOSIiMpt9lyyxhzH2is7QsHAU9QnQnpEzjqR51iGPRhlhR2/mwXVY6l6DWjtoIBBH0XoMjGESGx41oOYqLgpIvRGC69SaaVvTgrJl2wGUFg0VOp0CrLJNFYotAh0sxE9a2GD3WlzuZFAEISbc8ZtPe/n5K3ic0XPjxTq40byOnpRJ0bh/mt4D4qQVRBk7Z6ZKy2V0AbAPOx+hW/Fh1JWc8APYdjS4ctD/yK05ttxyH0+SbHYzye58/yGxFWF/pP5fNCslo1FOFH8p/L5ruY/wCDk5P5BOQ7z/3H4la4csWSPbf+4/ErWBWJnShwSVTCuqmlyoYNiFQ1UjyoXFCyyNyjdqE5xTHahCWPJXByaSla0nQHyUIJVcXKVss86NPkrDMIjHRhVqLK1L6YccXURC2XYDGJuKJ7ejbzqQFeiXwF5IL2D+VIGIlZ0a3uU7Oj7BqSUSxSAeaAKZFrYBI5orairR2j+0Al1+QI8QiCTwSDmbUVFRUcFpScm1gflaKuBYKWsTV3wV9p+wXli+Ag/p/KmNMGKe7BYXncXxTbxytNuKK8djDK0be04jxp8iq/RRrYEBwaLkhzudABXhp6qnjEaz3cA0Hlc+tUuZI7gti0W54/GlVjdCXGLPRD7DAXgG9HGjGkbjSqmxqN3uAPwv8ANJ/Ssgxpo/4sp4ues74Y+C3R6H1SZ1QrQ+KnivoPos+Ox7gTXLWtAL32VO1Z0bLLD2U0pYpkZppx3oRxbHJmG9jQBQ0vQZQdCDu11WhAx+IwUmIdqd5gqCjla4DjGmX34ZEc09W7I+tRUBw9VbjQ4olSYuXO0AnJoaFOwfFoUZv5ZuNQdR4bVqRmhzHA6EJD35Ccq2JMJmw6EKqcwhtNliSzsgoNArH4yyrWqBcN7RffFaNChTphiYEMivetTbT7srk7N0BJNAASeS8wxfFnRopcdNGjcB89FcFrYM6iiviUSuVu81PPYtro8ykQcwPSp+CwMmZ7d9vvyqURYNaMP3H0yf8AsU98IznqRZ2jxGYegPzWy2UzgHSgp9+ay3stmHuE+GtvNbcvE7I5D4IkIkfNEoe7yRThP6b+RQxKCobwRJhLqMcDtqu3jkjmTiwUlO+/9zv/ACK1WrWwTCIRc4kVqSfMoxlcNggWaPJZljs1d5RPPmQHHRpPgpG4VGdowr0tkOGNGjyT+sHBGsK+gvqX6R50zo1Hd7NOanh9D4p1ICO3xgoHxlfaiD5MwUZ0LHtP8lZZ0SgjWpW46IozE4qKEF6KeWb9lGHgMBvsDyVlklCboweSfnSElFsBqk/YuRo0aEpeFC6qjcDRSyqMycidoqq6KnTh7RVRzwqbDokdFUZiKN0VRuiobCSLEGNRwK15V1HAk2BBHH+NEOGIpYc6RQbkqbbGR/Z6HJTfYAFL68f4VTFYtW/9xPkLrPwmZzNYdwpyoVYmDmYb6OJPIg/RZ5DogjjZPU5veF/AkFR/00mg2ac3/wDRhHi01+BKtz0EmE9nu1pyrVD2Dy72xA+HZ7DUH4+BB9Ur0xqdNHtrWgiqpzFa2TcMmSAA+xIr6K7UUqk0a0gUxIu2w631GqryzgatYS2urTp5FFL2A6gGqgfhLXGo1Hn4FKcnZov8ae5hyWEGG5r4Z7QpWpaAd9ac0SwYpINRQ8DUeCiZLZfDepmEhx3UQSk2U9yq8EJuYq29ZmL4gyXgviu0aLDaSdGjmlJOTpBOVKwe6a4nkZ1bdXXcfgEAMfV9a3stjE50RIL4j6OiRXNyUPcANXDLre3kUOwX0cF0cWOomHLlt7BNhkKrq7gfU/ytGSi0jNHB588h/wCKqYbaCXX7biBya36uHknQYtZhtBahA86V9UIJ7NLOzwmneynhlC1pY9kbLD4BYGBRs0s39tP9pqiCCOy2nuhWhMz5qlRSi3sOdYrBhG615F5AK6mNmWe5sYI/tHmieFEQnhJIKI4US10UWJmi9nTXRFD1wUbpoBHYBMXJhKrOngoHz3NC2XRccoy4KiZwKJ0yOKpyQWlmiZgBRunVnmOEwxwhci9BcfOlQRJoqsYwUb4wQuTCUSnNRLlVnPSzEQVVdz0LkNUUSOcmFyY56ZmQ2FpJC5NL0x7k2qqy6NfBMQyOodD8UTS02xxLXO1tXYQbIBzqeHOOA1qNx/lBJWEg9fhRrmGUg6kEEHnfcsyclIcI0Zck1JHdF9+0oWgY6xr6PLzwaAVoSuJfiXuhwGmjGF5J1NCBp4oZRajdBQdugwbOhwhtBua+FrKvMYg5gvv8EPYS+J1rcwNBXULdn7sJWLhnRjsWJfFamoK3pWeDqLzExC11uVVrYdORgSK3FKcQdCgarcZqT2Z6A6M3aVUixQTZDUadjW7I81z56JDaXPyjhVKdsq0janZ9kNpdEcGhtySvJ+mHSYzT8raiEw9ke8feKz8fxiJHiHO4loPZbsHgsqq6PT9Mofk+Tn5up17LgtmYJAG7cnwSK1oSfRVYbaq3KsqWjaSPNOlsKi7CoPywoDd7S6nMk/Cnkkk/1WHc1g8wCVDMvrEIGjG5Rya0/wAqzhUOsVvFzAPBoH3yWSRoPWei7qyY19seNaImknVhw9e78ysDBIOWUA2kxD/uqtvDX/lQ/wBvzKuImR82w4l1oysayy4avQHWXRjKjO4M1ZCMVsQ5g0Q/JRFrQoyuMhcol7rymuiqDrkhjIrBolMRMc9QPmANbKjHxaGPa8lTaDo0C9ML1k/3xm4pP7wzigckRI1HPTC9Z392Yd6X+5M3odQSRcc9RvcqrsRh+8pDEBFlVhIqxjdQuKfFKhJUDOKQpKpKobIdVJVdVNLlCxSVWmY9rJsWPWw0UEU6DkmQjuBKXwWTh2JOpqjn+l8q0CZiHvVawcG0LvU/BBUF9h4g+aIuhOI9THcxx7McUG7O2tPMEhb+vxV0y0+iun/6bhsYILnGioTb6gjctaIaN5rKdDzF33sXmTsIGp5hoSNQVo4TE6wQzobtPhp80kWA5pLXC2ldd1Fm4TNCHFdDdYZgRXZVRbphcMP4MIUFRdCPTOdoHAckSPmiG/FAHTCLUhDhjckDmdRYIRDcpqUpF2TjPkcCtTA/1WndU+iygtbBxZ55AeKXk/1GY+TSa6ocdrq08bfVFHRuUrHJ1yOrypWiHZJvabubVx5MGY+dKI86Ay1G54gu6r38G2t4kAeaymhhrDf1bGQz7LCT401/1FTS8xRjBXYPW6GY+J5nRTW5IaL7bk+pWiycFPQeCGwJI8SaFbhaKm0qzDctqYtl6VK0mPWRAerzIiJASRbzLsygzpC9FYNHTsEPblPosk4GzeVqlybnQvcJbGUcFb7xSHBR7xWqXppcgaCMo4R/kUx2En3itYuXZkNEM+FhbBrc8VaNgnkqN5ULorRSonFPiFRlWXQ0lIVHEjAcTwVZ8ck7hwVpNgtpE8WMAq8WKSmELqpiVAOVnNTC7tDmloo4zdu5Mi6aZRZlGdkjiVYuQCLOFCOYuFBAdc7jdTwjchduUFLHXpoXF0z0GQxbroTXbaUeNzgLqdmhogjC5/qXVHdrRw4b0cyzQ6hbodF47qMbxyaOzilqSK0y/Wu0D0Q3ir8k1DeRUGxGwg2I9UTYnCIOlULY8CQw00KRje45m9MzYEMUNQBblu8EDY9M5jyW9EeXQ7bvuvFCeIVBNVo6eH5CM8vxKC4BLRXcNk3Pd2Wl2w02LoN0ctK2V4cEmlNqJJaQLIYBFzrw4FaWH4F1YDohAdsG4cOPwWrKYeYrqUowWr4eqzzk2aI0jKwbDnPLtctKE8Ki3MlGsSbECCaUrbxdsA4DVK4w4QAFBlBNLeZQxiE51jgdg057TRIkEtzSw+LUiuypPPatIzA3rCgxsgJOvwWHO4yc5yusFUUVKjJaVKxy5ctqBLMAq2xy5ciQEiQFLmXLlYAhckzLlyGwqELkmZcuULELklVy5AFQ2qjeVy5QhSjxgPoqkSKTyXLk6KVC23ZC40H3tTIW9cuUBH0TSFy5WWckc211y5RsiEgm1NrPh91Vhr6PHEU+i5cu10zcsKv+8iZclpormHCvki3oVOEjq3bNOS5cvP8A+TVTOr0vAUzUHYhXHZS1gkXLlRNjGSEnUUIshDpNAyzBZup63XLlt6JXlpmXqtoFD8KuhRXwjmY4tOlQuXLudRijGOyOaiw3G41QS8uppW6IIHTN5aGnsnaRau7kuXLmOKDTGnFS+w01Jrt57UsOfAuSDTTmuXLPpVjLKU3jJcaA0Czeu+7LlyaopA3Z/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endParaRPr lang="en-US" altLang="en-US"/>
          </a:p>
        </p:txBody>
      </p:sp>
      <p:sp>
        <p:nvSpPr>
          <p:cNvPr id="25605" name="Rectangle 6"/>
          <p:cNvSpPr>
            <a:spLocks noChangeArrowheads="1"/>
          </p:cNvSpPr>
          <p:nvPr/>
        </p:nvSpPr>
        <p:spPr bwMode="auto">
          <a:xfrm>
            <a:off x="381000" y="1828800"/>
            <a:ext cx="8382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r>
              <a:rPr lang="en-US" altLang="en-US" sz="3200" b="1" baseline="30000">
                <a:latin typeface="AR Kaiti Medium Big5" pitchFamily="49" charset="-120"/>
                <a:ea typeface="AR Kaiti Medium Big5" pitchFamily="49" charset="-120"/>
                <a:cs typeface="Times New Roman" pitchFamily="18" charset="0"/>
              </a:rPr>
              <a:t>3 </a:t>
            </a:r>
            <a:r>
              <a:rPr lang="zh-TW" altLang="en-US" sz="3200" b="1">
                <a:latin typeface="AR Kaiti Medium Big5" pitchFamily="49" charset="-120"/>
                <a:ea typeface="AR Kaiti Medium Big5" pitchFamily="49" charset="-120"/>
                <a:cs typeface="Times New Roman" pitchFamily="18" charset="0"/>
              </a:rPr>
              <a:t>從猶大王亞們的兒子約西亞十三年直到今日，這二十三年之內，常有耶和華的話臨到我，我也對你們傳說，就是從早起來傳說，只是你們沒有聽從。</a:t>
            </a:r>
            <a:r>
              <a:rPr lang="zh-TW" altLang="en-US" sz="3200" b="1" baseline="30000">
                <a:latin typeface="AR Kaiti Medium Big5" pitchFamily="49" charset="-120"/>
                <a:ea typeface="AR Kaiti Medium Big5" pitchFamily="49" charset="-120"/>
                <a:cs typeface="Times New Roman" pitchFamily="18" charset="0"/>
              </a:rPr>
              <a:t> </a:t>
            </a:r>
            <a:r>
              <a:rPr lang="en-US" altLang="zh-TW" sz="3200" b="1" baseline="30000">
                <a:latin typeface="AR Kaiti Medium Big5" pitchFamily="49" charset="-120"/>
                <a:ea typeface="AR Kaiti Medium Big5" pitchFamily="49" charset="-120"/>
                <a:cs typeface="Times New Roman" pitchFamily="18" charset="0"/>
              </a:rPr>
              <a:t>4</a:t>
            </a:r>
            <a:r>
              <a:rPr lang="en-US" altLang="zh-TW" sz="3200">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耶和華也從早起來，差遣他的僕人眾先知到你們這裡來（只是你們沒有聽從，也沒有側耳而聽），</a:t>
            </a:r>
            <a:r>
              <a:rPr lang="zh-TW" altLang="en-US" sz="3200" b="1" baseline="30000">
                <a:latin typeface="AR Kaiti Medium Big5" pitchFamily="49" charset="-120"/>
                <a:ea typeface="AR Kaiti Medium Big5" pitchFamily="49" charset="-120"/>
                <a:cs typeface="Times New Roman" pitchFamily="18" charset="0"/>
              </a:rPr>
              <a:t> </a:t>
            </a:r>
            <a:r>
              <a:rPr lang="en-US" altLang="zh-TW" sz="3200" b="1" baseline="30000">
                <a:latin typeface="AR Kaiti Medium Big5" pitchFamily="49" charset="-120"/>
                <a:ea typeface="AR Kaiti Medium Big5" pitchFamily="49" charset="-120"/>
                <a:cs typeface="Times New Roman" pitchFamily="18" charset="0"/>
              </a:rPr>
              <a:t>5</a:t>
            </a:r>
            <a:r>
              <a:rPr lang="en-US" altLang="zh-TW" sz="3200">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說：「你們各人當回頭離開惡道和所做的惡，便可居住耶和華古時所賜給你們和你們列祖之地，直到永遠。</a:t>
            </a:r>
            <a:endParaRPr lang="en-US" altLang="zh-TW" sz="3200" b="1">
              <a:latin typeface="AR Kaiti Medium Big5" pitchFamily="49" charset="-120"/>
              <a:ea typeface="AR Kaiti Medium Big5" pitchFamily="49" charset="-120"/>
              <a:cs typeface="Times New Roman" pitchFamily="18" charset="0"/>
            </a:endParaRPr>
          </a:p>
          <a:p>
            <a:r>
              <a:rPr lang="en-US" altLang="zh-TW" sz="3200" b="1">
                <a:latin typeface="AR Kaiti Medium Big5" pitchFamily="49" charset="-120"/>
                <a:ea typeface="AR Kaiti Medium Big5" pitchFamily="49" charset="-120"/>
                <a:cs typeface="Times New Roman" pitchFamily="18" charset="0"/>
              </a:rPr>
              <a:t>                        (</a:t>
            </a:r>
            <a:r>
              <a:rPr lang="zh-TW" altLang="en-US" sz="3200" b="1">
                <a:latin typeface="AR Kaiti Medium Big5" pitchFamily="49" charset="-120"/>
                <a:ea typeface="AR Kaiti Medium Big5" pitchFamily="49" charset="-120"/>
                <a:cs typeface="Times New Roman" pitchFamily="18" charset="0"/>
              </a:rPr>
              <a:t>耶利米書</a:t>
            </a:r>
            <a:r>
              <a:rPr lang="en-US" altLang="zh-TW" sz="3200" b="1">
                <a:latin typeface="AR Kaiti Medium Big5" pitchFamily="49" charset="-120"/>
                <a:ea typeface="AR Kaiti Medium Big5" pitchFamily="49" charset="-120"/>
                <a:cs typeface="Times New Roman" pitchFamily="18" charset="0"/>
              </a:rPr>
              <a:t>25:3-5)</a:t>
            </a:r>
            <a:endParaRPr lang="en-US" altLang="zh-TW" sz="3200">
              <a:latin typeface="AR Kaiti Medium Big5" pitchFamily="49" charset="-120"/>
              <a:ea typeface="AR Kaiti Medium Big5" pitchFamily="49" charset="-12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ChangeArrowheads="1"/>
          </p:cNvSpPr>
          <p:nvPr/>
        </p:nvSpPr>
        <p:spPr bwMode="auto">
          <a:xfrm>
            <a:off x="2438400" y="533400"/>
            <a:ext cx="4262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600" b="1">
                <a:latin typeface="AR Kaiti Medium Big5" pitchFamily="49" charset="-120"/>
                <a:ea typeface="AR Kaiti Medium Big5" pitchFamily="49" charset="-120"/>
              </a:rPr>
              <a:t>從早起來 </a:t>
            </a:r>
            <a:r>
              <a:rPr lang="en-US" altLang="en-US" sz="3600" b="1">
                <a:ea typeface="AR Kaiti Medium Big5" pitchFamily="49" charset="-120"/>
                <a:cs typeface="Arial" charset="0"/>
              </a:rPr>
              <a:t>hashkem</a:t>
            </a:r>
          </a:p>
        </p:txBody>
      </p:sp>
      <p:sp>
        <p:nvSpPr>
          <p:cNvPr id="5" name="Rectangle 4"/>
          <p:cNvSpPr>
            <a:spLocks noChangeArrowheads="1"/>
          </p:cNvSpPr>
          <p:nvPr/>
        </p:nvSpPr>
        <p:spPr bwMode="auto">
          <a:xfrm>
            <a:off x="2971800" y="5867400"/>
            <a:ext cx="3340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600" b="1">
                <a:latin typeface="AR Kaiti Medium Big5" pitchFamily="49" charset="-120"/>
                <a:ea typeface="AR Kaiti Medium Big5" pitchFamily="49" charset="-120"/>
              </a:rPr>
              <a:t>示劍 </a:t>
            </a:r>
            <a:r>
              <a:rPr lang="en-US" altLang="en-US" sz="3600" b="1">
                <a:ea typeface="AR Kaiti Medium Big5" pitchFamily="49" charset="-120"/>
                <a:cs typeface="Arial" charset="0"/>
              </a:rPr>
              <a:t>shechem</a:t>
            </a:r>
          </a:p>
        </p:txBody>
      </p:sp>
      <p:pic>
        <p:nvPicPr>
          <p:cNvPr id="74754" name="Picture 2" descr="http://www.biblearchaeology.org/image.axd?picture=2010%2f6%2fNarrow-Pass-ancient-Shechem.jpg"/>
          <p:cNvPicPr>
            <a:picLocks noChangeAspect="1" noChangeArrowheads="1"/>
          </p:cNvPicPr>
          <p:nvPr/>
        </p:nvPicPr>
        <p:blipFill>
          <a:blip r:embed="rId2" cstate="print"/>
          <a:srcRect/>
          <a:stretch>
            <a:fillRect/>
          </a:stretch>
        </p:blipFill>
        <p:spPr bwMode="auto">
          <a:xfrm>
            <a:off x="1066800" y="1447800"/>
            <a:ext cx="6972300" cy="41554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7772400" y="2895600"/>
            <a:ext cx="1133475"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Mt. </a:t>
            </a:r>
            <a:r>
              <a:rPr lang="en-US" b="1" dirty="0" err="1"/>
              <a:t>Ebal</a:t>
            </a:r>
            <a:r>
              <a:rPr lang="en-US" b="1" dirty="0"/>
              <a:t> </a:t>
            </a:r>
            <a:endParaRPr lang="en-US" dirty="0"/>
          </a:p>
        </p:txBody>
      </p:sp>
      <p:sp>
        <p:nvSpPr>
          <p:cNvPr id="8" name="Rectangle 7"/>
          <p:cNvSpPr/>
          <p:nvPr/>
        </p:nvSpPr>
        <p:spPr>
          <a:xfrm>
            <a:off x="228600" y="2667000"/>
            <a:ext cx="1428750" cy="369888"/>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t>Mt. </a:t>
            </a:r>
            <a:r>
              <a:rPr lang="en-US" b="1" dirty="0" err="1"/>
              <a:t>Gerizim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4754"/>
                                        </p:tgtEl>
                                        <p:attrNameLst>
                                          <p:attrName>style.visibility</p:attrName>
                                        </p:attrNameLst>
                                      </p:cBhvr>
                                      <p:to>
                                        <p:strVal val="visible"/>
                                      </p:to>
                                    </p:set>
                                    <p:animEffect transition="in" filter="fade">
                                      <p:cBhvr>
                                        <p:cTn id="12" dur="1000"/>
                                        <p:tgtEl>
                                          <p:spTgt spid="74754"/>
                                        </p:tgtEl>
                                      </p:cBhvr>
                                    </p:animEffect>
                                    <p:anim calcmode="lin" valueType="num">
                                      <p:cBhvr>
                                        <p:cTn id="13" dur="1000" fill="hold"/>
                                        <p:tgtEl>
                                          <p:spTgt spid="74754"/>
                                        </p:tgtEl>
                                        <p:attrNameLst>
                                          <p:attrName>ppt_x</p:attrName>
                                        </p:attrNameLst>
                                      </p:cBhvr>
                                      <p:tavLst>
                                        <p:tav tm="0">
                                          <p:val>
                                            <p:strVal val="#ppt_x"/>
                                          </p:val>
                                        </p:tav>
                                        <p:tav tm="100000">
                                          <p:val>
                                            <p:strVal val="#ppt_x"/>
                                          </p:val>
                                        </p:tav>
                                      </p:tavLst>
                                    </p:anim>
                                    <p:anim calcmode="lin" valueType="num">
                                      <p:cBhvr>
                                        <p:cTn id="14" dur="1000" fill="hold"/>
                                        <p:tgtEl>
                                          <p:spTgt spid="7475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http://31.media.tumblr.com/24cff2aa982114135ef78ccb75e38bfd/tumblr_n6yn3msyTo1txobqgo1_500.jpg"/>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304800" y="663575"/>
            <a:ext cx="44196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algn="ctr" eaLnBrk="1" hangingPunct="1"/>
            <a:r>
              <a:rPr lang="zh-TW" altLang="en-US" sz="3200" b="1">
                <a:solidFill>
                  <a:schemeClr val="bg1"/>
                </a:solidFill>
                <a:latin typeface="AR Kaiti Medium Big5" pitchFamily="49" charset="-120"/>
                <a:ea typeface="AR Kaiti Medium Big5" pitchFamily="49" charset="-120"/>
              </a:rPr>
              <a:t>「從早起來</a:t>
            </a:r>
            <a:r>
              <a:rPr lang="en-US" altLang="en-US" sz="3200" b="1">
                <a:solidFill>
                  <a:schemeClr val="bg1"/>
                </a:solidFill>
                <a:latin typeface="AR Kaiti Medium Big5" pitchFamily="49" charset="-120"/>
                <a:ea typeface="AR Kaiti Medium Big5" pitchFamily="49" charset="-120"/>
              </a:rPr>
              <a:t>hashkem</a:t>
            </a:r>
            <a:r>
              <a:rPr lang="zh-TW" altLang="en-US" sz="3200" b="1">
                <a:solidFill>
                  <a:schemeClr val="bg1"/>
                </a:solidFill>
                <a:latin typeface="AR Kaiti Medium Big5" pitchFamily="49" charset="-120"/>
                <a:ea typeface="AR Kaiti Medium Big5" pitchFamily="49" charset="-120"/>
              </a:rPr>
              <a:t>」這字最能代表耶利米</a:t>
            </a:r>
            <a:endParaRPr lang="en-US" altLang="zh-TW" sz="3200" b="1">
              <a:solidFill>
                <a:schemeClr val="bg1"/>
              </a:solidFill>
              <a:latin typeface="AR Kaiti Medium Big5" pitchFamily="49" charset="-120"/>
              <a:ea typeface="AR Kaiti Medium Big5" pitchFamily="49" charset="-120"/>
            </a:endParaRPr>
          </a:p>
          <a:p>
            <a:pPr algn="ctr" eaLnBrk="1" hangingPunct="1"/>
            <a:r>
              <a:rPr lang="zh-TW" altLang="en-US" sz="3200" b="1">
                <a:solidFill>
                  <a:schemeClr val="bg1"/>
                </a:solidFill>
                <a:latin typeface="AR Kaiti Medium Big5" pitchFamily="49" charset="-120"/>
                <a:ea typeface="AR Kaiti Medium Big5" pitchFamily="49" charset="-120"/>
              </a:rPr>
              <a:t>一生的呼召與使命</a:t>
            </a:r>
            <a:endParaRPr lang="en-US" altLang="zh-TW" sz="3200" b="1">
              <a:solidFill>
                <a:schemeClr val="bg1"/>
              </a:solidFill>
              <a:latin typeface="AR Kaiti Medium Big5" pitchFamily="49" charset="-120"/>
              <a:ea typeface="AR Kaiti Medium Big5" pitchFamily="49" charset="-120"/>
            </a:endParaRPr>
          </a:p>
          <a:p>
            <a:pPr algn="ctr" eaLnBrk="1" hangingPunct="1"/>
            <a:endParaRPr lang="en-US" altLang="zh-TW" sz="3200" b="1">
              <a:solidFill>
                <a:schemeClr val="bg1"/>
              </a:solidFill>
              <a:latin typeface="AR Kaiti Medium Big5" pitchFamily="49" charset="-120"/>
              <a:ea typeface="AR Kaiti Medium Big5" pitchFamily="49" charset="-120"/>
            </a:endParaRPr>
          </a:p>
          <a:p>
            <a:pPr eaLnBrk="1" hangingPunct="1"/>
            <a:r>
              <a:rPr lang="en-US" altLang="en-US" sz="3200" b="1" baseline="30000">
                <a:solidFill>
                  <a:schemeClr val="bg1"/>
                </a:solidFill>
                <a:latin typeface="AR Kaiti Medium Big5" pitchFamily="49" charset="-120"/>
                <a:ea typeface="AR Kaiti Medium Big5" pitchFamily="49" charset="-120"/>
              </a:rPr>
              <a:t>3 </a:t>
            </a:r>
            <a:r>
              <a:rPr lang="zh-TW" altLang="en-US" sz="3200" b="1">
                <a:solidFill>
                  <a:schemeClr val="bg1"/>
                </a:solidFill>
                <a:latin typeface="AR Kaiti Medium Big5" pitchFamily="49" charset="-120"/>
                <a:ea typeface="AR Kaiti Medium Big5" pitchFamily="49" charset="-120"/>
              </a:rPr>
              <a:t>從猶大王亞們的兒子約西亞十三年直到今日，這二十三年之內，常有耶和華的話臨到我，我也對你們傳說，就是從早起來傳說，只是你們沒有聽從。</a:t>
            </a:r>
            <a:endParaRPr lang="en-US" altLang="en-US" sz="3200">
              <a:solidFill>
                <a:schemeClr val="bg1"/>
              </a:solidFill>
              <a:latin typeface="AR Kaiti Medium Big5" pitchFamily="49" charset="-120"/>
              <a:ea typeface="AR Kaiti Medium Big5" pitchFamily="49"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381000" y="163513"/>
            <a:ext cx="8229600" cy="1570037"/>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spAutoFit/>
          </a:bodyPr>
          <a:lstStyle/>
          <a:p>
            <a:pPr>
              <a:defRPr/>
            </a:pPr>
            <a:r>
              <a:rPr lang="zh-TW" altLang="en-US" sz="4800" dirty="0">
                <a:solidFill>
                  <a:schemeClr val="tx1"/>
                </a:solidFill>
                <a:latin typeface="AR Maokai Heavy Big5" pitchFamily="49" charset="-120"/>
                <a:ea typeface="AR Maokai Heavy Big5" pitchFamily="49" charset="-120"/>
                <a:cs typeface="Times New Roman" pitchFamily="18" charset="0"/>
              </a:rPr>
              <a:t>二</a:t>
            </a:r>
            <a:r>
              <a:rPr lang="zh-TW" altLang="en-US" sz="4800" dirty="0">
                <a:solidFill>
                  <a:schemeClr val="tx1"/>
                </a:solidFill>
                <a:latin typeface="AR Maokai Heavy Big5" pitchFamily="49" charset="-120"/>
                <a:ea typeface="AR Maokai Heavy Big5" pitchFamily="49" charset="-120"/>
                <a:cs typeface="Times New Roman" pitchFamily="18" charset="0"/>
              </a:rPr>
              <a:t>、在</a:t>
            </a:r>
            <a:r>
              <a:rPr lang="zh-TW" altLang="en-US" sz="4800" dirty="0">
                <a:solidFill>
                  <a:schemeClr val="tx1"/>
                </a:solidFill>
                <a:latin typeface="AR Maokai Heavy Big5" pitchFamily="49" charset="-120"/>
                <a:ea typeface="AR Maokai Heavy Big5" pitchFamily="49" charset="-120"/>
                <a:cs typeface="Times New Roman" pitchFamily="18" charset="0"/>
              </a:rPr>
              <a:t>生命關鍵時刻，審慎作決定</a:t>
            </a:r>
            <a:endParaRPr lang="en-US" altLang="en-US" sz="4800" dirty="0">
              <a:solidFill>
                <a:schemeClr val="tx1"/>
              </a:solidFill>
              <a:latin typeface="AR Maokai Heavy Big5" pitchFamily="49" charset="-120"/>
              <a:ea typeface="AR Maokai Heavy Big5" pitchFamily="49" charset="-120"/>
              <a:cs typeface="Times New Roman" pitchFamily="18" charset="0"/>
            </a:endParaRPr>
          </a:p>
        </p:txBody>
      </p:sp>
      <p:sp>
        <p:nvSpPr>
          <p:cNvPr id="28675" name="Rectangle 3"/>
          <p:cNvSpPr>
            <a:spLocks noChangeArrowheads="1"/>
          </p:cNvSpPr>
          <p:nvPr/>
        </p:nvSpPr>
        <p:spPr bwMode="auto">
          <a:xfrm>
            <a:off x="381000" y="1841500"/>
            <a:ext cx="85344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en-US" altLang="en-US" sz="3200" b="1" baseline="30000">
                <a:latin typeface="AR Kaiti Medium Big5" pitchFamily="49" charset="-120"/>
                <a:ea typeface="AR Kaiti Medium Big5" pitchFamily="49" charset="-120"/>
              </a:rPr>
              <a:t>5 </a:t>
            </a:r>
            <a:r>
              <a:rPr lang="zh-TW" altLang="en-US" sz="3200" b="1">
                <a:latin typeface="AR Kaiti Medium Big5" pitchFamily="49" charset="-120"/>
                <a:ea typeface="AR Kaiti Medium Big5" pitchFamily="49" charset="-120"/>
              </a:rPr>
              <a:t>先知耶利米當著祭司和站在耶和華殿裡的眾民，對先知哈拿尼雅說：</a:t>
            </a:r>
            <a:r>
              <a:rPr lang="en-US" altLang="en-US" sz="3200" b="1" baseline="30000">
                <a:latin typeface="AR Kaiti Medium Big5" pitchFamily="49" charset="-120"/>
                <a:ea typeface="AR Kaiti Medium Big5" pitchFamily="49" charset="-120"/>
              </a:rPr>
              <a:t> 6</a:t>
            </a:r>
            <a:r>
              <a:rPr lang="en-US" altLang="en-US"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「阿們！願耶和華如此行，願耶和華成就你所預言的話，將耶和華殿中的器皿和一切被擄去的人從巴比倫帶回此地。</a:t>
            </a:r>
            <a:r>
              <a:rPr lang="en-US" altLang="en-US" sz="3200" b="1" baseline="30000">
                <a:latin typeface="AR Kaiti Medium Big5" pitchFamily="49" charset="-120"/>
                <a:ea typeface="AR Kaiti Medium Big5" pitchFamily="49" charset="-120"/>
              </a:rPr>
              <a:t> 7</a:t>
            </a:r>
            <a:r>
              <a:rPr lang="en-US" altLang="en-US"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然而我向你和眾民耳中所要說的話，你應當聽。</a:t>
            </a:r>
            <a:r>
              <a:rPr lang="en-US" altLang="en-US" sz="3200" b="1" baseline="30000">
                <a:latin typeface="AR Kaiti Medium Big5" pitchFamily="49" charset="-120"/>
                <a:ea typeface="AR Kaiti Medium Big5" pitchFamily="49" charset="-120"/>
              </a:rPr>
              <a:t> 8</a:t>
            </a:r>
            <a:r>
              <a:rPr lang="en-US" altLang="en-US"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從古以來，在你我以前的先知向多國和大邦說預言，論到爭戰、災禍、瘟疫的事。</a:t>
            </a:r>
            <a:r>
              <a:rPr lang="en-US" altLang="en-US" sz="3200" b="1" baseline="30000">
                <a:latin typeface="AR Kaiti Medium Big5" pitchFamily="49" charset="-120"/>
                <a:ea typeface="AR Kaiti Medium Big5" pitchFamily="49" charset="-120"/>
              </a:rPr>
              <a:t> 9</a:t>
            </a:r>
            <a:r>
              <a:rPr lang="en-US" altLang="en-US"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先知預言的平安，到話語成就的時候，人便知道他真是耶和華所差來的。」</a:t>
            </a:r>
            <a:endParaRPr lang="en-US" altLang="zh-TW" sz="3200" b="1">
              <a:latin typeface="AR Kaiti Medium Big5" pitchFamily="49" charset="-120"/>
              <a:ea typeface="AR Kaiti Medium Big5" pitchFamily="49" charset="-120"/>
            </a:endParaRPr>
          </a:p>
          <a:p>
            <a:pPr eaLnBrk="1" hangingPunct="1"/>
            <a:r>
              <a:rPr lang="en-US" altLang="zh-TW"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（耶利米書</a:t>
            </a:r>
            <a:r>
              <a:rPr lang="en-US" altLang="en-US" sz="3200" b="1">
                <a:latin typeface="AR Kaiti Medium Big5" pitchFamily="49" charset="-120"/>
                <a:ea typeface="AR Kaiti Medium Big5" pitchFamily="49" charset="-120"/>
              </a:rPr>
              <a:t>28:5-9</a:t>
            </a:r>
            <a:r>
              <a:rPr lang="zh-TW" altLang="en-US" sz="3200" b="1">
                <a:latin typeface="AR Kaiti Medium Big5" pitchFamily="49" charset="-120"/>
                <a:ea typeface="AR Kaiti Medium Big5" pitchFamily="49" charset="-120"/>
              </a:rPr>
              <a:t>）</a:t>
            </a:r>
            <a:endParaRPr lang="en-US" altLang="en-US" sz="3200">
              <a:latin typeface="AR Kaiti Medium Big5" pitchFamily="49" charset="-120"/>
              <a:ea typeface="AR Kaiti Medium Big5" pitchFamily="49"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ChangeArrowheads="1"/>
          </p:cNvSpPr>
          <p:nvPr/>
        </p:nvSpPr>
        <p:spPr bwMode="auto">
          <a:xfrm>
            <a:off x="381000" y="363538"/>
            <a:ext cx="85344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DFPBiaoKaiShu-B5" pitchFamily="66" charset="-128"/>
              </a:defRPr>
            </a:lvl1pPr>
            <a:lvl2pPr marL="742950" indent="-285750" eaLnBrk="0" hangingPunct="0">
              <a:defRPr>
                <a:solidFill>
                  <a:schemeClr val="tx1"/>
                </a:solidFill>
                <a:latin typeface="Arial" charset="0"/>
                <a:ea typeface="DFPBiaoKaiShu-B5" pitchFamily="66" charset="-128"/>
              </a:defRPr>
            </a:lvl2pPr>
            <a:lvl3pPr marL="1143000" indent="-228600" eaLnBrk="0" hangingPunct="0">
              <a:defRPr>
                <a:solidFill>
                  <a:schemeClr val="tx1"/>
                </a:solidFill>
                <a:latin typeface="Arial" charset="0"/>
                <a:ea typeface="DFPBiaoKaiShu-B5" pitchFamily="66" charset="-128"/>
              </a:defRPr>
            </a:lvl3pPr>
            <a:lvl4pPr marL="1600200" indent="-228600" eaLnBrk="0" hangingPunct="0">
              <a:defRPr>
                <a:solidFill>
                  <a:schemeClr val="tx1"/>
                </a:solidFill>
                <a:latin typeface="Arial" charset="0"/>
                <a:ea typeface="DFPBiaoKaiShu-B5" pitchFamily="66" charset="-128"/>
              </a:defRPr>
            </a:lvl4pPr>
            <a:lvl5pPr marL="2057400" indent="-228600" eaLnBrk="0" hangingPunct="0">
              <a:defRPr>
                <a:solidFill>
                  <a:schemeClr val="tx1"/>
                </a:solidFill>
                <a:latin typeface="Arial" charset="0"/>
                <a:ea typeface="DFPBiaoKaiShu-B5" pitchFamily="66" charset="-128"/>
              </a:defRPr>
            </a:lvl5pPr>
            <a:lvl6pPr marL="2514600" indent="-228600" eaLnBrk="0" fontAlgn="base" hangingPunct="0">
              <a:spcBef>
                <a:spcPct val="0"/>
              </a:spcBef>
              <a:spcAft>
                <a:spcPct val="0"/>
              </a:spcAft>
              <a:defRPr>
                <a:solidFill>
                  <a:schemeClr val="tx1"/>
                </a:solidFill>
                <a:latin typeface="Arial" charset="0"/>
                <a:ea typeface="DFPBiaoKaiShu-B5" pitchFamily="66" charset="-128"/>
              </a:defRPr>
            </a:lvl6pPr>
            <a:lvl7pPr marL="2971800" indent="-228600" eaLnBrk="0" fontAlgn="base" hangingPunct="0">
              <a:spcBef>
                <a:spcPct val="0"/>
              </a:spcBef>
              <a:spcAft>
                <a:spcPct val="0"/>
              </a:spcAft>
              <a:defRPr>
                <a:solidFill>
                  <a:schemeClr val="tx1"/>
                </a:solidFill>
                <a:latin typeface="Arial" charset="0"/>
                <a:ea typeface="DFPBiaoKaiShu-B5" pitchFamily="66" charset="-128"/>
              </a:defRPr>
            </a:lvl7pPr>
            <a:lvl8pPr marL="3429000" indent="-228600" eaLnBrk="0" fontAlgn="base" hangingPunct="0">
              <a:spcBef>
                <a:spcPct val="0"/>
              </a:spcBef>
              <a:spcAft>
                <a:spcPct val="0"/>
              </a:spcAft>
              <a:defRPr>
                <a:solidFill>
                  <a:schemeClr val="tx1"/>
                </a:solidFill>
                <a:latin typeface="Arial" charset="0"/>
                <a:ea typeface="DFPBiaoKaiShu-B5" pitchFamily="66" charset="-128"/>
              </a:defRPr>
            </a:lvl8pPr>
            <a:lvl9pPr marL="3886200" indent="-228600" eaLnBrk="0" fontAlgn="base" hangingPunct="0">
              <a:spcBef>
                <a:spcPct val="0"/>
              </a:spcBef>
              <a:spcAft>
                <a:spcPct val="0"/>
              </a:spcAft>
              <a:defRPr>
                <a:solidFill>
                  <a:schemeClr val="tx1"/>
                </a:solidFill>
                <a:latin typeface="Arial" charset="0"/>
                <a:ea typeface="DFPBiaoKaiShu-B5" pitchFamily="66" charset="-128"/>
              </a:defRPr>
            </a:lvl9pPr>
          </a:lstStyle>
          <a:p>
            <a:pPr eaLnBrk="1" hangingPunct="1"/>
            <a:r>
              <a:rPr lang="zh-TW" altLang="en-US" sz="3200" b="1">
                <a:latin typeface="AR Kaiti Medium Big5" pitchFamily="49" charset="-120"/>
                <a:ea typeface="AR Kaiti Medium Big5" pitchFamily="49" charset="-120"/>
              </a:rPr>
              <a:t>「</a:t>
            </a:r>
            <a:r>
              <a:rPr lang="en-US" altLang="en-US" sz="3200" b="1" baseline="30000">
                <a:latin typeface="AR Kaiti Medium Big5" pitchFamily="49" charset="-120"/>
                <a:ea typeface="AR Kaiti Medium Big5" pitchFamily="49" charset="-120"/>
              </a:rPr>
              <a:t>2 </a:t>
            </a:r>
            <a:r>
              <a:rPr lang="zh-TW" altLang="en-US" sz="3200" b="1">
                <a:latin typeface="AR Kaiti Medium Big5" pitchFamily="49" charset="-120"/>
                <a:ea typeface="AR Kaiti Medium Big5" pitchFamily="49" charset="-120"/>
              </a:rPr>
              <a:t>耶和華對我如此說：「你做繩索與軛，加在自己的頸項上，</a:t>
            </a:r>
            <a:r>
              <a:rPr lang="en-US" altLang="en-US" sz="3200" b="1" baseline="30000">
                <a:latin typeface="AR Kaiti Medium Big5" pitchFamily="49" charset="-120"/>
                <a:ea typeface="AR Kaiti Medium Big5" pitchFamily="49" charset="-120"/>
              </a:rPr>
              <a:t> 3</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藉那些來到耶路撒冷見猶大王西底家的使臣之手，把繩索與軛送到以東王、摩押王、亞捫王、推羅王、西頓王那裡。</a:t>
            </a:r>
            <a:r>
              <a:rPr lang="en-US" altLang="en-US" sz="3200" b="1" baseline="30000">
                <a:latin typeface="AR Kaiti Medium Big5" pitchFamily="49" charset="-120"/>
                <a:ea typeface="AR Kaiti Medium Big5" pitchFamily="49" charset="-120"/>
              </a:rPr>
              <a:t> 4</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且囑咐使臣傳於他們的主人說：</a:t>
            </a:r>
            <a:r>
              <a:rPr lang="en-US" altLang="zh-TW" sz="3200" b="1">
                <a:latin typeface="AR Kaiti Medium Big5" pitchFamily="49" charset="-120"/>
                <a:ea typeface="AR Kaiti Medium Big5" pitchFamily="49" charset="-120"/>
              </a:rPr>
              <a:t>『</a:t>
            </a:r>
            <a:r>
              <a:rPr lang="zh-TW" altLang="en-US" sz="3200" b="1">
                <a:latin typeface="AR Kaiti Medium Big5" pitchFamily="49" charset="-120"/>
                <a:ea typeface="AR Kaiti Medium Big5" pitchFamily="49" charset="-120"/>
              </a:rPr>
              <a:t>萬軍之耶和華以色列的神如此說：</a:t>
            </a:r>
            <a:r>
              <a:rPr lang="en-US" altLang="en-US" sz="3200" b="1" baseline="30000">
                <a:latin typeface="AR Kaiti Medium Big5" pitchFamily="49" charset="-120"/>
                <a:ea typeface="AR Kaiti Medium Big5" pitchFamily="49" charset="-120"/>
              </a:rPr>
              <a:t> 5</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我用大能和伸出來的膀臂創造大地和地上的人民、牲畜，我看給誰相宜，就把地給誰。</a:t>
            </a:r>
            <a:r>
              <a:rPr lang="en-US" altLang="en-US" sz="3200" b="1" baseline="30000">
                <a:latin typeface="AR Kaiti Medium Big5" pitchFamily="49" charset="-120"/>
                <a:ea typeface="AR Kaiti Medium Big5" pitchFamily="49" charset="-120"/>
              </a:rPr>
              <a:t> 6</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現在我將這些地都交給我僕人巴比倫王尼布甲尼撒的手，我也將田野的走獸給他使用。</a:t>
            </a:r>
            <a:r>
              <a:rPr lang="en-US" altLang="en-US" sz="3200" b="1" baseline="30000">
                <a:latin typeface="AR Kaiti Medium Big5" pitchFamily="49" charset="-120"/>
                <a:ea typeface="AR Kaiti Medium Big5" pitchFamily="49" charset="-120"/>
              </a:rPr>
              <a:t> 7</a:t>
            </a:r>
            <a:r>
              <a:rPr lang="en-US" altLang="en-US" sz="3200">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列國都必服侍他和他的兒孫，直到他本國遭報的日期來到，那時多國和大君王要使他做他們的奴僕。」</a:t>
            </a:r>
            <a:endParaRPr lang="en-US" altLang="zh-TW" sz="3200" b="1">
              <a:latin typeface="AR Kaiti Medium Big5" pitchFamily="49" charset="-120"/>
              <a:ea typeface="AR Kaiti Medium Big5" pitchFamily="49" charset="-120"/>
            </a:endParaRPr>
          </a:p>
          <a:p>
            <a:pPr eaLnBrk="1" hangingPunct="1"/>
            <a:r>
              <a:rPr lang="en-US" altLang="zh-TW" sz="3200" b="1">
                <a:latin typeface="AR Kaiti Medium Big5" pitchFamily="49" charset="-120"/>
                <a:ea typeface="AR Kaiti Medium Big5" pitchFamily="49" charset="-120"/>
              </a:rPr>
              <a:t>					</a:t>
            </a:r>
            <a:r>
              <a:rPr lang="zh-TW" altLang="en-US" sz="3200" b="1">
                <a:latin typeface="AR Kaiti Medium Big5" pitchFamily="49" charset="-120"/>
                <a:ea typeface="AR Kaiti Medium Big5" pitchFamily="49" charset="-120"/>
              </a:rPr>
              <a:t>（耶利米書</a:t>
            </a:r>
            <a:r>
              <a:rPr lang="en-US" altLang="en-US" sz="3200" b="1">
                <a:latin typeface="AR Kaiti Medium Big5" pitchFamily="49" charset="-120"/>
                <a:ea typeface="AR Kaiti Medium Big5" pitchFamily="49" charset="-120"/>
              </a:rPr>
              <a:t>27:2-7</a:t>
            </a:r>
            <a:r>
              <a:rPr lang="zh-TW" altLang="en-US" sz="3200" b="1">
                <a:latin typeface="AR Kaiti Medium Big5" pitchFamily="49" charset="-120"/>
                <a:ea typeface="AR Kaiti Medium Big5" pitchFamily="49" charset="-120"/>
              </a:rPr>
              <a:t>）</a:t>
            </a:r>
            <a:endParaRPr lang="en-US" altLang="en-US" sz="3200">
              <a:latin typeface="AR Kaiti Medium Big5" pitchFamily="49" charset="-120"/>
              <a:ea typeface="AR Kaiti Medium Big5" pitchFamily="49" charset="-12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40741</TotalTime>
  <Words>233</Words>
  <Application>Microsoft Office PowerPoint</Application>
  <PresentationFormat>On-screen Show (4:3)</PresentationFormat>
  <Paragraphs>38</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DFPBiaoKaiShu-B5</vt:lpstr>
      <vt:lpstr>Gill Sans MT</vt:lpstr>
      <vt:lpstr>Wingdings 2</vt:lpstr>
      <vt:lpstr>Verdana</vt:lpstr>
      <vt:lpstr>Calibri</vt:lpstr>
      <vt:lpstr>AR Maokai Heavy Big5</vt:lpstr>
      <vt:lpstr>Microsoft JhengHei</vt:lpstr>
      <vt:lpstr>AR Kaiti Medium Big5</vt:lpstr>
      <vt:lpstr>Times New Roman</vt:lpstr>
      <vt:lpstr>AR Heiti Bold Big5</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Sunday Worship Service  主日崇拜</dc:title>
  <dc:creator>Alex</dc:creator>
  <cp:lastModifiedBy>Jonathan</cp:lastModifiedBy>
  <cp:revision>2616</cp:revision>
  <dcterms:created xsi:type="dcterms:W3CDTF">2010-02-20T00:55:59Z</dcterms:created>
  <dcterms:modified xsi:type="dcterms:W3CDTF">2014-07-13T14:53:47Z</dcterms:modified>
</cp:coreProperties>
</file>