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9"/>
  </p:notesMasterIdLst>
  <p:handoutMasterIdLst>
    <p:handoutMasterId r:id="rId40"/>
  </p:handoutMasterIdLst>
  <p:sldIdLst>
    <p:sldId id="669" r:id="rId2"/>
    <p:sldId id="601" r:id="rId3"/>
    <p:sldId id="662" r:id="rId4"/>
    <p:sldId id="650" r:id="rId5"/>
    <p:sldId id="640" r:id="rId6"/>
    <p:sldId id="656" r:id="rId7"/>
    <p:sldId id="657" r:id="rId8"/>
    <p:sldId id="658" r:id="rId9"/>
    <p:sldId id="653" r:id="rId10"/>
    <p:sldId id="655" r:id="rId11"/>
    <p:sldId id="659" r:id="rId12"/>
    <p:sldId id="696" r:id="rId13"/>
    <p:sldId id="697" r:id="rId14"/>
    <p:sldId id="660" r:id="rId15"/>
    <p:sldId id="641" r:id="rId16"/>
    <p:sldId id="661" r:id="rId17"/>
    <p:sldId id="698" r:id="rId18"/>
    <p:sldId id="666" r:id="rId19"/>
    <p:sldId id="672" r:id="rId20"/>
    <p:sldId id="670"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52" r:id="rId35"/>
    <p:sldId id="645" r:id="rId36"/>
    <p:sldId id="634" r:id="rId37"/>
    <p:sldId id="635" r:id="rId3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92F03"/>
    <a:srgbClr val="1F196D"/>
    <a:srgbClr val="669900"/>
    <a:srgbClr val="F4EE00"/>
    <a:srgbClr val="1C240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94524" autoAdjust="0"/>
  </p:normalViewPr>
  <p:slideViewPr>
    <p:cSldViewPr>
      <p:cViewPr>
        <p:scale>
          <a:sx n="66" d="100"/>
          <a:sy n="66" d="100"/>
        </p:scale>
        <p:origin x="-324"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0EFAB72D-04F4-422A-8AF8-63A923ED3BDF}" type="datetimeFigureOut">
              <a:rPr lang="en-US"/>
              <a:pPr>
                <a:defRPr/>
              </a:pPr>
              <a:t>6/14/2014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C9BD6D9D-D16B-4D13-8F4B-29790F69F7AB}" type="slidenum">
              <a:rPr lang="en-US"/>
              <a:pPr>
                <a:defRPr/>
              </a:pPr>
              <a:t>‹#›</a:t>
            </a:fld>
            <a:endParaRPr lang="en-US"/>
          </a:p>
        </p:txBody>
      </p:sp>
    </p:spTree>
    <p:extLst>
      <p:ext uri="{BB962C8B-B14F-4D97-AF65-F5344CB8AC3E}">
        <p14:creationId xmlns:p14="http://schemas.microsoft.com/office/powerpoint/2010/main" val="63446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6E08A70C-D67F-4578-8FEC-D34342DA7EA4}" type="datetimeFigureOut">
              <a:rPr lang="en-US"/>
              <a:pPr>
                <a:defRPr/>
              </a:pPr>
              <a:t>6/14/2014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B9BFCC49-2C98-410E-89B2-C84E0A1CCDA2}" type="slidenum">
              <a:rPr lang="en-US"/>
              <a:pPr>
                <a:defRPr/>
              </a:pPr>
              <a:t>‹#›</a:t>
            </a:fld>
            <a:endParaRPr lang="en-US"/>
          </a:p>
        </p:txBody>
      </p:sp>
    </p:spTree>
    <p:extLst>
      <p:ext uri="{BB962C8B-B14F-4D97-AF65-F5344CB8AC3E}">
        <p14:creationId xmlns:p14="http://schemas.microsoft.com/office/powerpoint/2010/main" val="617403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F1E1757F-9558-4ADD-B233-25661CADBCF1}" type="datetimeFigureOut">
              <a:rPr lang="en-US"/>
              <a:pPr>
                <a:defRPr/>
              </a:pPr>
              <a:t>6/14/2014</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8319F56-C355-49A0-A5C9-A8A0BE8C134E}" type="slidenum">
              <a:rPr lang="en-US"/>
              <a:pPr>
                <a:defRPr/>
              </a:pPr>
              <a:t>‹#›</a:t>
            </a:fld>
            <a:endParaRPr lang="en-US"/>
          </a:p>
        </p:txBody>
      </p:sp>
    </p:spTree>
    <p:extLst>
      <p:ext uri="{BB962C8B-B14F-4D97-AF65-F5344CB8AC3E}">
        <p14:creationId xmlns:p14="http://schemas.microsoft.com/office/powerpoint/2010/main" val="281616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77FC463-14A9-47E1-9229-25DF3616943F}" type="datetimeFigureOut">
              <a:rPr lang="en-US"/>
              <a:pPr>
                <a:defRPr/>
              </a:pPr>
              <a:t>6/14/2014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C2D713B-D960-4E09-BCAD-11DDD235ACD5}" type="slidenum">
              <a:rPr lang="en-US"/>
              <a:pPr>
                <a:defRPr/>
              </a:pPr>
              <a:t>‹#›</a:t>
            </a:fld>
            <a:endParaRPr lang="en-US"/>
          </a:p>
        </p:txBody>
      </p:sp>
    </p:spTree>
    <p:extLst>
      <p:ext uri="{BB962C8B-B14F-4D97-AF65-F5344CB8AC3E}">
        <p14:creationId xmlns:p14="http://schemas.microsoft.com/office/powerpoint/2010/main" val="424330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1CA2D9F-B97C-45A8-B286-C693C7C848B2}" type="datetimeFigureOut">
              <a:rPr lang="en-US"/>
              <a:pPr>
                <a:defRPr/>
              </a:pPr>
              <a:t>6/14/2014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2C24AD9-DDF1-4B36-8FC8-0F6FB7C4F70D}" type="slidenum">
              <a:rPr lang="en-US"/>
              <a:pPr>
                <a:defRPr/>
              </a:pPr>
              <a:t>‹#›</a:t>
            </a:fld>
            <a:endParaRPr lang="en-US"/>
          </a:p>
        </p:txBody>
      </p:sp>
    </p:spTree>
    <p:extLst>
      <p:ext uri="{BB962C8B-B14F-4D97-AF65-F5344CB8AC3E}">
        <p14:creationId xmlns:p14="http://schemas.microsoft.com/office/powerpoint/2010/main" val="227781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16207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372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439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8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0143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8274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319977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5F9E3452-7A4C-4904-8C8A-30BFBADE5635}" type="slidenum">
              <a:rPr lang="en-US" altLang="zh-TW"/>
              <a:pPr>
                <a:defRPr/>
              </a:pPr>
              <a:t>‹#›</a:t>
            </a:fld>
            <a:endParaRPr lang="en-US" altLang="zh-TW"/>
          </a:p>
        </p:txBody>
      </p:sp>
    </p:spTree>
    <p:extLst>
      <p:ext uri="{BB962C8B-B14F-4D97-AF65-F5344CB8AC3E}">
        <p14:creationId xmlns:p14="http://schemas.microsoft.com/office/powerpoint/2010/main" val="401207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452A0DE-A49E-4D1B-96CF-A8B049493437}" type="datetimeFigureOut">
              <a:rPr lang="en-US"/>
              <a:pPr>
                <a:defRPr/>
              </a:pPr>
              <a:t>6/14/2014</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1BC770F-5A7F-4E45-B840-42948AFC937E}" type="slidenum">
              <a:rPr lang="en-US"/>
              <a:pPr>
                <a:defRPr/>
              </a:pPr>
              <a:t>‹#›</a:t>
            </a:fld>
            <a:endParaRPr lang="en-US"/>
          </a:p>
        </p:txBody>
      </p:sp>
    </p:spTree>
    <p:extLst>
      <p:ext uri="{BB962C8B-B14F-4D97-AF65-F5344CB8AC3E}">
        <p14:creationId xmlns:p14="http://schemas.microsoft.com/office/powerpoint/2010/main" val="356982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78DB4E3-6AA5-4C61-9D3A-459F4D25C64D}" type="datetimeFigureOut">
              <a:rPr lang="en-US"/>
              <a:pPr>
                <a:defRPr/>
              </a:pPr>
              <a:t>6/14/2014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7D97EF2-EBE3-41AE-A4D1-B7806DC39B5A}" type="slidenum">
              <a:rPr lang="en-US"/>
              <a:pPr>
                <a:defRPr/>
              </a:pPr>
              <a:t>‹#›</a:t>
            </a:fld>
            <a:endParaRPr lang="en-US"/>
          </a:p>
        </p:txBody>
      </p:sp>
    </p:spTree>
    <p:extLst>
      <p:ext uri="{BB962C8B-B14F-4D97-AF65-F5344CB8AC3E}">
        <p14:creationId xmlns:p14="http://schemas.microsoft.com/office/powerpoint/2010/main" val="328828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6977836A-D4BA-455B-8071-4AD3048934C2}" type="datetimeFigureOut">
              <a:rPr lang="en-US"/>
              <a:pPr>
                <a:defRPr/>
              </a:pPr>
              <a:t>6/14/2014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A3B9043-1589-4671-A943-1B8D21276E80}" type="slidenum">
              <a:rPr lang="en-US"/>
              <a:pPr>
                <a:defRPr/>
              </a:pPr>
              <a:t>‹#›</a:t>
            </a:fld>
            <a:endParaRPr lang="en-US"/>
          </a:p>
        </p:txBody>
      </p:sp>
    </p:spTree>
    <p:extLst>
      <p:ext uri="{BB962C8B-B14F-4D97-AF65-F5344CB8AC3E}">
        <p14:creationId xmlns:p14="http://schemas.microsoft.com/office/powerpoint/2010/main" val="20355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68400CC-5EFB-453B-AE98-D48E1814EA76}" type="datetimeFigureOut">
              <a:rPr lang="en-US"/>
              <a:pPr>
                <a:defRPr/>
              </a:pPr>
              <a:t>6/14/2014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B2F0428E-21D8-4FD0-8355-49ACEC58EF67}" type="slidenum">
              <a:rPr lang="en-US"/>
              <a:pPr>
                <a:defRPr/>
              </a:pPr>
              <a:t>‹#›</a:t>
            </a:fld>
            <a:endParaRPr lang="en-US"/>
          </a:p>
        </p:txBody>
      </p:sp>
    </p:spTree>
    <p:extLst>
      <p:ext uri="{BB962C8B-B14F-4D97-AF65-F5344CB8AC3E}">
        <p14:creationId xmlns:p14="http://schemas.microsoft.com/office/powerpoint/2010/main" val="13792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0F7F0212-907B-49BC-B59E-CA8FD4544847}" type="datetimeFigureOut">
              <a:rPr lang="en-US"/>
              <a:pPr>
                <a:defRPr/>
              </a:pPr>
              <a:t>6/14/2014</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BEB10B5C-3958-4452-8B4D-2BA1E2D5E2D8}" type="slidenum">
              <a:rPr lang="en-US"/>
              <a:pPr>
                <a:defRPr/>
              </a:pPr>
              <a:t>‹#›</a:t>
            </a:fld>
            <a:endParaRPr lang="en-US"/>
          </a:p>
        </p:txBody>
      </p:sp>
    </p:spTree>
    <p:extLst>
      <p:ext uri="{BB962C8B-B14F-4D97-AF65-F5344CB8AC3E}">
        <p14:creationId xmlns:p14="http://schemas.microsoft.com/office/powerpoint/2010/main" val="31937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BE0B329-8FD1-4D35-A3A8-F01C6A9229C8}" type="datetimeFigureOut">
              <a:rPr lang="en-US"/>
              <a:pPr>
                <a:defRPr/>
              </a:pPr>
              <a:t>6/14/2014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5171DAD-F0B1-4A90-BB4C-8410B67188A4}" type="slidenum">
              <a:rPr lang="en-US"/>
              <a:pPr>
                <a:defRPr/>
              </a:pPr>
              <a:t>‹#›</a:t>
            </a:fld>
            <a:endParaRPr lang="en-US"/>
          </a:p>
        </p:txBody>
      </p:sp>
    </p:spTree>
    <p:extLst>
      <p:ext uri="{BB962C8B-B14F-4D97-AF65-F5344CB8AC3E}">
        <p14:creationId xmlns:p14="http://schemas.microsoft.com/office/powerpoint/2010/main" val="232135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8AA3767-0082-40B1-835C-FB354A0C753C}" type="datetimeFigureOut">
              <a:rPr lang="en-US"/>
              <a:pPr>
                <a:defRPr/>
              </a:pPr>
              <a:t>6/14/2014</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F99100BF-9BC7-4F50-9E29-B69A98DF4FA5}" type="slidenum">
              <a:rPr lang="en-US"/>
              <a:pPr>
                <a:defRPr/>
              </a:pPr>
              <a:t>‹#›</a:t>
            </a:fld>
            <a:endParaRPr lang="en-US"/>
          </a:p>
        </p:txBody>
      </p:sp>
    </p:spTree>
    <p:extLst>
      <p:ext uri="{BB962C8B-B14F-4D97-AF65-F5344CB8AC3E}">
        <p14:creationId xmlns:p14="http://schemas.microsoft.com/office/powerpoint/2010/main" val="7390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alpha val="5000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1028" name="Donut 10"/>
          <p:cNvGrpSpPr>
            <a:grpSpLocks/>
          </p:cNvGrpSpPr>
          <p:nvPr/>
        </p:nvGrpSpPr>
        <p:grpSpPr bwMode="auto">
          <a:xfrm>
            <a:off x="165100" y="1036638"/>
            <a:ext cx="1169988" cy="1169987"/>
            <a:chOff x="104" y="653"/>
            <a:chExt cx="737" cy="737"/>
          </a:xfrm>
        </p:grpSpPr>
        <p:sp>
          <p:nvSpPr>
            <p:cNvPr id="1036" name="Donut 10"/>
            <p:cNvSpPr>
              <a:spLocks noChangeArrowheads="1"/>
            </p:cNvSpPr>
            <p:nvPr/>
          </p:nvSpPr>
          <p:spPr bwMode="auto">
            <a:xfrm>
              <a:off x="104" y="653"/>
              <a:ext cx="737" cy="737"/>
            </a:xfrm>
            <a:prstGeom prst="rect">
              <a:avLst/>
            </a:prstGeom>
            <a:noFill/>
            <a:ln w="9525">
              <a:noFill/>
              <a:miter lim="800000"/>
              <a:headEnd/>
              <a:tailEnd/>
            </a:ln>
          </p:spPr>
          <p:txBody>
            <a:bodyPr/>
            <a:lstStyle/>
            <a:p>
              <a:pPr>
                <a:defRPr/>
              </a:pPr>
              <a:endParaRPr lang="en-US"/>
            </a:p>
          </p:txBody>
        </p:sp>
        <p:sp>
          <p:nvSpPr>
            <p:cNvPr id="1029" name="Text Box 5"/>
            <p:cNvSpPr txBox="1">
              <a:spLocks noChangeArrowheads="1"/>
            </p:cNvSpPr>
            <p:nvPr/>
          </p:nvSpPr>
          <p:spPr bwMode="auto">
            <a:xfrm rot="2315674">
              <a:off x="219" y="766"/>
              <a:ext cx="501" cy="491"/>
            </a:xfrm>
            <a:prstGeom prst="rect">
              <a:avLst/>
            </a:prstGeom>
            <a:noFill/>
            <a:ln w="9525">
              <a:noFill/>
              <a:miter lim="800000"/>
              <a:headEnd/>
              <a:tailEnd/>
            </a:ln>
          </p:spPr>
          <p:txBody>
            <a:bodyPr anchor="ctr"/>
            <a:lstStyle/>
            <a:p>
              <a:pPr algn="ctr">
                <a:defRPr/>
              </a:pPr>
              <a:endParaRPr lang="en-US">
                <a:solidFill>
                  <a:srgbClr val="FFFFFF"/>
                </a:solidFill>
                <a:latin typeface="Gill Sans MT" pitchFamily="34" charset="0"/>
              </a:endParaRPr>
            </a:p>
          </p:txBody>
        </p:sp>
      </p:gr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1"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E788F044-3D7C-44E7-95B0-F14B128F8C26}" type="datetimeFigureOut">
              <a:rPr lang="en-US"/>
              <a:pPr>
                <a:defRPr/>
              </a:pPr>
              <a:t>6/14/2014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33451AC8-7DA0-4504-A42E-5B45E8A2D69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9329" r:id="rId1"/>
    <p:sldLayoutId id="2147489330" r:id="rId2"/>
    <p:sldLayoutId id="2147489331" r:id="rId3"/>
    <p:sldLayoutId id="2147489332" r:id="rId4"/>
    <p:sldLayoutId id="2147489333" r:id="rId5"/>
    <p:sldLayoutId id="2147489334" r:id="rId6"/>
    <p:sldLayoutId id="2147489335" r:id="rId7"/>
    <p:sldLayoutId id="2147489336" r:id="rId8"/>
    <p:sldLayoutId id="2147489337" r:id="rId9"/>
    <p:sldLayoutId id="2147489338" r:id="rId10"/>
    <p:sldLayoutId id="2147489339" r:id="rId11"/>
    <p:sldLayoutId id="2147489340" r:id="rId12"/>
    <p:sldLayoutId id="2147489341" r:id="rId13"/>
    <p:sldLayoutId id="2147489342" r:id="rId14"/>
    <p:sldLayoutId id="2147489343" r:id="rId15"/>
    <p:sldLayoutId id="2147489344" r:id="rId16"/>
    <p:sldLayoutId id="2147489345" r:id="rId17"/>
    <p:sldLayoutId id="2147489346" r:id="rId18"/>
    <p:sldLayoutId id="2147489347"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images.sharefaith.com/images/3/1255119946569_203/slide-52.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87313"/>
            <a:ext cx="9144000"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100" b="1"/>
              <a:t>Last week during the TPC retreat, every church had to prepare for a program.</a:t>
            </a:r>
          </a:p>
          <a:p>
            <a:pPr eaLnBrk="1" hangingPunct="1"/>
            <a:r>
              <a:rPr lang="en-US" altLang="en-US" sz="3100" b="1"/>
              <a:t>One sister suggested that we sing a few hymns that were adopted from Taiwanese folk songs. Coincidentally, Elder Lin lent me a book titled “Chronicle of Formosa – Mackay’s Memoir in Taiwan.” I decided to combine the Taiwanese folk songs and the story of Mackay. I named the skit “The Love for Formosa Taiwan.” The plot was finished just a day before the retreat. </a:t>
            </a:r>
            <a:r>
              <a:rPr lang="en-US" altLang="zh-TW" sz="3100" b="1"/>
              <a:t>We s</a:t>
            </a:r>
            <a:r>
              <a:rPr lang="en-US" altLang="en-US" sz="3100" b="1"/>
              <a:t>tarted rehearsal on Friday night at 9:30pm. The skit was presented Saturday at 4pm. Let us welcome the stars in the skit “The Love for Formosa Taiwan.”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30723"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30724" name="Picture 2" descr="http://www.peaktherapy.com/assets/images/Mission.jpg"/>
          <p:cNvPicPr>
            <a:picLocks noChangeAspect="1" noChangeArrowheads="1"/>
          </p:cNvPicPr>
          <p:nvPr/>
        </p:nvPicPr>
        <p:blipFill>
          <a:blip r:embed="rId2">
            <a:extLst>
              <a:ext uri="{28A0092B-C50C-407E-A947-70E740481C1C}">
                <a14:useLocalDpi xmlns:a14="http://schemas.microsoft.com/office/drawing/2010/main" val="0"/>
              </a:ext>
            </a:extLst>
          </a:blip>
          <a:srcRect b="28333"/>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a:spLocks noChangeArrowheads="1"/>
          </p:cNvSpPr>
          <p:nvPr/>
        </p:nvSpPr>
        <p:spPr bwMode="auto">
          <a:xfrm>
            <a:off x="0" y="504825"/>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r>
              <a:rPr lang="zh-TW" altLang="en-US" sz="4400" b="1" u="sng">
                <a:solidFill>
                  <a:srgbClr val="692F03"/>
                </a:solidFill>
                <a:latin typeface="AR Kaiti Medium Big5" pitchFamily="49" charset="-120"/>
                <a:ea typeface="AR Kaiti Medium Big5" pitchFamily="49" charset="-120"/>
                <a:cs typeface="Times New Roman" pitchFamily="18" charset="0"/>
              </a:rPr>
              <a:t>使命（青蚵仔嫂歌調）</a:t>
            </a:r>
            <a:endParaRPr lang="en-US" altLang="zh-TW" sz="4400" b="1" u="sng">
              <a:solidFill>
                <a:srgbClr val="692F03"/>
              </a:solidFill>
              <a:latin typeface="AR Kaiti Medium Big5" pitchFamily="49" charset="-120"/>
              <a:ea typeface="AR Kaiti Medium Big5" pitchFamily="49" charset="-120"/>
              <a:cs typeface="Times New Roman" pitchFamily="18" charset="0"/>
            </a:endParaRPr>
          </a:p>
          <a:p>
            <a:pPr algn="ctr"/>
            <a:endParaRPr lang="zh-TW" altLang="en-US" sz="4400">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奉差傳報拯救福音，</a:t>
            </a:r>
            <a:endParaRPr lang="en-US" altLang="zh-TW" sz="4400" b="1">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受抓釋放黑暗光明，</a:t>
            </a:r>
            <a:endParaRPr lang="zh-TW" altLang="en-US" sz="4400">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上帝真理公義自由，</a:t>
            </a:r>
            <a:endParaRPr lang="en-US" altLang="zh-TW" sz="4400" b="1">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不變準繩世人遵行。</a:t>
            </a:r>
            <a:endParaRPr lang="zh-TW" altLang="en-US" sz="4400">
              <a:solidFill>
                <a:srgbClr val="692F03"/>
              </a:solidFill>
              <a:latin typeface="AR Kaiti Medium Big5" pitchFamily="49" charset="-120"/>
              <a:ea typeface="AR Kaiti Medium Big5" pitchFamily="49" charset="-120"/>
              <a:cs typeface="Times New Roman" pitchFamily="18" charset="0"/>
            </a:endParaRPr>
          </a:p>
        </p:txBody>
      </p:sp>
      <p:sp>
        <p:nvSpPr>
          <p:cNvPr id="30726" name="TextBox 6"/>
          <p:cNvSpPr txBox="1">
            <a:spLocks noChangeArrowheads="1"/>
          </p:cNvSpPr>
          <p:nvPr/>
        </p:nvSpPr>
        <p:spPr bwMode="auto">
          <a:xfrm>
            <a:off x="685800" y="6858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31747"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31748" name="Picture 2" descr="http://www.peaktherapy.com/assets/images/Mission.jpg"/>
          <p:cNvPicPr>
            <a:picLocks noChangeAspect="1" noChangeArrowheads="1"/>
          </p:cNvPicPr>
          <p:nvPr/>
        </p:nvPicPr>
        <p:blipFill>
          <a:blip r:embed="rId2">
            <a:extLst>
              <a:ext uri="{28A0092B-C50C-407E-A947-70E740481C1C}">
                <a14:useLocalDpi xmlns:a14="http://schemas.microsoft.com/office/drawing/2010/main" val="0"/>
              </a:ext>
            </a:extLst>
          </a:blip>
          <a:srcRect b="28333"/>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a:spLocks noChangeArrowheads="1"/>
          </p:cNvSpPr>
          <p:nvPr/>
        </p:nvSpPr>
        <p:spPr bwMode="auto">
          <a:xfrm>
            <a:off x="0" y="1181100"/>
            <a:ext cx="914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r>
              <a:rPr lang="zh-TW" altLang="en-US" sz="4400" b="1">
                <a:solidFill>
                  <a:srgbClr val="692F03"/>
                </a:solidFill>
                <a:latin typeface="AR Kaiti Medium Big5" pitchFamily="49" charset="-120"/>
                <a:ea typeface="AR Kaiti Medium Big5" pitchFamily="49" charset="-120"/>
                <a:cs typeface="Times New Roman" pitchFamily="18" charset="0"/>
              </a:rPr>
              <a:t>宣揚服務安慰教督，</a:t>
            </a:r>
            <a:endParaRPr lang="en-US" altLang="zh-TW" sz="4400" b="1">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勇敢拔出拆毀傾倒，</a:t>
            </a:r>
            <a:endParaRPr lang="zh-TW" altLang="en-US" sz="4400">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信心希望建立栽培，</a:t>
            </a:r>
            <a:endParaRPr lang="en-US" altLang="zh-TW" sz="4400" b="1">
              <a:solidFill>
                <a:srgbClr val="692F03"/>
              </a:solidFill>
              <a:latin typeface="AR Kaiti Medium Big5" pitchFamily="49" charset="-120"/>
              <a:ea typeface="AR Kaiti Medium Big5" pitchFamily="49" charset="-120"/>
              <a:cs typeface="Times New Roman" pitchFamily="18" charset="0"/>
            </a:endParaRPr>
          </a:p>
          <a:p>
            <a:pPr algn="ctr"/>
            <a:r>
              <a:rPr lang="zh-TW" altLang="en-US" sz="4400" b="1">
                <a:solidFill>
                  <a:srgbClr val="692F03"/>
                </a:solidFill>
                <a:latin typeface="AR Kaiti Medium Big5" pitchFamily="49" charset="-120"/>
                <a:ea typeface="AR Kaiti Medium Big5" pitchFamily="49" charset="-120"/>
                <a:cs typeface="Times New Roman" pitchFamily="18" charset="0"/>
              </a:rPr>
              <a:t>完成先知時代使命。</a:t>
            </a:r>
            <a:endParaRPr lang="zh-TW" altLang="en-US" sz="4400">
              <a:solidFill>
                <a:srgbClr val="692F03"/>
              </a:solidFill>
              <a:latin typeface="AR Kaiti Medium Big5" pitchFamily="49" charset="-120"/>
              <a:ea typeface="AR Kaiti Medium Big5" pitchFamily="49" charset="-120"/>
              <a:cs typeface="Times New Roman" pitchFamily="18" charset="0"/>
            </a:endParaRPr>
          </a:p>
        </p:txBody>
      </p:sp>
      <p:sp>
        <p:nvSpPr>
          <p:cNvPr id="31750" name="TextBox 5"/>
          <p:cNvSpPr txBox="1">
            <a:spLocks noChangeArrowheads="1"/>
          </p:cNvSpPr>
          <p:nvPr/>
        </p:nvSpPr>
        <p:spPr bwMode="auto">
          <a:xfrm>
            <a:off x="685800" y="6858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i145.photobucket.com/albums/r238/mp3_taiwan/0000918631.jpg"/>
          <p:cNvPicPr>
            <a:picLocks noChangeAspect="1" noChangeArrowheads="1"/>
          </p:cNvPicPr>
          <p:nvPr/>
        </p:nvPicPr>
        <p:blipFill>
          <a:blip r:embed="rId2">
            <a:extLst>
              <a:ext uri="{28A0092B-C50C-407E-A947-70E740481C1C}">
                <a14:useLocalDpi xmlns:a14="http://schemas.microsoft.com/office/drawing/2010/main" val="0"/>
              </a:ext>
            </a:extLst>
          </a:blip>
          <a:srcRect l="8333" t="23631" r="5833" b="11691"/>
          <a:stretch>
            <a:fillRect/>
          </a:stretch>
        </p:blipFill>
        <p:spPr bwMode="auto">
          <a:xfrm>
            <a:off x="0" y="762000"/>
            <a:ext cx="9144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4"/>
          <p:cNvSpPr txBox="1">
            <a:spLocks noChangeArrowheads="1"/>
          </p:cNvSpPr>
          <p:nvPr/>
        </p:nvSpPr>
        <p:spPr bwMode="auto">
          <a:xfrm>
            <a:off x="78486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馬偕</a:t>
            </a:r>
            <a:endParaRPr lang="en-US" altLang="en-US" sz="2400" b="1">
              <a:latin typeface="AR Kaiti Medium Big5" pitchFamily="49" charset="-120"/>
              <a:ea typeface="AR Kaiti Medium Big5" pitchFamily="49" charset="-120"/>
            </a:endParaRPr>
          </a:p>
        </p:txBody>
      </p:sp>
      <p:sp>
        <p:nvSpPr>
          <p:cNvPr id="32772" name="TextBox 5"/>
          <p:cNvSpPr txBox="1">
            <a:spLocks noChangeArrowheads="1"/>
          </p:cNvSpPr>
          <p:nvPr/>
        </p:nvSpPr>
        <p:spPr bwMode="auto">
          <a:xfrm>
            <a:off x="62484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阿華</a:t>
            </a:r>
            <a:endParaRPr lang="en-US" altLang="en-US" sz="2400" b="1">
              <a:latin typeface="AR Kaiti Medium Big5" pitchFamily="49" charset="-120"/>
              <a:ea typeface="AR Kaiti Medium Big5" pitchFamily="49" charset="-120"/>
            </a:endParaRPr>
          </a:p>
        </p:txBody>
      </p:sp>
      <p:sp>
        <p:nvSpPr>
          <p:cNvPr id="32773" name="TextBox 6"/>
          <p:cNvSpPr txBox="1">
            <a:spLocks noChangeArrowheads="1"/>
          </p:cNvSpPr>
          <p:nvPr/>
        </p:nvSpPr>
        <p:spPr bwMode="auto">
          <a:xfrm>
            <a:off x="51816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順仔</a:t>
            </a:r>
            <a:endParaRPr lang="en-US" altLang="en-US" sz="2400" b="1">
              <a:latin typeface="AR Kaiti Medium Big5" pitchFamily="49" charset="-120"/>
              <a:ea typeface="AR Kaiti Medium Big5" pitchFamily="49" charset="-120"/>
            </a:endParaRPr>
          </a:p>
        </p:txBody>
      </p:sp>
      <p:sp>
        <p:nvSpPr>
          <p:cNvPr id="32774" name="TextBox 7"/>
          <p:cNvSpPr txBox="1">
            <a:spLocks noChangeArrowheads="1"/>
          </p:cNvSpPr>
          <p:nvPr/>
        </p:nvSpPr>
        <p:spPr bwMode="auto">
          <a:xfrm>
            <a:off x="3962400" y="5638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莊天能</a:t>
            </a:r>
            <a:endParaRPr lang="en-US" altLang="en-US" sz="2400" b="1">
              <a:latin typeface="AR Kaiti Medium Big5" pitchFamily="49" charset="-120"/>
              <a:ea typeface="AR Kaiti Medium Big5" pitchFamily="49" charset="-120"/>
            </a:endParaRPr>
          </a:p>
        </p:txBody>
      </p:sp>
      <p:sp>
        <p:nvSpPr>
          <p:cNvPr id="32775" name="TextBox 8"/>
          <p:cNvSpPr txBox="1">
            <a:spLocks noChangeArrowheads="1"/>
          </p:cNvSpPr>
          <p:nvPr/>
        </p:nvSpPr>
        <p:spPr bwMode="auto">
          <a:xfrm>
            <a:off x="32004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柯玖</a:t>
            </a:r>
            <a:endParaRPr lang="en-US" altLang="en-US" sz="2400" b="1">
              <a:latin typeface="AR Kaiti Medium Big5" pitchFamily="49" charset="-120"/>
              <a:ea typeface="AR Kaiti Medium Big5" pitchFamily="49" charset="-120"/>
            </a:endParaRPr>
          </a:p>
        </p:txBody>
      </p:sp>
      <p:sp>
        <p:nvSpPr>
          <p:cNvPr id="32776" name="TextBox 9"/>
          <p:cNvSpPr txBox="1">
            <a:spLocks noChangeArrowheads="1"/>
          </p:cNvSpPr>
          <p:nvPr/>
        </p:nvSpPr>
        <p:spPr bwMode="auto">
          <a:xfrm>
            <a:off x="22098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嚮導</a:t>
            </a:r>
            <a:endParaRPr lang="en-US" altLang="en-US" sz="2400" b="1">
              <a:latin typeface="AR Kaiti Medium Big5" pitchFamily="49" charset="-120"/>
              <a:ea typeface="AR Kaiti Medium Big5" pitchFamily="49" charset="-120"/>
            </a:endParaRPr>
          </a:p>
        </p:txBody>
      </p:sp>
      <p:sp>
        <p:nvSpPr>
          <p:cNvPr id="32777" name="TextBox 10"/>
          <p:cNvSpPr txBox="1">
            <a:spLocks noChangeArrowheads="1"/>
          </p:cNvSpPr>
          <p:nvPr/>
        </p:nvSpPr>
        <p:spPr bwMode="auto">
          <a:xfrm>
            <a:off x="457200" y="5638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2400" b="1">
                <a:latin typeface="AR Kaiti Medium Big5" pitchFamily="49" charset="-120"/>
                <a:ea typeface="AR Kaiti Medium Big5" pitchFamily="49" charset="-120"/>
              </a:rPr>
              <a:t>挑夫</a:t>
            </a:r>
            <a:endParaRPr lang="en-US" altLang="en-US" sz="2400" b="1">
              <a:latin typeface="AR Kaiti Medium Big5" pitchFamily="49" charset="-120"/>
              <a:ea typeface="AR Kaiti Medium Big5" pitchFamily="49"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http://i145.photobucket.com/albums/r238/mp3_taiwan/0000918741.jpg"/>
          <p:cNvPicPr>
            <a:picLocks noChangeAspect="1" noChangeArrowheads="1"/>
          </p:cNvPicPr>
          <p:nvPr/>
        </p:nvPicPr>
        <p:blipFill>
          <a:blip r:embed="rId2">
            <a:extLst>
              <a:ext uri="{28A0092B-C50C-407E-A947-70E740481C1C}">
                <a14:useLocalDpi xmlns:a14="http://schemas.microsoft.com/office/drawing/2010/main" val="0"/>
              </a:ext>
            </a:extLst>
          </a:blip>
          <a:srcRect l="3175" t="2185" r="4762" b="1666"/>
          <a:stretch>
            <a:fillRect/>
          </a:stretch>
        </p:blipFill>
        <p:spPr bwMode="auto">
          <a:xfrm>
            <a:off x="2286000" y="0"/>
            <a:ext cx="451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7" descr="http://genealogy.ocl.net/twinning/images/denti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04800"/>
            <a:ext cx="913923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http://blog.roodo.com/heavener/6ac9dce4.jpg"/>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1905000" y="388938"/>
            <a:ext cx="65532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r"/>
            <a:r>
              <a:rPr lang="zh-TW" altLang="en-US" sz="4400" b="1" u="sng">
                <a:solidFill>
                  <a:srgbClr val="C00000"/>
                </a:solidFill>
                <a:latin typeface="AR Kaiti Medium Big5" pitchFamily="49" charset="-120"/>
                <a:ea typeface="AR Kaiti Medium Big5" pitchFamily="49" charset="-120"/>
                <a:cs typeface="Times New Roman" pitchFamily="18" charset="0"/>
              </a:rPr>
              <a:t>望你早歸</a:t>
            </a:r>
            <a:endParaRPr lang="zh-TW" altLang="en-US" sz="4400">
              <a:solidFill>
                <a:srgbClr val="C00000"/>
              </a:solidFill>
              <a:latin typeface="AR Kaiti Medium Big5" pitchFamily="49" charset="-120"/>
              <a:ea typeface="AR Kaiti Medium Big5" pitchFamily="49" charset="-120"/>
              <a:cs typeface="Times New Roman" pitchFamily="18" charset="0"/>
            </a:endParaRPr>
          </a:p>
          <a:p>
            <a:pPr algn="r"/>
            <a:r>
              <a:rPr lang="en-US" altLang="zh-TW" sz="4400" b="1">
                <a:solidFill>
                  <a:srgbClr val="C00000"/>
                </a:solidFill>
                <a:latin typeface="AR Kaiti Medium Big5" pitchFamily="49" charset="-120"/>
                <a:ea typeface="AR Kaiti Medium Big5" pitchFamily="49" charset="-120"/>
                <a:cs typeface="Times New Roman" pitchFamily="18" charset="0"/>
              </a:rPr>
              <a:t>1.</a:t>
            </a:r>
            <a:r>
              <a:rPr lang="zh-TW" altLang="en-US" sz="4400" b="1">
                <a:solidFill>
                  <a:srgbClr val="C00000"/>
                </a:solidFill>
                <a:latin typeface="AR Kaiti Medium Big5" pitchFamily="49" charset="-120"/>
                <a:ea typeface="AR Kaiti Medium Big5" pitchFamily="49" charset="-120"/>
                <a:cs typeface="Times New Roman" pitchFamily="18" charset="0"/>
              </a:rPr>
              <a:t>每日思念你一人</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我骨肉之親</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懇求聖神進入你的心</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感動你來信靠主</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en-US" altLang="zh-TW" sz="4400" b="1">
                <a:solidFill>
                  <a:srgbClr val="C00000"/>
                </a:solidFill>
                <a:latin typeface="AR Kaiti Medium Big5" pitchFamily="49" charset="-120"/>
                <a:ea typeface="AR Kaiti Medium Big5" pitchFamily="49" charset="-120"/>
                <a:cs typeface="Times New Roman" pitchFamily="18" charset="0"/>
              </a:rPr>
              <a:t>2.</a:t>
            </a:r>
            <a:r>
              <a:rPr lang="zh-TW" altLang="en-US" sz="4400" b="1">
                <a:solidFill>
                  <a:srgbClr val="C00000"/>
                </a:solidFill>
                <a:latin typeface="AR Kaiti Medium Big5" pitchFamily="49" charset="-120"/>
                <a:ea typeface="AR Kaiti Medium Big5" pitchFamily="49" charset="-120"/>
                <a:cs typeface="Times New Roman" pitchFamily="18" charset="0"/>
              </a:rPr>
              <a:t>耶穌以外無別路</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祂是救世主</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怎樣你那硬心全然不信</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棄揀祂拒絕真理</a:t>
            </a:r>
            <a:endParaRPr lang="zh-TW" altLang="en-US" sz="4400">
              <a:solidFill>
                <a:srgbClr val="C00000"/>
              </a:solidFill>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http://blog.roodo.com/heavener/6ac9dce4.jpg"/>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1905000" y="388938"/>
            <a:ext cx="65532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r"/>
            <a:r>
              <a:rPr lang="zh-TW" altLang="en-US" sz="4400" b="1">
                <a:solidFill>
                  <a:srgbClr val="C00000"/>
                </a:solidFill>
                <a:latin typeface="AR Kaiti Medium Big5" pitchFamily="49" charset="-120"/>
                <a:ea typeface="AR Kaiti Medium Big5" pitchFamily="49" charset="-120"/>
                <a:cs typeface="Times New Roman" pitchFamily="18" charset="0"/>
              </a:rPr>
              <a:t>（副歌）若是想看末日</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主再來的時</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加添阮心內悲哀</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彼時主若分綿羊山羊</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也是咱拆分離之時</a:t>
            </a:r>
            <a:endParaRPr lang="en-US" altLang="en-US" sz="4400" b="1">
              <a:solidFill>
                <a:srgbClr val="C00000"/>
              </a:solidFill>
              <a:latin typeface="AR Kaiti Medium Big5" pitchFamily="49" charset="-120"/>
              <a:ea typeface="AR Kaiti Medium Big5" pitchFamily="49" charset="-120"/>
              <a:cs typeface="Times New Roman" pitchFamily="18" charset="0"/>
            </a:endParaRPr>
          </a:p>
          <a:p>
            <a:pPr algn="r"/>
            <a:r>
              <a:rPr lang="en-US" altLang="zh-TW" sz="4400" b="1">
                <a:solidFill>
                  <a:srgbClr val="C00000"/>
                </a:solidFill>
                <a:latin typeface="AR Kaiti Medium Big5" pitchFamily="49" charset="-120"/>
                <a:ea typeface="AR Kaiti Medium Big5" pitchFamily="49" charset="-120"/>
                <a:cs typeface="Times New Roman" pitchFamily="18" charset="0"/>
              </a:rPr>
              <a:t>3.</a:t>
            </a:r>
            <a:r>
              <a:rPr lang="zh-TW" altLang="en-US" sz="4400" b="1">
                <a:solidFill>
                  <a:srgbClr val="C00000"/>
                </a:solidFill>
                <a:latin typeface="AR Kaiti Medium Big5" pitchFamily="49" charset="-120"/>
                <a:ea typeface="AR Kaiti Medium Big5" pitchFamily="49" charset="-120"/>
                <a:cs typeface="Times New Roman" pitchFamily="18" charset="0"/>
              </a:rPr>
              <a:t>阮只好來拜託聖神</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替阮講給他知</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講阮每日悲傷流目屎</a:t>
            </a:r>
            <a:endParaRPr lang="en-US" altLang="zh-TW" sz="4400" b="1">
              <a:solidFill>
                <a:srgbClr val="C00000"/>
              </a:solidFill>
              <a:latin typeface="AR Kaiti Medium Big5" pitchFamily="49" charset="-120"/>
              <a:ea typeface="AR Kaiti Medium Big5" pitchFamily="49" charset="-120"/>
              <a:cs typeface="Times New Roman" pitchFamily="18" charset="0"/>
            </a:endParaRPr>
          </a:p>
          <a:p>
            <a:pPr algn="r"/>
            <a:r>
              <a:rPr lang="zh-TW" altLang="en-US" sz="4400" b="1">
                <a:solidFill>
                  <a:srgbClr val="C00000"/>
                </a:solidFill>
                <a:latin typeface="AR Kaiti Medium Big5" pitchFamily="49" charset="-120"/>
                <a:ea typeface="AR Kaiti Medium Big5" pitchFamily="49" charset="-120"/>
                <a:cs typeface="Times New Roman" pitchFamily="18" charset="0"/>
              </a:rPr>
              <a:t>希望你早一日悔改</a:t>
            </a:r>
            <a:endParaRPr lang="zh-TW" altLang="en-US" sz="4400">
              <a:solidFill>
                <a:srgbClr val="C00000"/>
              </a:solidFill>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認識馬偕"/>
          <p:cNvPicPr>
            <a:picLocks noChangeAspect="1" noChangeArrowheads="1"/>
          </p:cNvPicPr>
          <p:nvPr/>
        </p:nvPicPr>
        <p:blipFill>
          <a:blip r:embed="rId2">
            <a:lum bright="10000"/>
            <a:extLst>
              <a:ext uri="{28A0092B-C50C-407E-A947-70E740481C1C}">
                <a14:useLocalDpi xmlns:a14="http://schemas.microsoft.com/office/drawing/2010/main" val="0"/>
              </a:ext>
            </a:extLst>
          </a:blip>
          <a:srcRect l="7663" t="2299" r="5746" b="12643"/>
          <a:stretch>
            <a:fillRect/>
          </a:stretch>
        </p:blipFill>
        <p:spPr bwMode="auto">
          <a:xfrm>
            <a:off x="0" y="869950"/>
            <a:ext cx="91440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3352800" y="2286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3600">
                <a:solidFill>
                  <a:schemeClr val="bg1"/>
                </a:solidFill>
              </a:rPr>
              <a:t>最後一堂課</a:t>
            </a:r>
            <a:endParaRPr lang="en-US" altLang="en-US" sz="36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8915" name="Content Placeholder 2"/>
          <p:cNvSpPr>
            <a:spLocks noGrp="1"/>
          </p:cNvSpPr>
          <p:nvPr>
            <p:ph idx="1"/>
          </p:nvPr>
        </p:nvSpPr>
        <p:spPr/>
        <p:txBody>
          <a:bodyPr/>
          <a:lstStyle/>
          <a:p>
            <a:endParaRPr lang="en-US" altLang="en-US" smtClean="0"/>
          </a:p>
        </p:txBody>
      </p:sp>
      <p:pic>
        <p:nvPicPr>
          <p:cNvPr id="38916" name="Picture 2" descr="麦子"/>
          <p:cNvPicPr>
            <a:picLocks noChangeAspect="1" noChangeArrowheads="1"/>
          </p:cNvPicPr>
          <p:nvPr/>
        </p:nvPicPr>
        <p:blipFill>
          <a:blip r:embed="rId2">
            <a:extLst>
              <a:ext uri="{28A0092B-C50C-407E-A947-70E740481C1C}">
                <a14:useLocalDpi xmlns:a14="http://schemas.microsoft.com/office/drawing/2010/main" val="0"/>
              </a:ext>
            </a:extLst>
          </a:blip>
          <a:srcRect b="90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
          <p:cNvSpPr>
            <a:spLocks noChangeArrowheads="1"/>
          </p:cNvSpPr>
          <p:nvPr/>
        </p:nvSpPr>
        <p:spPr bwMode="auto">
          <a:xfrm>
            <a:off x="2895600" y="4343400"/>
            <a:ext cx="6248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r>
              <a:rPr lang="zh-TW" altLang="en-US" sz="5400">
                <a:latin typeface="AR Maokai Heavy Big5" pitchFamily="49" charset="-120"/>
                <a:ea typeface="AR Maokai Heavy Big5" pitchFamily="49" charset="-120"/>
                <a:cs typeface="Times New Roman" pitchFamily="18" charset="0"/>
              </a:rPr>
              <a:t>一粒麥子的服事</a:t>
            </a:r>
            <a:endParaRPr lang="en-US" altLang="zh-TW" sz="5400">
              <a:latin typeface="AR Maokai Heavy Big5" pitchFamily="49" charset="-120"/>
              <a:ea typeface="AR Maokai Heavy Big5" pitchFamily="49" charset="-120"/>
              <a:cs typeface="Times New Roman" pitchFamily="18" charset="0"/>
            </a:endParaRPr>
          </a:p>
          <a:p>
            <a:pPr algn="ctr"/>
            <a:r>
              <a:rPr lang="en-US" altLang="zh-TW" sz="3200">
                <a:ea typeface="AR Maokai Heavy Big5" pitchFamily="49" charset="-120"/>
                <a:cs typeface="Arial" charset="0"/>
              </a:rPr>
              <a:t>The service of a kernel of wheat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ChangeArrowheads="1"/>
          </p:cNvSpPr>
          <p:nvPr/>
        </p:nvSpPr>
        <p:spPr bwMode="auto">
          <a:xfrm>
            <a:off x="0" y="38100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Gospel of John, Chapter 12 recorded the last public itinerary of Jesus’ journey, including Jesus entering Jerusalem on a young donkey and some Greeks coming </a:t>
            </a:r>
          </a:p>
          <a:p>
            <a:pPr eaLnBrk="1" hangingPunct="1"/>
            <a:r>
              <a:rPr lang="en-US" altLang="en-US" sz="2800"/>
              <a:t>to visit Jesus. A keen reader may notice that two forces were emerging. On one hand, it was obvious that Jesus was welcomed and supported by crowd.  When Jesus was entering Jerusalem, Disciples witnessed the people waving the palm branches and saying </a:t>
            </a:r>
            <a:r>
              <a:rPr lang="en-US" altLang="en-US" sz="2800" b="1" i="1"/>
              <a:t>“Hosanna! Blessed is he who comes in the name of the Lord!” (John 12:13)</a:t>
            </a:r>
            <a:r>
              <a:rPr lang="en-US" altLang="en-US" sz="2800"/>
              <a:t>.  People also spread out the incident when Jesus brought Lazarus back from death. Even the Greeks asked to see Jesus.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chemeClr val="bg1">
                <a:alpha val="50000"/>
              </a:schemeClr>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5" name="Rectangle 4"/>
          <p:cNvSpPr/>
          <p:nvPr/>
        </p:nvSpPr>
        <p:spPr>
          <a:xfrm>
            <a:off x="5049838" y="228600"/>
            <a:ext cx="2646362" cy="5221288"/>
          </a:xfrm>
          <a:prstGeom prst="rect">
            <a:avLst/>
          </a:prstGeom>
        </p:spPr>
        <p:txBody>
          <a:bodyPr vert="eaVert" wrap="none">
            <a:spAutoFit/>
          </a:bodyPr>
          <a:lstStyle/>
          <a:p>
            <a:pPr>
              <a:defRPr/>
            </a:pPr>
            <a:r>
              <a:rPr lang="zh-TW" altLang="en-US" sz="80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福爾摩沙</a:t>
            </a:r>
            <a:endParaRPr lang="en-US" altLang="zh-TW" sz="80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endParaRPr>
          </a:p>
          <a:p>
            <a:pPr>
              <a:defRPr/>
            </a:pPr>
            <a:r>
              <a:rPr lang="en-US" altLang="zh-TW" sz="80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    </a:t>
            </a:r>
            <a:r>
              <a:rPr lang="zh-TW" altLang="en-US" sz="80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台灣情</a:t>
            </a:r>
            <a:endParaRPr lang="en-US" altLang="en-US" sz="80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endParaRPr>
          </a:p>
        </p:txBody>
      </p:sp>
      <p:pic>
        <p:nvPicPr>
          <p:cNvPr id="21512" name="Picture 8" descr="http://www.mmh.org.tw/imsc/biom_ct/image/biom_i_1.jpg"/>
          <p:cNvPicPr>
            <a:picLocks noChangeAspect="1" noChangeArrowheads="1"/>
          </p:cNvPicPr>
          <p:nvPr/>
        </p:nvPicPr>
        <p:blipFill>
          <a:blip r:embed="rId2"/>
          <a:srcRect/>
          <a:stretch>
            <a:fillRect/>
          </a:stretch>
        </p:blipFill>
        <p:spPr bwMode="auto">
          <a:xfrm>
            <a:off x="1219200" y="762000"/>
            <a:ext cx="3048000" cy="3810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276600" y="5791200"/>
            <a:ext cx="3057525" cy="523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a:defRPr/>
            </a:pPr>
            <a:r>
              <a:rPr lang="zh-TW" altLang="en-US" sz="2800" b="1" dirty="0">
                <a:latin typeface="AR Kaiti Medium Big5" pitchFamily="49" charset="-120"/>
                <a:ea typeface="AR Kaiti Medium Big5" pitchFamily="49" charset="-120"/>
              </a:rPr>
              <a:t>柑縣教會熱情演出</a:t>
            </a:r>
            <a:endParaRPr lang="en-US" sz="2800" b="1" dirty="0">
              <a:latin typeface="AR Kaiti Medium Big5" pitchFamily="49" charset="-120"/>
              <a:ea typeface="AR Kaiti Medium Big5" pitchFamily="49" charset="-120"/>
            </a:endParaRPr>
          </a:p>
        </p:txBody>
      </p:sp>
      <p:sp>
        <p:nvSpPr>
          <p:cNvPr id="22533" name="Rectangle 7"/>
          <p:cNvSpPr>
            <a:spLocks noChangeArrowheads="1"/>
          </p:cNvSpPr>
          <p:nvPr/>
        </p:nvSpPr>
        <p:spPr bwMode="auto">
          <a:xfrm>
            <a:off x="914400" y="4800600"/>
            <a:ext cx="387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2400" b="1">
                <a:latin typeface="AR Kaiti Medium Big5" pitchFamily="49" charset="-120"/>
                <a:ea typeface="AR Kaiti Medium Big5" pitchFamily="49" charset="-120"/>
              </a:rPr>
              <a:t>馬偕：寧願燒盡，不願鏽壞</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4648200"/>
            <a:ext cx="299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
          <p:cNvSpPr>
            <a:spLocks noChangeArrowheads="1"/>
          </p:cNvSpPr>
          <p:nvPr/>
        </p:nvSpPr>
        <p:spPr bwMode="auto">
          <a:xfrm>
            <a:off x="0" y="3048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a:latin typeface="Calibri" pitchFamily="34" charset="0"/>
                <a:cs typeface="Times New Roman" pitchFamily="18" charset="0"/>
              </a:rPr>
              <a:t>On</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other</a:t>
            </a:r>
            <a:r>
              <a:rPr lang="en-US" altLang="en-US" sz="3200">
                <a:cs typeface="Times New Roman" pitchFamily="18" charset="0"/>
              </a:rPr>
              <a:t> </a:t>
            </a:r>
            <a:r>
              <a:rPr lang="en-US" altLang="en-US" sz="3200">
                <a:latin typeface="Calibri" pitchFamily="34" charset="0"/>
                <a:cs typeface="Times New Roman" pitchFamily="18" charset="0"/>
              </a:rPr>
              <a:t>hand,</a:t>
            </a:r>
            <a:r>
              <a:rPr lang="en-US" altLang="en-US" sz="3200">
                <a:cs typeface="Times New Roman" pitchFamily="18" charset="0"/>
              </a:rPr>
              <a:t> </a:t>
            </a:r>
            <a:r>
              <a:rPr lang="en-US" altLang="en-US" sz="3200">
                <a:latin typeface="Calibri" pitchFamily="34" charset="0"/>
                <a:cs typeface="Times New Roman" pitchFamily="18" charset="0"/>
              </a:rPr>
              <a:t>we</a:t>
            </a:r>
            <a:r>
              <a:rPr lang="en-US" altLang="en-US" sz="3200">
                <a:cs typeface="Times New Roman" pitchFamily="18" charset="0"/>
              </a:rPr>
              <a:t> </a:t>
            </a:r>
            <a:r>
              <a:rPr lang="en-US" altLang="en-US" sz="3200">
                <a:latin typeface="Calibri" pitchFamily="34" charset="0"/>
                <a:cs typeface="Times New Roman" pitchFamily="18" charset="0"/>
              </a:rPr>
              <a:t>also</a:t>
            </a:r>
            <a:r>
              <a:rPr lang="en-US" altLang="en-US" sz="3200">
                <a:cs typeface="Times New Roman" pitchFamily="18" charset="0"/>
              </a:rPr>
              <a:t> </a:t>
            </a:r>
            <a:r>
              <a:rPr lang="en-US" altLang="en-US" sz="3200">
                <a:latin typeface="Calibri" pitchFamily="34" charset="0"/>
                <a:cs typeface="Times New Roman" pitchFamily="18" charset="0"/>
              </a:rPr>
              <a:t>see</a:t>
            </a:r>
            <a:r>
              <a:rPr lang="en-US" altLang="en-US" sz="3200">
                <a:cs typeface="Times New Roman" pitchFamily="18" charset="0"/>
              </a:rPr>
              <a:t> </a:t>
            </a:r>
            <a:r>
              <a:rPr lang="en-US" altLang="en-US" sz="3200">
                <a:latin typeface="Calibri" pitchFamily="34" charset="0"/>
                <a:cs typeface="Times New Roman" pitchFamily="18" charset="0"/>
              </a:rPr>
              <a:t>that</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Jewish</a:t>
            </a:r>
            <a:r>
              <a:rPr lang="en-US" altLang="en-US" sz="3200">
                <a:cs typeface="Times New Roman" pitchFamily="18" charset="0"/>
              </a:rPr>
              <a:t> </a:t>
            </a:r>
          </a:p>
          <a:p>
            <a:r>
              <a:rPr lang="en-US" altLang="en-US" sz="3200">
                <a:latin typeface="Calibri" pitchFamily="34" charset="0"/>
                <a:cs typeface="Times New Roman" pitchFamily="18" charset="0"/>
              </a:rPr>
              <a:t>religious</a:t>
            </a:r>
            <a:r>
              <a:rPr lang="en-US" altLang="en-US" sz="3200">
                <a:cs typeface="Times New Roman" pitchFamily="18" charset="0"/>
              </a:rPr>
              <a:t> </a:t>
            </a:r>
            <a:r>
              <a:rPr lang="en-US" altLang="en-US" sz="3200">
                <a:latin typeface="Calibri" pitchFamily="34" charset="0"/>
                <a:cs typeface="Times New Roman" pitchFamily="18" charset="0"/>
              </a:rPr>
              <a:t>leaders</a:t>
            </a:r>
            <a:r>
              <a:rPr lang="en-US" altLang="en-US" sz="3200">
                <a:cs typeface="Times New Roman" pitchFamily="18" charset="0"/>
              </a:rPr>
              <a:t> </a:t>
            </a:r>
            <a:r>
              <a:rPr lang="en-US" altLang="en-US" sz="3200">
                <a:latin typeface="Calibri" pitchFamily="34" charset="0"/>
                <a:cs typeface="Times New Roman" pitchFamily="18" charset="0"/>
              </a:rPr>
              <a:t>enforced</a:t>
            </a:r>
            <a:r>
              <a:rPr lang="en-US" altLang="en-US" sz="3200">
                <a:cs typeface="Times New Roman" pitchFamily="18" charset="0"/>
              </a:rPr>
              <a:t> </a:t>
            </a:r>
            <a:r>
              <a:rPr lang="en-US" altLang="en-US" sz="3200">
                <a:latin typeface="Calibri" pitchFamily="34" charset="0"/>
                <a:cs typeface="Times New Roman" pitchFamily="18" charset="0"/>
              </a:rPr>
              <a:t>their</a:t>
            </a:r>
            <a:r>
              <a:rPr lang="en-US" altLang="en-US" sz="3200">
                <a:cs typeface="Times New Roman" pitchFamily="18" charset="0"/>
              </a:rPr>
              <a:t> </a:t>
            </a:r>
            <a:r>
              <a:rPr lang="en-US" altLang="en-US" sz="3200">
                <a:latin typeface="Calibri" pitchFamily="34" charset="0"/>
                <a:cs typeface="Times New Roman" pitchFamily="18" charset="0"/>
              </a:rPr>
              <a:t>ideation</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get</a:t>
            </a:r>
            <a:r>
              <a:rPr lang="en-US" altLang="en-US" sz="3200">
                <a:cs typeface="Times New Roman" pitchFamily="18" charset="0"/>
              </a:rPr>
              <a:t> </a:t>
            </a:r>
            <a:r>
              <a:rPr lang="en-US" altLang="en-US" sz="3200">
                <a:latin typeface="Calibri" pitchFamily="34" charset="0"/>
                <a:cs typeface="Times New Roman" pitchFamily="18" charset="0"/>
              </a:rPr>
              <a:t>rid</a:t>
            </a:r>
            <a:r>
              <a:rPr lang="en-US" altLang="en-US" sz="3200">
                <a:cs typeface="Times New Roman" pitchFamily="18" charset="0"/>
              </a:rPr>
              <a:t> </a:t>
            </a:r>
            <a:r>
              <a:rPr lang="en-US" altLang="en-US" sz="3200">
                <a:latin typeface="Calibri" pitchFamily="34" charset="0"/>
                <a:cs typeface="Times New Roman" pitchFamily="18" charset="0"/>
              </a:rPr>
              <a:t>of</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religious</a:t>
            </a:r>
            <a:r>
              <a:rPr lang="en-US" altLang="en-US" sz="3200">
                <a:cs typeface="Times New Roman" pitchFamily="18" charset="0"/>
              </a:rPr>
              <a:t> </a:t>
            </a:r>
            <a:r>
              <a:rPr lang="en-US" altLang="en-US" sz="3200">
                <a:latin typeface="Calibri" pitchFamily="34" charset="0"/>
                <a:cs typeface="Times New Roman" pitchFamily="18" charset="0"/>
              </a:rPr>
              <a:t>leaders</a:t>
            </a:r>
            <a:r>
              <a:rPr lang="en-US" altLang="en-US" sz="3200">
                <a:cs typeface="Times New Roman" pitchFamily="18" charset="0"/>
              </a:rPr>
              <a:t> </a:t>
            </a:r>
            <a:r>
              <a:rPr lang="en-US" altLang="en-US" sz="3200">
                <a:latin typeface="Calibri" pitchFamily="34" charset="0"/>
                <a:cs typeface="Times New Roman" pitchFamily="18" charset="0"/>
              </a:rPr>
              <a:t>were</a:t>
            </a:r>
            <a:r>
              <a:rPr lang="en-US" altLang="en-US" sz="3200">
                <a:cs typeface="Times New Roman" pitchFamily="18" charset="0"/>
              </a:rPr>
              <a:t> </a:t>
            </a:r>
            <a:r>
              <a:rPr lang="en-US" altLang="en-US" sz="3200">
                <a:latin typeface="Calibri" pitchFamily="34" charset="0"/>
                <a:cs typeface="Times New Roman" pitchFamily="18" charset="0"/>
              </a:rPr>
              <a:t>uneasy</a:t>
            </a:r>
            <a:r>
              <a:rPr lang="en-US" altLang="en-US" sz="3200">
                <a:cs typeface="Times New Roman" pitchFamily="18" charset="0"/>
              </a:rPr>
              <a:t> </a:t>
            </a:r>
            <a:r>
              <a:rPr lang="en-US" altLang="en-US" sz="3200">
                <a:latin typeface="Calibri" pitchFamily="34" charset="0"/>
                <a:cs typeface="Times New Roman" pitchFamily="18" charset="0"/>
              </a:rPr>
              <a:t>about</a:t>
            </a:r>
            <a:r>
              <a:rPr lang="en-US" altLang="en-US" sz="3200">
                <a:cs typeface="Times New Roman" pitchFamily="18" charset="0"/>
              </a:rPr>
              <a:t> </a:t>
            </a:r>
            <a:r>
              <a:rPr lang="en-US" altLang="en-US" sz="3200">
                <a:latin typeface="Calibri" pitchFamily="34" charset="0"/>
                <a:cs typeface="Times New Roman" pitchFamily="18" charset="0"/>
              </a:rPr>
              <a:t>how</a:t>
            </a:r>
            <a:r>
              <a:rPr lang="en-US" altLang="en-US" sz="3200">
                <a:cs typeface="Times New Roman" pitchFamily="18" charset="0"/>
              </a:rPr>
              <a:t> </a:t>
            </a:r>
            <a:r>
              <a:rPr lang="en-US" altLang="en-US" sz="3200">
                <a:latin typeface="Calibri" pitchFamily="34" charset="0"/>
                <a:cs typeface="Times New Roman" pitchFamily="18" charset="0"/>
              </a:rPr>
              <a:t>powerful</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influence</a:t>
            </a:r>
            <a:r>
              <a:rPr lang="en-US" altLang="en-US" sz="3200">
                <a:cs typeface="Times New Roman" pitchFamily="18" charset="0"/>
              </a:rPr>
              <a:t> </a:t>
            </a:r>
            <a:r>
              <a:rPr lang="en-US" altLang="en-US" sz="3200">
                <a:latin typeface="Calibri" pitchFamily="34" charset="0"/>
                <a:cs typeface="Times New Roman" pitchFamily="18" charset="0"/>
              </a:rPr>
              <a:t>has</a:t>
            </a:r>
            <a:r>
              <a:rPr lang="en-US" altLang="en-US" sz="3200">
                <a:cs typeface="Times New Roman" pitchFamily="18" charset="0"/>
              </a:rPr>
              <a:t> </a:t>
            </a:r>
            <a:r>
              <a:rPr lang="en-US" altLang="en-US" sz="3200">
                <a:latin typeface="Calibri" pitchFamily="34" charset="0"/>
                <a:cs typeface="Times New Roman" pitchFamily="18" charset="0"/>
              </a:rPr>
              <a:t>become.</a:t>
            </a:r>
            <a:r>
              <a:rPr lang="en-US" altLang="en-US" sz="3200">
                <a:cs typeface="Times New Roman" pitchFamily="18" charset="0"/>
              </a:rPr>
              <a:t> “</a:t>
            </a:r>
            <a:r>
              <a:rPr lang="en-US" altLang="en-US" sz="3200">
                <a:latin typeface="Calibri" pitchFamily="34" charset="0"/>
                <a:cs typeface="Times New Roman" pitchFamily="18" charset="0"/>
              </a:rPr>
              <a:t>So</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p>
          <a:p>
            <a:r>
              <a:rPr lang="en-US" altLang="en-US" sz="3200">
                <a:latin typeface="Calibri" pitchFamily="34" charset="0"/>
                <a:cs typeface="Times New Roman" pitchFamily="18" charset="0"/>
              </a:rPr>
              <a:t>Pharisees</a:t>
            </a:r>
            <a:r>
              <a:rPr lang="en-US" altLang="en-US" sz="3200">
                <a:cs typeface="Times New Roman" pitchFamily="18" charset="0"/>
              </a:rPr>
              <a:t> </a:t>
            </a:r>
            <a:r>
              <a:rPr lang="en-US" altLang="en-US" sz="3200">
                <a:latin typeface="Calibri" pitchFamily="34" charset="0"/>
                <a:cs typeface="Times New Roman" pitchFamily="18" charset="0"/>
              </a:rPr>
              <a:t>saidto</a:t>
            </a:r>
            <a:r>
              <a:rPr lang="en-US" altLang="en-US" sz="3200">
                <a:cs typeface="Times New Roman" pitchFamily="18" charset="0"/>
              </a:rPr>
              <a:t> </a:t>
            </a:r>
            <a:r>
              <a:rPr lang="en-US" altLang="en-US" sz="3200">
                <a:latin typeface="Calibri" pitchFamily="34" charset="0"/>
                <a:cs typeface="Times New Roman" pitchFamily="18" charset="0"/>
              </a:rPr>
              <a:t>one</a:t>
            </a:r>
            <a:r>
              <a:rPr lang="en-US" altLang="en-US" sz="3200">
                <a:cs typeface="Times New Roman" pitchFamily="18" charset="0"/>
              </a:rPr>
              <a:t> </a:t>
            </a:r>
            <a:r>
              <a:rPr lang="en-US" altLang="en-US" sz="3200">
                <a:latin typeface="Calibri" pitchFamily="34" charset="0"/>
                <a:cs typeface="Times New Roman" pitchFamily="18" charset="0"/>
              </a:rPr>
              <a:t>another,</a:t>
            </a:r>
            <a:r>
              <a:rPr lang="en-US" altLang="en-US" sz="3200">
                <a:cs typeface="Times New Roman" pitchFamily="18" charset="0"/>
              </a:rPr>
              <a:t> </a:t>
            </a:r>
            <a:r>
              <a:rPr lang="en-US" altLang="en-US" sz="3200" b="1" i="1">
                <a:cs typeface="Times New Roman" pitchFamily="18" charset="0"/>
              </a:rPr>
              <a:t>“</a:t>
            </a:r>
            <a:r>
              <a:rPr lang="en-US" altLang="en-US" sz="3200" b="1" i="1">
                <a:latin typeface="Calibri" pitchFamily="34" charset="0"/>
                <a:cs typeface="Times New Roman" pitchFamily="18" charset="0"/>
              </a:rPr>
              <a:t>See,</a:t>
            </a:r>
            <a:r>
              <a:rPr lang="en-US" altLang="en-US" sz="3200" b="1" i="1">
                <a:cs typeface="Times New Roman" pitchFamily="18" charset="0"/>
              </a:rPr>
              <a:t> </a:t>
            </a:r>
            <a:r>
              <a:rPr lang="en-US" altLang="en-US" sz="3200" b="1" i="1">
                <a:latin typeface="Calibri" pitchFamily="34" charset="0"/>
                <a:cs typeface="Times New Roman" pitchFamily="18" charset="0"/>
              </a:rPr>
              <a:t>this</a:t>
            </a:r>
            <a:r>
              <a:rPr lang="en-US" altLang="en-US" sz="3200" b="1" i="1">
                <a:cs typeface="Times New Roman" pitchFamily="18" charset="0"/>
              </a:rPr>
              <a:t> </a:t>
            </a:r>
            <a:r>
              <a:rPr lang="en-US" altLang="en-US" sz="3200" b="1" i="1">
                <a:latin typeface="Calibri" pitchFamily="34" charset="0"/>
                <a:cs typeface="Times New Roman" pitchFamily="18" charset="0"/>
              </a:rPr>
              <a:t>is</a:t>
            </a:r>
            <a:r>
              <a:rPr lang="en-US" altLang="en-US" sz="3200" b="1" i="1">
                <a:cs typeface="Times New Roman" pitchFamily="18" charset="0"/>
              </a:rPr>
              <a:t> </a:t>
            </a:r>
            <a:r>
              <a:rPr lang="en-US" altLang="en-US" sz="3200" b="1" i="1">
                <a:latin typeface="Calibri" pitchFamily="34" charset="0"/>
                <a:cs typeface="Times New Roman" pitchFamily="18" charset="0"/>
              </a:rPr>
              <a:t>getting</a:t>
            </a:r>
            <a:r>
              <a:rPr lang="en-US" altLang="en-US" sz="3200" b="1" i="1">
                <a:cs typeface="Times New Roman" pitchFamily="18" charset="0"/>
              </a:rPr>
              <a:t> </a:t>
            </a:r>
            <a:r>
              <a:rPr lang="en-US" altLang="en-US" sz="3200" b="1" i="1">
                <a:latin typeface="Calibri" pitchFamily="34" charset="0"/>
                <a:cs typeface="Times New Roman" pitchFamily="18" charset="0"/>
              </a:rPr>
              <a:t>usnowhere.</a:t>
            </a:r>
            <a:r>
              <a:rPr lang="en-US" altLang="en-US" sz="3200" b="1" i="1">
                <a:cs typeface="Times New Roman" pitchFamily="18" charset="0"/>
              </a:rPr>
              <a:t> </a:t>
            </a:r>
            <a:r>
              <a:rPr lang="en-US" altLang="en-US" sz="3200" b="1" i="1">
                <a:latin typeface="Calibri" pitchFamily="34" charset="0"/>
                <a:cs typeface="Times New Roman" pitchFamily="18" charset="0"/>
              </a:rPr>
              <a:t>Look</a:t>
            </a:r>
            <a:r>
              <a:rPr lang="en-US" altLang="en-US" sz="3200" b="1" i="1">
                <a:cs typeface="Times New Roman" pitchFamily="18" charset="0"/>
              </a:rPr>
              <a:t> </a:t>
            </a:r>
            <a:r>
              <a:rPr lang="en-US" altLang="en-US" sz="3200" b="1" i="1">
                <a:latin typeface="Calibri" pitchFamily="34" charset="0"/>
                <a:cs typeface="Times New Roman" pitchFamily="18" charset="0"/>
              </a:rPr>
              <a:t>how</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whole</a:t>
            </a:r>
            <a:r>
              <a:rPr lang="en-US" altLang="en-US" sz="3200" b="1" i="1">
                <a:cs typeface="Times New Roman" pitchFamily="18" charset="0"/>
              </a:rPr>
              <a:t> </a:t>
            </a:r>
            <a:r>
              <a:rPr lang="en-US" altLang="en-US" sz="3200" b="1" i="1">
                <a:latin typeface="Calibri" pitchFamily="34" charset="0"/>
                <a:cs typeface="Times New Roman" pitchFamily="18" charset="0"/>
              </a:rPr>
              <a:t>world</a:t>
            </a:r>
            <a:r>
              <a:rPr lang="en-US" altLang="en-US" sz="3200" b="1" i="1">
                <a:cs typeface="Times New Roman" pitchFamily="18" charset="0"/>
              </a:rPr>
              <a:t> </a:t>
            </a:r>
            <a:r>
              <a:rPr lang="en-US" altLang="en-US" sz="3200" b="1" i="1">
                <a:latin typeface="Calibri" pitchFamily="34" charset="0"/>
                <a:cs typeface="Times New Roman" pitchFamily="18" charset="0"/>
              </a:rPr>
              <a:t>has</a:t>
            </a:r>
            <a:r>
              <a:rPr lang="en-US" altLang="en-US" sz="3200" b="1" i="1">
                <a:cs typeface="Times New Roman" pitchFamily="18" charset="0"/>
              </a:rPr>
              <a:t> </a:t>
            </a:r>
            <a:r>
              <a:rPr lang="en-US" altLang="en-US" sz="3200" b="1" i="1">
                <a:latin typeface="Calibri" pitchFamily="34" charset="0"/>
                <a:cs typeface="Times New Roman" pitchFamily="18" charset="0"/>
              </a:rPr>
              <a:t>gone</a:t>
            </a:r>
            <a:r>
              <a:rPr lang="en-US" altLang="en-US" sz="3200" b="1" i="1">
                <a:cs typeface="Times New Roman" pitchFamily="18" charset="0"/>
              </a:rPr>
              <a:t> </a:t>
            </a:r>
            <a:r>
              <a:rPr lang="en-US" altLang="en-US" sz="3200" b="1" i="1">
                <a:latin typeface="Calibri" pitchFamily="34" charset="0"/>
                <a:cs typeface="Times New Roman" pitchFamily="18" charset="0"/>
              </a:rPr>
              <a:t>after</a:t>
            </a:r>
            <a:r>
              <a:rPr lang="en-US" altLang="en-US" sz="3200" b="1" i="1">
                <a:cs typeface="Times New Roman" pitchFamily="18" charset="0"/>
              </a:rPr>
              <a:t> </a:t>
            </a:r>
            <a:r>
              <a:rPr lang="en-US" altLang="en-US" sz="3200" b="1" i="1">
                <a:latin typeface="Calibri" pitchFamily="34" charset="0"/>
                <a:cs typeface="Times New Roman" pitchFamily="18" charset="0"/>
              </a:rPr>
              <a:t>him!</a:t>
            </a:r>
            <a:r>
              <a:rPr lang="en-US" altLang="en-US" sz="3200" b="1" i="1">
                <a:cs typeface="Times New Roman" pitchFamily="18" charset="0"/>
              </a:rPr>
              <a:t>” </a:t>
            </a:r>
            <a:r>
              <a:rPr lang="en-US" altLang="en-US" sz="3200" b="1" i="1">
                <a:latin typeface="Calibri" pitchFamily="34" charset="0"/>
                <a:cs typeface="Times New Roman" pitchFamily="18" charset="0"/>
              </a:rPr>
              <a:t>(John</a:t>
            </a:r>
            <a:r>
              <a:rPr lang="en-US" altLang="en-US" sz="3200" b="1" i="1">
                <a:cs typeface="Times New Roman" pitchFamily="18" charset="0"/>
              </a:rPr>
              <a:t> </a:t>
            </a:r>
            <a:r>
              <a:rPr lang="en-US" altLang="en-US" sz="3200" b="1" i="1">
                <a:latin typeface="Calibri" pitchFamily="34" charset="0"/>
                <a:cs typeface="Times New Roman" pitchFamily="18" charset="0"/>
              </a:rPr>
              <a:t>12:19)</a:t>
            </a:r>
            <a:r>
              <a:rPr lang="en-US" altLang="en-US" sz="3200">
                <a:cs typeface="Times New Roman" pitchFamily="18" charset="0"/>
              </a:rPr>
              <a:t>  </a:t>
            </a:r>
            <a:r>
              <a:rPr lang="en-US" altLang="en-US" sz="3200">
                <a:latin typeface="Calibri" pitchFamily="34" charset="0"/>
                <a:cs typeface="Times New Roman" pitchFamily="18" charset="0"/>
              </a:rPr>
              <a:t>At</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breaking</a:t>
            </a:r>
            <a:r>
              <a:rPr lang="en-US" altLang="en-US" sz="3200">
                <a:cs typeface="Times New Roman" pitchFamily="18" charset="0"/>
              </a:rPr>
              <a:t> </a:t>
            </a:r>
            <a:r>
              <a:rPr lang="en-US" altLang="en-US" sz="3200">
                <a:latin typeface="Calibri" pitchFamily="34" charset="0"/>
                <a:cs typeface="Times New Roman" pitchFamily="18" charset="0"/>
              </a:rPr>
              <a:t>point</a:t>
            </a:r>
            <a:r>
              <a:rPr lang="en-US" altLang="en-US" sz="3200">
                <a:cs typeface="Times New Roman" pitchFamily="18" charset="0"/>
              </a:rPr>
              <a:t> </a:t>
            </a:r>
            <a:r>
              <a:rPr lang="en-US" altLang="en-US" sz="3200">
                <a:latin typeface="Calibri" pitchFamily="34" charset="0"/>
                <a:cs typeface="Times New Roman" pitchFamily="18" charset="0"/>
              </a:rPr>
              <a:t>of</a:t>
            </a:r>
            <a:r>
              <a:rPr lang="en-US" altLang="en-US" sz="3200">
                <a:cs typeface="Times New Roman" pitchFamily="18" charset="0"/>
              </a:rPr>
              <a:t> </a:t>
            </a:r>
            <a:r>
              <a:rPr lang="en-US" altLang="en-US" sz="3200">
                <a:latin typeface="Calibri" pitchFamily="34" charset="0"/>
                <a:cs typeface="Times New Roman" pitchFamily="18" charset="0"/>
              </a:rPr>
              <a:t>these</a:t>
            </a:r>
            <a:r>
              <a:rPr lang="en-US" altLang="en-US" sz="3200">
                <a:cs typeface="Times New Roman" pitchFamily="18" charset="0"/>
              </a:rPr>
              <a:t> </a:t>
            </a:r>
          </a:p>
          <a:p>
            <a:r>
              <a:rPr lang="en-US" altLang="en-US" sz="3200">
                <a:latin typeface="Calibri" pitchFamily="34" charset="0"/>
                <a:cs typeface="Times New Roman" pitchFamily="18" charset="0"/>
              </a:rPr>
              <a:t>two</a:t>
            </a:r>
            <a:r>
              <a:rPr lang="en-US" altLang="en-US" sz="3200">
                <a:cs typeface="Times New Roman" pitchFamily="18" charset="0"/>
              </a:rPr>
              <a:t> </a:t>
            </a:r>
            <a:r>
              <a:rPr lang="en-US" altLang="en-US" sz="3200">
                <a:latin typeface="Calibri" pitchFamily="34" charset="0"/>
                <a:cs typeface="Times New Roman" pitchFamily="18" charset="0"/>
              </a:rPr>
              <a:t>forces,</a:t>
            </a:r>
            <a:r>
              <a:rPr lang="en-US" altLang="en-US" sz="3200">
                <a:cs typeface="Times New Roman" pitchFamily="18" charset="0"/>
              </a:rPr>
              <a:t> </a:t>
            </a:r>
            <a:r>
              <a:rPr lang="en-US" altLang="en-US" sz="3200">
                <a:latin typeface="Calibri" pitchFamily="34" charset="0"/>
                <a:cs typeface="Times New Roman" pitchFamily="18" charset="0"/>
              </a:rPr>
              <a:t>some</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appeared</a:t>
            </a:r>
            <a:r>
              <a:rPr lang="en-US" altLang="en-US" sz="3200">
                <a:cs typeface="Times New Roman" pitchFamily="18" charset="0"/>
              </a:rPr>
              <a:t> </a:t>
            </a:r>
            <a:r>
              <a:rPr lang="en-US" altLang="en-US" sz="3200">
                <a:latin typeface="Calibri" pitchFamily="34" charset="0"/>
                <a:cs typeface="Times New Roman" pitchFamily="18" charset="0"/>
              </a:rPr>
              <a:t>in</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verses.</a:t>
            </a:r>
            <a:r>
              <a:rPr lang="en-US" altLang="en-US" sz="3200">
                <a:cs typeface="Times New Roman" pitchFamily="18" charset="0"/>
              </a:rPr>
              <a:t> </a:t>
            </a:r>
            <a:r>
              <a:rPr lang="en-US" altLang="en-US" sz="3200">
                <a:latin typeface="Calibri" pitchFamily="34" charset="0"/>
                <a:cs typeface="Times New Roman" pitchFamily="18" charset="0"/>
              </a:rPr>
              <a:t>Theyasked</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be</a:t>
            </a:r>
            <a:r>
              <a:rPr lang="en-US" altLang="en-US" sz="3200">
                <a:cs typeface="Times New Roman" pitchFamily="18" charset="0"/>
              </a:rPr>
              <a:t> </a:t>
            </a:r>
            <a:r>
              <a:rPr lang="en-US" altLang="en-US" sz="3200">
                <a:latin typeface="Calibri" pitchFamily="34" charset="0"/>
                <a:cs typeface="Times New Roman" pitchFamily="18" charset="0"/>
              </a:rPr>
              <a:t>seen</a:t>
            </a:r>
            <a:r>
              <a:rPr lang="en-US" altLang="en-US" sz="3200">
                <a:cs typeface="Times New Roman" pitchFamily="18" charset="0"/>
              </a:rPr>
              <a:t> </a:t>
            </a:r>
            <a:r>
              <a:rPr lang="en-US" altLang="en-US" sz="3200">
                <a:latin typeface="Calibri" pitchFamily="34" charset="0"/>
                <a:cs typeface="Times New Roman" pitchFamily="18" charset="0"/>
              </a:rPr>
              <a:t>by</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They</a:t>
            </a:r>
            <a:r>
              <a:rPr lang="en-US" altLang="en-US" sz="3200">
                <a:cs typeface="Times New Roman" pitchFamily="18" charset="0"/>
              </a:rPr>
              <a:t> </a:t>
            </a:r>
            <a:r>
              <a:rPr lang="en-US" altLang="en-US" sz="3200">
                <a:latin typeface="Calibri" pitchFamily="34" charset="0"/>
                <a:cs typeface="Times New Roman" pitchFamily="18" charset="0"/>
              </a:rPr>
              <a:t>are</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not</a:t>
            </a:r>
            <a:r>
              <a:rPr lang="en-US" altLang="en-US" sz="3200">
                <a:cs typeface="Times New Roman" pitchFamily="18" charset="0"/>
              </a:rPr>
              <a:t> </a:t>
            </a:r>
          </a:p>
          <a:p>
            <a:r>
              <a:rPr lang="en-US" altLang="en-US" sz="3200">
                <a:latin typeface="Calibri" pitchFamily="34" charset="0"/>
                <a:cs typeface="Times New Roman" pitchFamily="18" charset="0"/>
              </a:rPr>
              <a:t>Jewish</a:t>
            </a:r>
            <a:r>
              <a:rPr lang="en-US" altLang="en-US" sz="3200">
                <a:cs typeface="Times New Roman" pitchFamily="18" charset="0"/>
              </a:rPr>
              <a:t> </a:t>
            </a:r>
            <a:r>
              <a:rPr lang="en-US" altLang="en-US" sz="3200">
                <a:latin typeface="Calibri" pitchFamily="34" charset="0"/>
                <a:cs typeface="Times New Roman" pitchFamily="18" charset="0"/>
              </a:rPr>
              <a:t>who</a:t>
            </a:r>
            <a:r>
              <a:rPr lang="en-US" altLang="en-US" sz="3200">
                <a:cs typeface="Times New Roman" pitchFamily="18" charset="0"/>
              </a:rPr>
              <a:t> </a:t>
            </a:r>
            <a:r>
              <a:rPr lang="en-US" altLang="en-US" sz="3200">
                <a:latin typeface="Calibri" pitchFamily="34" charset="0"/>
                <a:cs typeface="Times New Roman" pitchFamily="18" charset="0"/>
              </a:rPr>
              <a:t>speak</a:t>
            </a:r>
            <a:r>
              <a:rPr lang="en-US" altLang="en-US" sz="3200">
                <a:cs typeface="Times New Roman" pitchFamily="18" charset="0"/>
              </a:rPr>
              <a:t> </a:t>
            </a:r>
            <a:r>
              <a:rPr lang="en-US" altLang="en-US" sz="3200">
                <a:latin typeface="Calibri" pitchFamily="34" charset="0"/>
                <a:cs typeface="Times New Roman" pitchFamily="18" charset="0"/>
              </a:rPr>
              <a:t>Greek.They</a:t>
            </a:r>
            <a:r>
              <a:rPr lang="en-US" altLang="en-US" sz="3200">
                <a:cs typeface="Times New Roman" pitchFamily="18" charset="0"/>
              </a:rPr>
              <a:t> </a:t>
            </a:r>
            <a:r>
              <a:rPr lang="en-US" altLang="en-US" sz="3200">
                <a:latin typeface="Calibri" pitchFamily="34" charset="0"/>
                <a:cs typeface="Times New Roman" pitchFamily="18" charset="0"/>
              </a:rPr>
              <a:t>were</a:t>
            </a:r>
            <a:r>
              <a:rPr lang="en-US" altLang="en-US" sz="3200">
                <a:cs typeface="Times New Roman" pitchFamily="18" charset="0"/>
              </a:rPr>
              <a:t> </a:t>
            </a:r>
            <a:r>
              <a:rPr lang="en-US" altLang="zh-TW" sz="3200">
                <a:latin typeface="Calibri" pitchFamily="34" charset="0"/>
                <a:cs typeface="Times New Roman" pitchFamily="18" charset="0"/>
              </a:rPr>
              <a:t>Greek</a:t>
            </a:r>
            <a:r>
              <a:rPr lang="en-US" altLang="zh-TW" sz="3200">
                <a:cs typeface="Times New Roman" pitchFamily="18" charset="0"/>
              </a:rPr>
              <a:t> </a:t>
            </a:r>
            <a:r>
              <a:rPr lang="en-US" altLang="zh-TW" sz="3200">
                <a:latin typeface="Calibri" pitchFamily="34" charset="0"/>
                <a:cs typeface="Times New Roman" pitchFamily="18" charset="0"/>
              </a:rPr>
              <a:t>who</a:t>
            </a:r>
            <a:r>
              <a:rPr lang="en-US" altLang="zh-TW" sz="3200">
                <a:cs typeface="Times New Roman" pitchFamily="18" charset="0"/>
              </a:rPr>
              <a:t> </a:t>
            </a:r>
          </a:p>
          <a:p>
            <a:r>
              <a:rPr lang="en-US" altLang="zh-TW" sz="3200">
                <a:latin typeface="Calibri" pitchFamily="34" charset="0"/>
                <a:cs typeface="Times New Roman" pitchFamily="18" charset="0"/>
              </a:rPr>
              <a:t>converted</a:t>
            </a:r>
            <a:r>
              <a:rPr lang="en-US" altLang="zh-TW" sz="3200">
                <a:cs typeface="Times New Roman" pitchFamily="18" charset="0"/>
              </a:rPr>
              <a:t> </a:t>
            </a:r>
            <a:r>
              <a:rPr lang="en-US" altLang="zh-TW" sz="3200">
                <a:latin typeface="Calibri" pitchFamily="34" charset="0"/>
                <a:cs typeface="Times New Roman" pitchFamily="18" charset="0"/>
              </a:rPr>
              <a:t>to</a:t>
            </a:r>
            <a:r>
              <a:rPr lang="en-US" altLang="zh-TW" sz="3200">
                <a:cs typeface="Times New Roman" pitchFamily="18" charset="0"/>
              </a:rPr>
              <a:t> </a:t>
            </a:r>
            <a:r>
              <a:rPr lang="en-US" altLang="zh-TW" sz="3200">
                <a:latin typeface="Calibri" pitchFamily="34" charset="0"/>
                <a:cs typeface="Times New Roman" pitchFamily="18" charset="0"/>
              </a:rPr>
              <a:t>Judaism.</a:t>
            </a:r>
            <a:r>
              <a:rPr lang="en-US" altLang="zh-TW" sz="3200">
                <a:cs typeface="Times New Roman" pitchFamily="18" charset="0"/>
              </a:rPr>
              <a:t> </a:t>
            </a:r>
            <a:r>
              <a:rPr lang="en-US" altLang="zh-TW" sz="3200">
                <a:latin typeface="Calibri" pitchFamily="34" charset="0"/>
                <a:cs typeface="Times New Roman" pitchFamily="18" charset="0"/>
              </a:rPr>
              <a:t>They</a:t>
            </a:r>
            <a:r>
              <a:rPr lang="en-US" altLang="zh-TW" sz="3200">
                <a:cs typeface="Times New Roman" pitchFamily="18" charset="0"/>
              </a:rPr>
              <a:t> </a:t>
            </a:r>
            <a:r>
              <a:rPr lang="en-US" altLang="zh-TW" sz="3200">
                <a:latin typeface="Calibri" pitchFamily="34" charset="0"/>
                <a:cs typeface="Times New Roman" pitchFamily="18" charset="0"/>
              </a:rPr>
              <a:t>were</a:t>
            </a:r>
            <a:r>
              <a:rPr lang="en-US" altLang="zh-TW" sz="3200">
                <a:cs typeface="Times New Roman" pitchFamily="18" charset="0"/>
              </a:rPr>
              <a:t> </a:t>
            </a:r>
            <a:r>
              <a:rPr lang="en-US" altLang="zh-TW" sz="3200">
                <a:latin typeface="Calibri" pitchFamily="34" charset="0"/>
                <a:cs typeface="Times New Roman" pitchFamily="18" charset="0"/>
              </a:rPr>
              <a:t>the</a:t>
            </a:r>
            <a:r>
              <a:rPr lang="en-US" altLang="zh-TW" sz="3200">
                <a:cs typeface="Times New Roman" pitchFamily="18" charset="0"/>
              </a:rPr>
              <a:t> “</a:t>
            </a:r>
            <a:r>
              <a:rPr lang="en-US" altLang="zh-TW" sz="3200">
                <a:latin typeface="Calibri" pitchFamily="34" charset="0"/>
                <a:cs typeface="Times New Roman" pitchFamily="18" charset="0"/>
              </a:rPr>
              <a:t>God-fearing gentiles</a:t>
            </a:r>
            <a:r>
              <a:rPr lang="en-US" altLang="zh-TW" sz="3200">
                <a:cs typeface="Times New Roman" pitchFamily="18" charset="0"/>
              </a:rPr>
              <a:t>”</a:t>
            </a:r>
            <a:r>
              <a:rPr lang="en-US" altLang="zh-TW" sz="3200">
                <a:latin typeface="Calibri" pitchFamily="34" charset="0"/>
                <a:cs typeface="Times New Roman" pitchFamily="18" charset="0"/>
              </a:rPr>
              <a:t>.</a:t>
            </a:r>
            <a:r>
              <a:rPr lang="en-US" altLang="zh-TW" sz="32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4648200"/>
            <a:ext cx="299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1"/>
          <p:cNvSpPr>
            <a:spLocks noChangeArrowheads="1"/>
          </p:cNvSpPr>
          <p:nvPr/>
        </p:nvSpPr>
        <p:spPr bwMode="auto">
          <a:xfrm>
            <a:off x="0" y="492125"/>
            <a:ext cx="91440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a:latin typeface="Calibri" pitchFamily="34" charset="0"/>
                <a:cs typeface="Times New Roman" pitchFamily="18" charset="0"/>
              </a:rPr>
              <a:t>These</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did</a:t>
            </a:r>
            <a:r>
              <a:rPr lang="en-US" altLang="en-US" sz="3200">
                <a:cs typeface="Times New Roman" pitchFamily="18" charset="0"/>
              </a:rPr>
              <a:t> </a:t>
            </a:r>
            <a:r>
              <a:rPr lang="en-US" altLang="en-US" sz="3200">
                <a:latin typeface="Calibri" pitchFamily="34" charset="0"/>
                <a:cs typeface="Times New Roman" pitchFamily="18" charset="0"/>
              </a:rPr>
              <a:t>not</a:t>
            </a:r>
            <a:r>
              <a:rPr lang="en-US" altLang="en-US" sz="3200">
                <a:cs typeface="Times New Roman" pitchFamily="18" charset="0"/>
              </a:rPr>
              <a:t> </a:t>
            </a:r>
            <a:r>
              <a:rPr lang="en-US" altLang="en-US" sz="3200">
                <a:latin typeface="Calibri" pitchFamily="34" charset="0"/>
                <a:cs typeface="Times New Roman" pitchFamily="18" charset="0"/>
              </a:rPr>
              <a:t>go</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directly.</a:t>
            </a:r>
            <a:r>
              <a:rPr lang="en-US" altLang="en-US" sz="3200">
                <a:cs typeface="Times New Roman" pitchFamily="18" charset="0"/>
              </a:rPr>
              <a:t>  </a:t>
            </a:r>
            <a:r>
              <a:rPr lang="en-US" altLang="en-US" sz="3200">
                <a:latin typeface="Calibri" pitchFamily="34" charset="0"/>
                <a:cs typeface="Times New Roman" pitchFamily="18" charset="0"/>
              </a:rPr>
              <a:t>Instead,</a:t>
            </a:r>
            <a:r>
              <a:rPr lang="en-US" altLang="en-US" sz="3200">
                <a:cs typeface="Times New Roman" pitchFamily="18" charset="0"/>
              </a:rPr>
              <a:t> </a:t>
            </a:r>
          </a:p>
          <a:p>
            <a:r>
              <a:rPr lang="en-US" altLang="en-US" sz="3200">
                <a:latin typeface="Calibri" pitchFamily="34" charset="0"/>
                <a:cs typeface="Times New Roman" pitchFamily="18" charset="0"/>
              </a:rPr>
              <a:t>they</a:t>
            </a:r>
            <a:r>
              <a:rPr lang="en-US" altLang="en-US" sz="3200">
                <a:cs typeface="Times New Roman" pitchFamily="18" charset="0"/>
              </a:rPr>
              <a:t> </a:t>
            </a:r>
            <a:r>
              <a:rPr lang="en-US" altLang="en-US" sz="3200">
                <a:latin typeface="Calibri" pitchFamily="34" charset="0"/>
                <a:cs typeface="Times New Roman" pitchFamily="18" charset="0"/>
              </a:rPr>
              <a:t>went</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disciple,</a:t>
            </a:r>
            <a:r>
              <a:rPr lang="en-US" altLang="en-US" sz="3200">
                <a:cs typeface="Times New Roman" pitchFamily="18" charset="0"/>
              </a:rPr>
              <a:t> </a:t>
            </a:r>
            <a:r>
              <a:rPr lang="en-US" altLang="en-US" sz="3200">
                <a:latin typeface="Calibri" pitchFamily="34" charset="0"/>
                <a:cs typeface="Times New Roman" pitchFamily="18" charset="0"/>
              </a:rPr>
              <a:t>Philip.</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Bible</a:t>
            </a:r>
            <a:r>
              <a:rPr lang="en-US" altLang="en-US" sz="3200">
                <a:cs typeface="Times New Roman" pitchFamily="18" charset="0"/>
              </a:rPr>
              <a:t> </a:t>
            </a:r>
            <a:r>
              <a:rPr lang="en-US" altLang="en-US" sz="3200">
                <a:latin typeface="Calibri" pitchFamily="34" charset="0"/>
                <a:cs typeface="Times New Roman" pitchFamily="18" charset="0"/>
              </a:rPr>
              <a:t>did</a:t>
            </a:r>
            <a:r>
              <a:rPr lang="en-US" altLang="en-US" sz="3200">
                <a:cs typeface="Times New Roman" pitchFamily="18" charset="0"/>
              </a:rPr>
              <a:t> </a:t>
            </a:r>
            <a:r>
              <a:rPr lang="en-US" altLang="en-US" sz="3200">
                <a:latin typeface="Calibri" pitchFamily="34" charset="0"/>
                <a:cs typeface="Times New Roman" pitchFamily="18" charset="0"/>
              </a:rPr>
              <a:t>not</a:t>
            </a:r>
            <a:r>
              <a:rPr lang="en-US" altLang="en-US" sz="3200">
                <a:cs typeface="Times New Roman" pitchFamily="18" charset="0"/>
              </a:rPr>
              <a:t> </a:t>
            </a:r>
            <a:r>
              <a:rPr lang="en-US" altLang="en-US" sz="3200">
                <a:latin typeface="Calibri" pitchFamily="34" charset="0"/>
                <a:cs typeface="Times New Roman" pitchFamily="18" charset="0"/>
              </a:rPr>
              <a:t>explain</a:t>
            </a:r>
            <a:r>
              <a:rPr lang="en-US" altLang="en-US" sz="3200">
                <a:cs typeface="Times New Roman" pitchFamily="18" charset="0"/>
              </a:rPr>
              <a:t> </a:t>
            </a:r>
            <a:r>
              <a:rPr lang="en-US" altLang="en-US" sz="3200">
                <a:latin typeface="Calibri" pitchFamily="34" charset="0"/>
                <a:cs typeface="Times New Roman" pitchFamily="18" charset="0"/>
              </a:rPr>
              <a:t>why</a:t>
            </a:r>
            <a:r>
              <a:rPr lang="en-US" altLang="en-US" sz="3200">
                <a:cs typeface="Times New Roman" pitchFamily="18" charset="0"/>
              </a:rPr>
              <a:t> </a:t>
            </a:r>
            <a:r>
              <a:rPr lang="en-US" altLang="en-US" sz="3200">
                <a:latin typeface="Calibri" pitchFamily="34" charset="0"/>
                <a:cs typeface="Times New Roman" pitchFamily="18" charset="0"/>
              </a:rPr>
              <a:t>they</a:t>
            </a:r>
            <a:r>
              <a:rPr lang="en-US" altLang="en-US" sz="3200">
                <a:cs typeface="Times New Roman" pitchFamily="18" charset="0"/>
              </a:rPr>
              <a:t> </a:t>
            </a:r>
            <a:r>
              <a:rPr lang="en-US" altLang="en-US" sz="3200">
                <a:latin typeface="Calibri" pitchFamily="34" charset="0"/>
                <a:cs typeface="Times New Roman" pitchFamily="18" charset="0"/>
              </a:rPr>
              <a:t>went</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Philip.</a:t>
            </a:r>
            <a:r>
              <a:rPr lang="en-US" altLang="en-US" sz="3200">
                <a:cs typeface="Times New Roman" pitchFamily="18" charset="0"/>
              </a:rPr>
              <a:t>  </a:t>
            </a:r>
            <a:r>
              <a:rPr lang="en-US" altLang="en-US" sz="3200">
                <a:latin typeface="Calibri" pitchFamily="34" charset="0"/>
                <a:cs typeface="Times New Roman" pitchFamily="18" charset="0"/>
              </a:rPr>
              <a:t>It</a:t>
            </a:r>
            <a:r>
              <a:rPr lang="en-US" altLang="en-US" sz="3200">
                <a:cs typeface="Times New Roman" pitchFamily="18" charset="0"/>
              </a:rPr>
              <a:t> </a:t>
            </a:r>
            <a:r>
              <a:rPr lang="en-US" altLang="en-US" sz="3200">
                <a:latin typeface="Calibri" pitchFamily="34" charset="0"/>
                <a:cs typeface="Times New Roman" pitchFamily="18" charset="0"/>
              </a:rPr>
              <a:t>may</a:t>
            </a:r>
            <a:r>
              <a:rPr lang="en-US" altLang="en-US" sz="3200">
                <a:cs typeface="Times New Roman" pitchFamily="18" charset="0"/>
              </a:rPr>
              <a:t> </a:t>
            </a:r>
            <a:r>
              <a:rPr lang="en-US" altLang="en-US" sz="3200">
                <a:latin typeface="Calibri" pitchFamily="34" charset="0"/>
                <a:cs typeface="Times New Roman" pitchFamily="18" charset="0"/>
              </a:rPr>
              <a:t>be</a:t>
            </a:r>
            <a:r>
              <a:rPr lang="en-US" altLang="en-US" sz="3200">
                <a:cs typeface="Times New Roman" pitchFamily="18" charset="0"/>
              </a:rPr>
              <a:t> </a:t>
            </a:r>
            <a:r>
              <a:rPr lang="en-US" altLang="en-US" sz="3200">
                <a:latin typeface="Calibri" pitchFamily="34" charset="0"/>
                <a:cs typeface="Times New Roman" pitchFamily="18" charset="0"/>
              </a:rPr>
              <a:t>because</a:t>
            </a:r>
            <a:r>
              <a:rPr lang="en-US" altLang="en-US" sz="3200">
                <a:cs typeface="Times New Roman" pitchFamily="18" charset="0"/>
              </a:rPr>
              <a:t> </a:t>
            </a:r>
          </a:p>
          <a:p>
            <a:r>
              <a:rPr lang="en-US" altLang="en-US" sz="3200">
                <a:latin typeface="Calibri" pitchFamily="34" charset="0"/>
                <a:cs typeface="Times New Roman" pitchFamily="18" charset="0"/>
              </a:rPr>
              <a:t>Philip</a:t>
            </a:r>
            <a:r>
              <a:rPr lang="en-US" altLang="en-US" sz="3200">
                <a:cs typeface="Times New Roman" pitchFamily="18" charset="0"/>
              </a:rPr>
              <a:t> </a:t>
            </a:r>
            <a:r>
              <a:rPr lang="en-US" altLang="en-US" sz="3200">
                <a:latin typeface="Calibri" pitchFamily="34" charset="0"/>
                <a:cs typeface="Times New Roman" pitchFamily="18" charset="0"/>
              </a:rPr>
              <a:t>was</a:t>
            </a:r>
            <a:r>
              <a:rPr lang="en-US" altLang="en-US" sz="3200">
                <a:cs typeface="Times New Roman" pitchFamily="18" charset="0"/>
              </a:rPr>
              <a:t> </a:t>
            </a:r>
            <a:r>
              <a:rPr lang="en-US" altLang="en-US" sz="3200">
                <a:latin typeface="Calibri" pitchFamily="34" charset="0"/>
                <a:cs typeface="Times New Roman" pitchFamily="18" charset="0"/>
              </a:rPr>
              <a:t>a</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name.</a:t>
            </a:r>
            <a:r>
              <a:rPr lang="en-US" altLang="en-US" sz="3200">
                <a:cs typeface="Times New Roman" pitchFamily="18" charset="0"/>
              </a:rPr>
              <a:t>  </a:t>
            </a:r>
            <a:r>
              <a:rPr lang="en-US" altLang="en-US" sz="3200">
                <a:latin typeface="Calibri" pitchFamily="34" charset="0"/>
                <a:cs typeface="Times New Roman" pitchFamily="18" charset="0"/>
              </a:rPr>
              <a:t>It</a:t>
            </a:r>
            <a:r>
              <a:rPr lang="en-US" altLang="en-US" sz="3200">
                <a:cs typeface="Times New Roman" pitchFamily="18" charset="0"/>
              </a:rPr>
              <a:t> </a:t>
            </a:r>
            <a:r>
              <a:rPr lang="en-US" altLang="en-US" sz="3200">
                <a:latin typeface="Calibri" pitchFamily="34" charset="0"/>
                <a:cs typeface="Times New Roman" pitchFamily="18" charset="0"/>
              </a:rPr>
              <a:t>may</a:t>
            </a:r>
            <a:r>
              <a:rPr lang="en-US" altLang="en-US" sz="3200">
                <a:cs typeface="Times New Roman" pitchFamily="18" charset="0"/>
              </a:rPr>
              <a:t> </a:t>
            </a:r>
            <a:r>
              <a:rPr lang="en-US" altLang="en-US" sz="3200">
                <a:latin typeface="Calibri" pitchFamily="34" charset="0"/>
                <a:cs typeface="Times New Roman" pitchFamily="18" charset="0"/>
              </a:rPr>
              <a:t>also</a:t>
            </a:r>
            <a:r>
              <a:rPr lang="en-US" altLang="en-US" sz="3200">
                <a:cs typeface="Times New Roman" pitchFamily="18" charset="0"/>
              </a:rPr>
              <a:t> </a:t>
            </a:r>
            <a:r>
              <a:rPr lang="en-US" altLang="en-US" sz="3200">
                <a:latin typeface="Calibri" pitchFamily="34" charset="0"/>
                <a:cs typeface="Times New Roman" pitchFamily="18" charset="0"/>
              </a:rPr>
              <a:t>be</a:t>
            </a:r>
            <a:r>
              <a:rPr lang="en-US" altLang="en-US" sz="3200">
                <a:cs typeface="Times New Roman" pitchFamily="18" charset="0"/>
              </a:rPr>
              <a:t> </a:t>
            </a:r>
            <a:r>
              <a:rPr lang="en-US" altLang="en-US" sz="3200">
                <a:latin typeface="Calibri" pitchFamily="34" charset="0"/>
                <a:cs typeface="Times New Roman" pitchFamily="18" charset="0"/>
              </a:rPr>
              <a:t>because</a:t>
            </a:r>
            <a:r>
              <a:rPr lang="en-US" altLang="en-US" sz="3200">
                <a:cs typeface="Times New Roman" pitchFamily="18" charset="0"/>
              </a:rPr>
              <a:t> </a:t>
            </a:r>
          </a:p>
          <a:p>
            <a:r>
              <a:rPr lang="en-US" altLang="en-US" sz="3200">
                <a:latin typeface="Calibri" pitchFamily="34" charset="0"/>
                <a:cs typeface="Times New Roman" pitchFamily="18" charset="0"/>
              </a:rPr>
              <a:t>Philip</a:t>
            </a:r>
            <a:r>
              <a:rPr lang="en-US" altLang="en-US" sz="3200">
                <a:cs typeface="Times New Roman" pitchFamily="18" charset="0"/>
              </a:rPr>
              <a:t> </a:t>
            </a:r>
            <a:r>
              <a:rPr lang="en-US" altLang="en-US" sz="3200">
                <a:latin typeface="Calibri" pitchFamily="34" charset="0"/>
                <a:cs typeface="Times New Roman" pitchFamily="18" charset="0"/>
              </a:rPr>
              <a:t>spoke</a:t>
            </a:r>
            <a:r>
              <a:rPr lang="en-US" altLang="en-US" sz="3200">
                <a:cs typeface="Times New Roman" pitchFamily="18" charset="0"/>
              </a:rPr>
              <a:t> </a:t>
            </a:r>
            <a:r>
              <a:rPr lang="en-US" altLang="en-US" sz="3200">
                <a:latin typeface="Calibri" pitchFamily="34" charset="0"/>
                <a:cs typeface="Times New Roman" pitchFamily="18" charset="0"/>
              </a:rPr>
              <a:t>better</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among</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disciples.</a:t>
            </a:r>
            <a:r>
              <a:rPr lang="en-US" altLang="en-US" sz="3200">
                <a:cs typeface="Times New Roman" pitchFamily="18" charset="0"/>
              </a:rPr>
              <a:t>  </a:t>
            </a:r>
            <a:endParaRPr lang="en-US" altLang="en-US" sz="3200"/>
          </a:p>
          <a:p>
            <a:r>
              <a:rPr lang="en-US" altLang="en-US" sz="3200">
                <a:latin typeface="Calibri" pitchFamily="34" charset="0"/>
                <a:cs typeface="Times New Roman" pitchFamily="18" charset="0"/>
              </a:rPr>
              <a:t>Some</a:t>
            </a:r>
            <a:r>
              <a:rPr lang="en-US" altLang="en-US" sz="3200">
                <a:cs typeface="Times New Roman" pitchFamily="18" charset="0"/>
              </a:rPr>
              <a:t> </a:t>
            </a:r>
            <a:r>
              <a:rPr lang="en-US" altLang="en-US" sz="3200">
                <a:latin typeface="Calibri" pitchFamily="34" charset="0"/>
                <a:cs typeface="Times New Roman" pitchFamily="18" charset="0"/>
              </a:rPr>
              <a:t>Bible</a:t>
            </a:r>
            <a:r>
              <a:rPr lang="en-US" altLang="en-US" sz="3200">
                <a:cs typeface="Times New Roman" pitchFamily="18" charset="0"/>
              </a:rPr>
              <a:t> </a:t>
            </a:r>
            <a:r>
              <a:rPr lang="en-US" altLang="en-US" sz="3200">
                <a:latin typeface="Calibri" pitchFamily="34" charset="0"/>
                <a:cs typeface="Times New Roman" pitchFamily="18" charset="0"/>
              </a:rPr>
              <a:t>scholar</a:t>
            </a:r>
            <a:r>
              <a:rPr lang="en-US" altLang="en-US" sz="3200">
                <a:cs typeface="Times New Roman" pitchFamily="18" charset="0"/>
              </a:rPr>
              <a:t> </a:t>
            </a:r>
            <a:r>
              <a:rPr lang="en-US" altLang="en-US" sz="3200">
                <a:latin typeface="Calibri" pitchFamily="34" charset="0"/>
                <a:cs typeface="Times New Roman" pitchFamily="18" charset="0"/>
              </a:rPr>
              <a:t>also</a:t>
            </a:r>
            <a:r>
              <a:rPr lang="en-US" altLang="en-US" sz="3200">
                <a:cs typeface="Times New Roman" pitchFamily="18" charset="0"/>
              </a:rPr>
              <a:t> </a:t>
            </a:r>
            <a:r>
              <a:rPr lang="en-US" altLang="en-US" sz="3200">
                <a:latin typeface="Calibri" pitchFamily="34" charset="0"/>
                <a:cs typeface="Times New Roman" pitchFamily="18" charset="0"/>
              </a:rPr>
              <a:t>thought</a:t>
            </a:r>
            <a:r>
              <a:rPr lang="en-US" altLang="en-US" sz="3200">
                <a:cs typeface="Times New Roman" pitchFamily="18" charset="0"/>
              </a:rPr>
              <a:t> </a:t>
            </a:r>
            <a:r>
              <a:rPr lang="en-US" altLang="en-US" sz="3200">
                <a:latin typeface="Calibri" pitchFamily="34" charset="0"/>
                <a:cs typeface="Times New Roman" pitchFamily="18" charset="0"/>
              </a:rPr>
              <a:t>that</a:t>
            </a:r>
            <a:r>
              <a:rPr lang="en-US" altLang="en-US" sz="3200">
                <a:cs typeface="Times New Roman" pitchFamily="18" charset="0"/>
              </a:rPr>
              <a:t> </a:t>
            </a:r>
            <a:r>
              <a:rPr lang="en-US" altLang="en-US" sz="3200">
                <a:latin typeface="Calibri" pitchFamily="34" charset="0"/>
                <a:cs typeface="Times New Roman" pitchFamily="18" charset="0"/>
              </a:rPr>
              <a:t>Philip</a:t>
            </a:r>
            <a:r>
              <a:rPr lang="en-US" altLang="en-US" sz="3200">
                <a:cs typeface="Times New Roman" pitchFamily="18" charset="0"/>
              </a:rPr>
              <a:t> </a:t>
            </a:r>
            <a:r>
              <a:rPr lang="en-US" altLang="en-US" sz="3200">
                <a:latin typeface="Calibri" pitchFamily="34" charset="0"/>
                <a:cs typeface="Times New Roman" pitchFamily="18" charset="0"/>
              </a:rPr>
              <a:t>was</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p>
          <a:p>
            <a:r>
              <a:rPr lang="en-US" altLang="en-US" sz="3200">
                <a:latin typeface="Calibri" pitchFamily="34" charset="0"/>
                <a:cs typeface="Times New Roman" pitchFamily="18" charset="0"/>
              </a:rPr>
              <a:t>somewhat</a:t>
            </a:r>
            <a:r>
              <a:rPr lang="en-US" altLang="en-US" sz="3200">
                <a:cs typeface="Times New Roman" pitchFamily="18" charset="0"/>
              </a:rPr>
              <a:t> </a:t>
            </a:r>
            <a:r>
              <a:rPr lang="en-US" altLang="en-US" sz="3200">
                <a:latin typeface="Calibri" pitchFamily="34" charset="0"/>
                <a:cs typeface="Times New Roman" pitchFamily="18" charset="0"/>
              </a:rPr>
              <a:t>slower</a:t>
            </a:r>
            <a:r>
              <a:rPr lang="en-US" altLang="en-US" sz="3200">
                <a:cs typeface="Times New Roman" pitchFamily="18" charset="0"/>
              </a:rPr>
              <a:t> </a:t>
            </a:r>
            <a:r>
              <a:rPr lang="en-US" altLang="en-US" sz="3200">
                <a:latin typeface="Calibri" pitchFamily="34" charset="0"/>
                <a:cs typeface="Times New Roman" pitchFamily="18" charset="0"/>
              </a:rPr>
              <a:t>one</a:t>
            </a:r>
            <a:r>
              <a:rPr lang="en-US" altLang="en-US" sz="3200">
                <a:cs typeface="Times New Roman" pitchFamily="18" charset="0"/>
              </a:rPr>
              <a:t> </a:t>
            </a:r>
            <a:r>
              <a:rPr lang="en-US" altLang="en-US" sz="3200">
                <a:latin typeface="Calibri" pitchFamily="34" charset="0"/>
                <a:cs typeface="Times New Roman" pitchFamily="18" charset="0"/>
              </a:rPr>
              <a:t>because</a:t>
            </a:r>
            <a:r>
              <a:rPr lang="en-US" altLang="en-US" sz="3200">
                <a:cs typeface="Times New Roman" pitchFamily="18" charset="0"/>
              </a:rPr>
              <a:t> </a:t>
            </a:r>
            <a:r>
              <a:rPr lang="en-US" altLang="en-US" sz="3200">
                <a:latin typeface="Calibri" pitchFamily="34" charset="0"/>
                <a:cs typeface="Times New Roman" pitchFamily="18" charset="0"/>
              </a:rPr>
              <a:t>he was</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last</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p>
          <a:p>
            <a:r>
              <a:rPr lang="en-US" altLang="en-US" sz="3200">
                <a:latin typeface="Calibri" pitchFamily="34" charset="0"/>
                <a:cs typeface="Times New Roman" pitchFamily="18" charset="0"/>
              </a:rPr>
              <a:t>recognize</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after</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r>
              <a:rPr lang="en-US" altLang="en-US" sz="3200">
                <a:latin typeface="Calibri" pitchFamily="34" charset="0"/>
                <a:cs typeface="Times New Roman" pitchFamily="18" charset="0"/>
              </a:rPr>
              <a:t>resurrection.</a:t>
            </a:r>
            <a:r>
              <a:rPr lang="en-US" altLang="en-US" sz="3200">
                <a:cs typeface="Times New Roman" pitchFamily="18" charset="0"/>
              </a:rPr>
              <a:t> </a:t>
            </a:r>
            <a:r>
              <a:rPr lang="en-US" altLang="en-US" sz="3200">
                <a:latin typeface="Calibri" pitchFamily="34" charset="0"/>
                <a:cs typeface="Times New Roman" pitchFamily="18" charset="0"/>
              </a:rPr>
              <a:t>Regardless</a:t>
            </a:r>
            <a:r>
              <a:rPr lang="en-US" altLang="en-US" sz="3200">
                <a:cs typeface="Times New Roman" pitchFamily="18" charset="0"/>
              </a:rPr>
              <a:t> </a:t>
            </a:r>
            <a:r>
              <a:rPr lang="en-US" altLang="en-US" sz="3200">
                <a:latin typeface="Calibri" pitchFamily="34" charset="0"/>
                <a:cs typeface="Times New Roman" pitchFamily="18" charset="0"/>
              </a:rPr>
              <a:t>thereason,</a:t>
            </a:r>
            <a:r>
              <a:rPr lang="en-US" altLang="en-US" sz="3200">
                <a:cs typeface="Times New Roman" pitchFamily="18" charset="0"/>
              </a:rPr>
              <a:t> </a:t>
            </a:r>
            <a:r>
              <a:rPr lang="en-US" altLang="en-US" sz="3200">
                <a:latin typeface="Calibri" pitchFamily="34" charset="0"/>
                <a:cs typeface="Times New Roman" pitchFamily="18" charset="0"/>
              </a:rPr>
              <a:t>the seeking</a:t>
            </a:r>
            <a:r>
              <a:rPr lang="en-US" altLang="en-US" sz="3200">
                <a:cs typeface="Times New Roman" pitchFamily="18" charset="0"/>
              </a:rPr>
              <a:t> </a:t>
            </a:r>
            <a:r>
              <a:rPr lang="en-US" altLang="en-US" sz="3200">
                <a:latin typeface="Calibri" pitchFamily="34" charset="0"/>
                <a:cs typeface="Times New Roman" pitchFamily="18" charset="0"/>
              </a:rPr>
              <a:t>of</a:t>
            </a:r>
            <a:r>
              <a:rPr lang="en-US" altLang="en-US" sz="3200">
                <a:cs typeface="Times New Roman" pitchFamily="18" charset="0"/>
              </a:rPr>
              <a:t> </a:t>
            </a:r>
            <a:r>
              <a:rPr lang="en-US" altLang="en-US" sz="3200">
                <a:latin typeface="Calibri" pitchFamily="34" charset="0"/>
                <a:cs typeface="Times New Roman" pitchFamily="18" charset="0"/>
              </a:rPr>
              <a:t>Greek</a:t>
            </a:r>
            <a:r>
              <a:rPr lang="en-US" altLang="en-US" sz="3200">
                <a:cs typeface="Times New Roman" pitchFamily="18" charset="0"/>
              </a:rPr>
              <a:t> </a:t>
            </a:r>
            <a:r>
              <a:rPr lang="en-US" altLang="en-US" sz="3200">
                <a:latin typeface="Calibri" pitchFamily="34" charset="0"/>
                <a:cs typeface="Times New Roman" pitchFamily="18" charset="0"/>
              </a:rPr>
              <a:t>pushed</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the</a:t>
            </a:r>
            <a:r>
              <a:rPr lang="en-US" altLang="en-US" sz="3200">
                <a:cs typeface="Times New Roman" pitchFamily="18" charset="0"/>
              </a:rPr>
              <a:t> </a:t>
            </a:r>
          </a:p>
          <a:p>
            <a:r>
              <a:rPr lang="en-US" altLang="en-US" sz="3200">
                <a:latin typeface="Calibri" pitchFamily="34" charset="0"/>
                <a:cs typeface="Times New Roman" pitchFamily="18" charset="0"/>
              </a:rPr>
              <a:t>apex.</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stated</a:t>
            </a:r>
            <a:r>
              <a:rPr lang="en-US" altLang="en-US" sz="3200">
                <a:cs typeface="Times New Roman" pitchFamily="18" charset="0"/>
              </a:rPr>
              <a:t> </a:t>
            </a:r>
            <a:r>
              <a:rPr lang="en-US" altLang="en-US" sz="3200" b="1" i="1">
                <a:cs typeface="Times New Roman" pitchFamily="18" charset="0"/>
              </a:rPr>
              <a:t>“</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hour</a:t>
            </a:r>
            <a:r>
              <a:rPr lang="en-US" altLang="en-US" sz="3200" b="1" i="1">
                <a:cs typeface="Times New Roman" pitchFamily="18" charset="0"/>
              </a:rPr>
              <a:t> </a:t>
            </a:r>
            <a:r>
              <a:rPr lang="en-US" altLang="en-US" sz="3200" b="1" i="1">
                <a:latin typeface="Calibri" pitchFamily="34" charset="0"/>
                <a:cs typeface="Times New Roman" pitchFamily="18" charset="0"/>
              </a:rPr>
              <a:t>has</a:t>
            </a:r>
            <a:r>
              <a:rPr lang="en-US" altLang="en-US" sz="3200" b="1" i="1">
                <a:cs typeface="Times New Roman" pitchFamily="18" charset="0"/>
              </a:rPr>
              <a:t> </a:t>
            </a:r>
            <a:r>
              <a:rPr lang="en-US" altLang="en-US" sz="3200" b="1" i="1">
                <a:latin typeface="Calibri" pitchFamily="34" charset="0"/>
                <a:cs typeface="Times New Roman" pitchFamily="18" charset="0"/>
              </a:rPr>
              <a:t>come</a:t>
            </a:r>
            <a:r>
              <a:rPr lang="en-US" altLang="en-US" sz="3200" b="1" i="1">
                <a:cs typeface="Times New Roman" pitchFamily="18" charset="0"/>
              </a:rPr>
              <a:t> </a:t>
            </a:r>
            <a:r>
              <a:rPr lang="en-US" altLang="en-US" sz="3200" b="1" i="1">
                <a:latin typeface="Calibri" pitchFamily="34" charset="0"/>
                <a:cs typeface="Times New Roman" pitchFamily="18" charset="0"/>
              </a:rPr>
              <a:t>for</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endParaRPr lang="en-US" altLang="en-US" sz="3200"/>
          </a:p>
          <a:p>
            <a:r>
              <a:rPr lang="en-US" altLang="en-US" sz="3200" b="1" i="1">
                <a:latin typeface="Calibri" pitchFamily="34" charset="0"/>
                <a:cs typeface="Times New Roman" pitchFamily="18" charset="0"/>
              </a:rPr>
              <a:t>Son</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Man</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be</a:t>
            </a:r>
            <a:r>
              <a:rPr lang="en-US" altLang="en-US" sz="3200" b="1" i="1">
                <a:cs typeface="Times New Roman" pitchFamily="18" charset="0"/>
              </a:rPr>
              <a:t> </a:t>
            </a:r>
            <a:r>
              <a:rPr lang="en-US" altLang="en-US" sz="3200" b="1" i="1">
                <a:latin typeface="Calibri" pitchFamily="34" charset="0"/>
                <a:cs typeface="Times New Roman" pitchFamily="18" charset="0"/>
              </a:rPr>
              <a:t>glorified.</a:t>
            </a:r>
            <a:r>
              <a:rPr lang="en-US" altLang="en-US" sz="3200" b="1" i="1">
                <a:cs typeface="Times New Roman" pitchFamily="18" charset="0"/>
              </a:rPr>
              <a:t>” </a:t>
            </a:r>
            <a:r>
              <a:rPr lang="en-US" altLang="en-US" sz="3200" b="1" i="1">
                <a:latin typeface="Calibri" pitchFamily="34" charset="0"/>
                <a:cs typeface="Times New Roman" pitchFamily="18" charset="0"/>
              </a:rPr>
              <a:t>(John</a:t>
            </a:r>
            <a:r>
              <a:rPr lang="en-US" altLang="en-US" sz="3200" b="1" i="1">
                <a:cs typeface="Times New Roman" pitchFamily="18" charset="0"/>
              </a:rPr>
              <a:t> </a:t>
            </a:r>
            <a:r>
              <a:rPr lang="en-US" altLang="en-US" sz="3200" b="1" i="1">
                <a:latin typeface="Calibri" pitchFamily="34" charset="0"/>
                <a:cs typeface="Times New Roman" pitchFamily="18" charset="0"/>
              </a:rPr>
              <a:t>12:23)</a:t>
            </a:r>
            <a:r>
              <a:rPr lang="en-US" altLang="en-US" sz="3200">
                <a:cs typeface="Times New Roman" pitchFamily="18" charset="0"/>
              </a:rPr>
              <a:t> </a:t>
            </a:r>
            <a:endParaRPr lang="en-US" alt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ChangeArrowheads="1"/>
          </p:cNvSpPr>
          <p:nvPr/>
        </p:nvSpPr>
        <p:spPr bwMode="auto">
          <a:xfrm>
            <a:off x="0" y="6096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Before Chapter 12, Gospel of John recorded that Jesus’s hour </a:t>
            </a:r>
            <a:r>
              <a:rPr lang="en-US" altLang="en-US" sz="3200" b="1" i="1"/>
              <a:t>“has not yet to come.” (John 2:3, 4:21, 4:23, 8:20)</a:t>
            </a:r>
            <a:r>
              <a:rPr lang="en-US" altLang="en-US" sz="3200"/>
              <a:t>.  Hence, Jesus’ action has beenrather low-key and reserved.  </a:t>
            </a:r>
          </a:p>
          <a:p>
            <a:pPr eaLnBrk="1" hangingPunct="1"/>
            <a:r>
              <a:rPr lang="en-US" altLang="en-US" sz="3200"/>
              <a:t>The Greek’ seeking was a turning point of Jesus’ servie. Jesus predicted that He will die and </a:t>
            </a:r>
          </a:p>
          <a:p>
            <a:pPr eaLnBrk="1" hangingPunct="1"/>
            <a:r>
              <a:rPr lang="en-US" altLang="en-US" sz="3200"/>
              <a:t>resurrect.  He also announced that the “moment </a:t>
            </a:r>
          </a:p>
          <a:p>
            <a:pPr eaLnBrk="1" hangingPunct="1"/>
            <a:r>
              <a:rPr lang="en-US" altLang="en-US" sz="3200"/>
              <a:t>of glory” has come. Jesus used a kernel of wheat to explain his ministry and service.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457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[Testimony] </a:t>
            </a:r>
          </a:p>
          <a:p>
            <a:pPr eaLnBrk="1" hangingPunct="1"/>
            <a:r>
              <a:rPr lang="en-US" altLang="en-US" sz="3200" b="1" i="1"/>
              <a:t>George Leslie Mackay</a:t>
            </a:r>
            <a:r>
              <a:rPr lang="en-US" altLang="en-US" sz="3200"/>
              <a:t> was </a:t>
            </a:r>
          </a:p>
          <a:p>
            <a:pPr eaLnBrk="1" hangingPunct="1"/>
            <a:r>
              <a:rPr lang="en-US" altLang="en-US" sz="3200"/>
              <a:t>born in Zorra, Ontario, Canada. </a:t>
            </a:r>
          </a:p>
          <a:p>
            <a:pPr eaLnBrk="1" hangingPunct="1"/>
            <a:r>
              <a:rPr lang="en-US" altLang="en-US" sz="3200"/>
              <a:t>His parents Were immigrants </a:t>
            </a:r>
          </a:p>
          <a:p>
            <a:pPr eaLnBrk="1" hangingPunct="1"/>
            <a:r>
              <a:rPr lang="en-US" altLang="en-US" sz="3200"/>
              <a:t>from Scotland. He was the first </a:t>
            </a:r>
          </a:p>
          <a:p>
            <a:pPr eaLnBrk="1" hangingPunct="1"/>
            <a:r>
              <a:rPr lang="en-US" altLang="en-US" sz="3200"/>
              <a:t>Generation Scottish Canadian. </a:t>
            </a:r>
          </a:p>
          <a:p>
            <a:pPr eaLnBrk="1" hangingPunct="1"/>
            <a:r>
              <a:rPr lang="en-US" altLang="en-US" sz="3200"/>
              <a:t>In his youth the thought of being a missionary first came to Mackay. To fulfill his plan, Mackay went to Toronto to attend Knox College and a further three years at Princeton Seminary in New Jersey, USA. Then Mackey went to the Scotland to be trained. </a:t>
            </a:r>
          </a:p>
        </p:txBody>
      </p:sp>
      <p:pic>
        <p:nvPicPr>
          <p:cNvPr id="4" name="Picture 3" descr="George Leslie Mackay"/>
          <p:cNvPicPr/>
          <p:nvPr/>
        </p:nvPicPr>
        <p:blipFill>
          <a:blip r:embed="rId2" cstate="print"/>
          <a:srcRect/>
          <a:stretch>
            <a:fillRect/>
          </a:stretch>
        </p:blipFill>
        <p:spPr bwMode="auto">
          <a:xfrm>
            <a:off x="6324600" y="304800"/>
            <a:ext cx="205136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45720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Before departing for Scotland, Mackey had applied to the Presbyterian Mission Board in Canada. The prospects were not encouraging. In its 16 years existence, the Board had not sent even one missionary abroad. While in Scotland Mackey was pleasantly surprised when he was accepted by the Canadian Board as a missionary to China. He return immediately to Canada with a burning desire to preach the gospel in Asia. He was the first foreign missionary by the Canada </a:t>
            </a:r>
          </a:p>
          <a:p>
            <a:pPr eaLnBrk="1" hangingPunct="1"/>
            <a:r>
              <a:rPr lang="en-US" altLang="en-US" sz="3200"/>
              <a:t>Presbyterian Church.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38100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Mackay’s strength for service came from his deep-rooted faith and full reliance on God. He first </a:t>
            </a:r>
          </a:p>
          <a:p>
            <a:pPr eaLnBrk="1" hangingPunct="1"/>
            <a:r>
              <a:rPr lang="en-US" altLang="en-US" sz="2800"/>
              <a:t>experienced tremendous loneliness and anxiety when </a:t>
            </a:r>
          </a:p>
          <a:p>
            <a:pPr eaLnBrk="1" hangingPunct="1"/>
            <a:r>
              <a:rPr lang="en-US" altLang="en-US" sz="2800"/>
              <a:t>Mackay was traveling from San Francisco to Asia. He </a:t>
            </a:r>
          </a:p>
          <a:p>
            <a:pPr eaLnBrk="1" hangingPunct="1"/>
            <a:r>
              <a:rPr lang="en-US" altLang="en-US" sz="2800"/>
              <a:t>thought about leaving his family and friend and going to a country predominately believes a different religion. </a:t>
            </a:r>
          </a:p>
          <a:p>
            <a:pPr eaLnBrk="1" hangingPunct="1"/>
            <a:r>
              <a:rPr lang="en-US" altLang="en-US" sz="2800"/>
              <a:t>He also wondered if he would encounter any violent </a:t>
            </a:r>
          </a:p>
          <a:p>
            <a:pPr eaLnBrk="1" hangingPunct="1"/>
            <a:r>
              <a:rPr lang="en-US" altLang="en-US" sz="2800"/>
              <a:t>tribe or terrifying situations.  Would he ever have the </a:t>
            </a:r>
          </a:p>
          <a:p>
            <a:pPr eaLnBrk="1" hangingPunct="1"/>
            <a:r>
              <a:rPr lang="en-US" altLang="en-US" sz="2800"/>
              <a:t>Opportunity o return to his home? Whether he made the </a:t>
            </a:r>
          </a:p>
          <a:p>
            <a:pPr eaLnBrk="1" hangingPunct="1"/>
            <a:r>
              <a:rPr lang="en-US" altLang="en-US" sz="2800"/>
              <a:t>Wrong decision? Drifting in the endless ocean, God’s </a:t>
            </a:r>
          </a:p>
          <a:p>
            <a:pPr eaLnBrk="1" hangingPunct="1"/>
            <a:r>
              <a:rPr lang="en-US" altLang="en-US" sz="2800"/>
              <a:t>Words strengthened his faith. Dear brothers and sister, </a:t>
            </a:r>
          </a:p>
          <a:p>
            <a:pPr eaLnBrk="1" hangingPunct="1"/>
            <a:r>
              <a:rPr lang="en-US" altLang="en-US" sz="2800"/>
              <a:t>anybody may encounter moment like that, even thought </a:t>
            </a:r>
          </a:p>
          <a:p>
            <a:pPr eaLnBrk="1" hangingPunct="1"/>
            <a:r>
              <a:rPr lang="en-US" altLang="en-US" sz="2800"/>
              <a:t>The Lord Jesus experienced the same struggle and </a:t>
            </a:r>
          </a:p>
          <a:p>
            <a:pPr eaLnBrk="1" hangingPunct="1"/>
            <a:r>
              <a:rPr lang="en-US" altLang="en-US" sz="2800"/>
              <a:t>trial in The Garden of Gethsemane.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482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0" y="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Mackay was originally commissioned by the </a:t>
            </a:r>
          </a:p>
          <a:p>
            <a:pPr eaLnBrk="1" hangingPunct="1"/>
            <a:r>
              <a:rPr lang="en-US" altLang="en-US" sz="2800"/>
              <a:t>Presbyterian Church of Great Britian. He was asked to </a:t>
            </a:r>
          </a:p>
          <a:p>
            <a:pPr eaLnBrk="1" hangingPunct="1"/>
            <a:r>
              <a:rPr lang="en-US" altLang="en-US" sz="2800"/>
              <a:t>choose between Xiamen, Shantou, or Taiwan.  However, it seems like an invisible force was pulling Mackay to </a:t>
            </a:r>
          </a:p>
          <a:p>
            <a:pPr eaLnBrk="1" hangingPunct="1"/>
            <a:r>
              <a:rPr lang="en-US" altLang="en-US" sz="2800"/>
              <a:t>Formosa Taiwan, the beautiful island.  Mackay first </a:t>
            </a:r>
          </a:p>
          <a:p>
            <a:pPr eaLnBrk="1" hangingPunct="1"/>
            <a:r>
              <a:rPr lang="en-US" altLang="en-US" sz="2800"/>
              <a:t>arrived at Takao (Kaohsiung), he then visited Rev. </a:t>
            </a:r>
          </a:p>
          <a:p>
            <a:pPr eaLnBrk="1" hangingPunct="1"/>
            <a:r>
              <a:rPr lang="en-US" altLang="en-US" sz="2800"/>
              <a:t>Hugh Rithie in Pingtung to learn Taiwanese.  Missionary told Mackay that there was not any missionary in the </a:t>
            </a:r>
          </a:p>
          <a:p>
            <a:pPr eaLnBrk="1" hangingPunct="1"/>
            <a:r>
              <a:rPr lang="en-US" altLang="en-US" sz="2800"/>
              <a:t>northern region. Therefore, Mackay and Rev. Ritchie </a:t>
            </a:r>
          </a:p>
          <a:p>
            <a:pPr eaLnBrk="1" hangingPunct="1"/>
            <a:r>
              <a:rPr lang="en-US" altLang="en-US" sz="2800"/>
              <a:t>travel by boat to Tamshui on March 9. When Mackay first went ashore and checked out the surrounding hills. He </a:t>
            </a:r>
          </a:p>
          <a:p>
            <a:pPr eaLnBrk="1" hangingPunct="1"/>
            <a:r>
              <a:rPr lang="en-US" altLang="en-US" sz="2800"/>
              <a:t>then heard a voice saying “Here is the land.” </a:t>
            </a:r>
          </a:p>
          <a:p>
            <a:pPr eaLnBrk="1" hangingPunct="1"/>
            <a:r>
              <a:rPr lang="en-US" altLang="en-US" sz="2800"/>
              <a:t>He prayed “Lord, this is the place. Please help me to </a:t>
            </a:r>
          </a:p>
          <a:p>
            <a:pPr eaLnBrk="1" hangingPunct="1"/>
            <a:r>
              <a:rPr lang="en-US" altLang="en-US" sz="2800"/>
              <a:t>glorify you until my death.”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http://genealogy.ocl.net/twinning/images/boat.jpg"/>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4889500" y="4267200"/>
            <a:ext cx="3949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000"/>
              <a:t>Mackay was in northern Taiwan for a 29 year mission. His mission method was simply </a:t>
            </a:r>
          </a:p>
          <a:p>
            <a:pPr eaLnBrk="1" hangingPunct="1"/>
            <a:r>
              <a:rPr lang="en-US" altLang="en-US" sz="3000"/>
              <a:t>“keep traveling.”  To be more specific, whenever he </a:t>
            </a:r>
          </a:p>
          <a:p>
            <a:pPr eaLnBrk="1" hangingPunct="1"/>
            <a:r>
              <a:rPr lang="en-US" altLang="en-US" sz="3000"/>
              <a:t>arrived at a new place, he have free physical </a:t>
            </a:r>
          </a:p>
          <a:p>
            <a:pPr eaLnBrk="1" hangingPunct="1"/>
            <a:r>
              <a:rPr lang="en-US" altLang="en-US" sz="3000"/>
              <a:t>checkup and give medicines. The second time he </a:t>
            </a:r>
          </a:p>
          <a:p>
            <a:pPr eaLnBrk="1" hangingPunct="1"/>
            <a:r>
              <a:rPr lang="en-US" altLang="en-US" sz="3000"/>
              <a:t>visited the place, he started spreading the gospel. </a:t>
            </a:r>
          </a:p>
          <a:p>
            <a:pPr eaLnBrk="1" hangingPunct="1"/>
            <a:r>
              <a:rPr lang="en-US" altLang="en-US" sz="3000"/>
              <a:t>The third time he visited, he training new believers </a:t>
            </a:r>
          </a:p>
          <a:p>
            <a:pPr eaLnBrk="1" hangingPunct="1"/>
            <a:r>
              <a:rPr lang="en-US" altLang="en-US" sz="3000"/>
              <a:t>and searched for a place for worship. The fourth </a:t>
            </a:r>
          </a:p>
          <a:p>
            <a:pPr eaLnBrk="1" hangingPunct="1"/>
            <a:r>
              <a:rPr lang="en-US" altLang="en-US" sz="3000"/>
              <a:t>time, he assign co-workers to continue to work </a:t>
            </a:r>
          </a:p>
          <a:p>
            <a:pPr eaLnBrk="1" hangingPunct="1"/>
            <a:r>
              <a:rPr lang="en-US" altLang="en-US" sz="3000"/>
              <a:t>at the local church. He was able to be recognized </a:t>
            </a:r>
          </a:p>
          <a:p>
            <a:pPr eaLnBrk="1" hangingPunct="1"/>
            <a:r>
              <a:rPr lang="en-US" altLang="en-US" sz="3000"/>
              <a:t>And accepted by the local Taiwanese. Mackay took </a:t>
            </a:r>
          </a:p>
          <a:p>
            <a:pPr eaLnBrk="1" hangingPunct="1"/>
            <a:r>
              <a:rPr lang="en-US" altLang="en-US" sz="3000"/>
              <a:t>off hisshoes and walked over the island. North to </a:t>
            </a:r>
          </a:p>
          <a:p>
            <a:pPr eaLnBrk="1" hangingPunct="1"/>
            <a:r>
              <a:rPr lang="en-US" altLang="en-US" sz="3000"/>
              <a:t>Keelong,East to Su-Ao </a:t>
            </a:r>
          </a:p>
          <a:p>
            <a:pPr eaLnBrk="1" hangingPunct="1"/>
            <a:r>
              <a:rPr lang="en-US" altLang="en-US" sz="3000"/>
              <a:t>and Kavalan (Yilan).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He also spread gospel to the Pingpu natives and south </a:t>
            </a:r>
          </a:p>
          <a:p>
            <a:pPr eaLnBrk="1" hangingPunct="1"/>
            <a:r>
              <a:rPr lang="en-US" altLang="en-US" sz="2800"/>
              <a:t>to Miaoli. He established over 60 churches. Ordained </a:t>
            </a:r>
          </a:p>
          <a:p>
            <a:pPr eaLnBrk="1" hangingPunct="1"/>
            <a:r>
              <a:rPr lang="en-US" altLang="en-US" sz="2800"/>
              <a:t>two pastors and equipped 60 ministers. Mackay also </a:t>
            </a:r>
          </a:p>
          <a:p>
            <a:pPr eaLnBrk="1" hangingPunct="1"/>
            <a:r>
              <a:rPr lang="en-US" altLang="en-US" sz="2800"/>
              <a:t>established over 60 clinics and extracted over 21000 </a:t>
            </a:r>
          </a:p>
          <a:p>
            <a:pPr eaLnBrk="1" hangingPunct="1"/>
            <a:r>
              <a:rPr lang="en-US" altLang="en-US" sz="2800"/>
              <a:t>teeth. Other than churches, he also founded Oxford </a:t>
            </a:r>
          </a:p>
          <a:p>
            <a:pPr eaLnBrk="1" hangingPunct="1"/>
            <a:r>
              <a:rPr lang="en-US" altLang="en-US" sz="2800"/>
              <a:t>College and Tamshui Women’s School.  Mackay often </a:t>
            </a:r>
          </a:p>
          <a:p>
            <a:pPr eaLnBrk="1" hangingPunct="1"/>
            <a:r>
              <a:rPr lang="en-US" altLang="en-US" sz="2800"/>
              <a:t>Traveled with students and taught lessons by the street or creek, under a tree or in a theater, or simply wherever they went.  Mackey was not only the cradle of modern </a:t>
            </a:r>
          </a:p>
          <a:p>
            <a:pPr eaLnBrk="1" hangingPunct="1"/>
            <a:r>
              <a:rPr lang="en-US" altLang="en-US" sz="2800"/>
              <a:t>Education in northern Taiwan, his contribution included western medicines, modern science, agricultural </a:t>
            </a:r>
          </a:p>
          <a:p>
            <a:pPr eaLnBrk="1" hangingPunct="1"/>
            <a:r>
              <a:rPr lang="en-US" altLang="en-US" sz="2800"/>
              <a:t>techniques and products, and public health. Mackey always willing to learn all kinds of skills and techniques. </a:t>
            </a:r>
          </a:p>
          <a:p>
            <a:pPr eaLnBrk="1" hangingPunct="1"/>
            <a:r>
              <a:rPr lang="en-US" altLang="en-US" sz="2800"/>
              <a:t>He was also obedient to the guidance of the Holy Spirit, </a:t>
            </a:r>
          </a:p>
          <a:p>
            <a:pPr eaLnBrk="1" hangingPunct="1"/>
            <a:r>
              <a:rPr lang="en-US" altLang="en-US" sz="2800"/>
              <a:t>tried different ways to spread the gospel. Mackay’s </a:t>
            </a:r>
          </a:p>
          <a:p>
            <a:pPr eaLnBrk="1" hangingPunct="1"/>
            <a:r>
              <a:rPr lang="en-US" altLang="en-US" sz="2800"/>
              <a:t>creativity and courage was sure a great example to 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
          <p:cNvSpPr>
            <a:spLocks noChangeArrowheads="1"/>
          </p:cNvSpPr>
          <p:nvPr/>
        </p:nvSpPr>
        <p:spPr bwMode="auto">
          <a:xfrm>
            <a:off x="0" y="38100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b="1" i="1">
                <a:latin typeface="Calibri" pitchFamily="34" charset="0"/>
                <a:cs typeface="Times New Roman" pitchFamily="18" charset="0"/>
              </a:rPr>
              <a:t>Conclusion:</a:t>
            </a:r>
            <a:r>
              <a:rPr lang="en-US" altLang="en-US" sz="3200" b="1" i="1">
                <a:cs typeface="Times New Roman" pitchFamily="18" charset="0"/>
              </a:rPr>
              <a:t>  </a:t>
            </a:r>
            <a:endParaRPr lang="en-US" altLang="en-US" sz="3200"/>
          </a:p>
          <a:p>
            <a:r>
              <a:rPr lang="en-US" altLang="en-US" sz="3200">
                <a:latin typeface="Calibri" pitchFamily="34" charset="0"/>
                <a:cs typeface="Times New Roman" pitchFamily="18" charset="0"/>
              </a:rPr>
              <a:t>Dear</a:t>
            </a:r>
            <a:r>
              <a:rPr lang="en-US" altLang="en-US" sz="3200">
                <a:cs typeface="Times New Roman" pitchFamily="18" charset="0"/>
              </a:rPr>
              <a:t> </a:t>
            </a:r>
            <a:r>
              <a:rPr lang="en-US" altLang="en-US" sz="3200">
                <a:latin typeface="Calibri" pitchFamily="34" charset="0"/>
                <a:cs typeface="Times New Roman" pitchFamily="18" charset="0"/>
              </a:rPr>
              <a:t>brothers</a:t>
            </a:r>
            <a:r>
              <a:rPr lang="en-US" altLang="en-US" sz="3200">
                <a:cs typeface="Times New Roman" pitchFamily="18" charset="0"/>
              </a:rPr>
              <a:t> </a:t>
            </a:r>
            <a:r>
              <a:rPr lang="en-US" altLang="en-US" sz="3200">
                <a:latin typeface="Calibri" pitchFamily="34" charset="0"/>
                <a:cs typeface="Times New Roman" pitchFamily="18" charset="0"/>
              </a:rPr>
              <a:t>and</a:t>
            </a:r>
            <a:r>
              <a:rPr lang="en-US" altLang="en-US" sz="3200">
                <a:cs typeface="Times New Roman" pitchFamily="18" charset="0"/>
              </a:rPr>
              <a:t> </a:t>
            </a:r>
            <a:r>
              <a:rPr lang="en-US" altLang="en-US" sz="3200">
                <a:latin typeface="Calibri" pitchFamily="34" charset="0"/>
                <a:cs typeface="Times New Roman" pitchFamily="18" charset="0"/>
              </a:rPr>
              <a:t>sisters,</a:t>
            </a:r>
            <a:r>
              <a:rPr lang="en-US" altLang="en-US" sz="3200">
                <a:cs typeface="Times New Roman" pitchFamily="18" charset="0"/>
              </a:rPr>
              <a:t> </a:t>
            </a:r>
            <a:r>
              <a:rPr lang="en-US" altLang="en-US" sz="3200">
                <a:latin typeface="Calibri" pitchFamily="34" charset="0"/>
                <a:cs typeface="Times New Roman" pitchFamily="18" charset="0"/>
              </a:rPr>
              <a:t>150</a:t>
            </a:r>
            <a:r>
              <a:rPr lang="en-US" altLang="en-US" sz="3200">
                <a:cs typeface="Times New Roman" pitchFamily="18" charset="0"/>
              </a:rPr>
              <a:t> </a:t>
            </a:r>
            <a:r>
              <a:rPr lang="en-US" altLang="en-US" sz="3200">
                <a:latin typeface="Calibri" pitchFamily="34" charset="0"/>
                <a:cs typeface="Times New Roman" pitchFamily="18" charset="0"/>
              </a:rPr>
              <a:t>years</a:t>
            </a:r>
            <a:r>
              <a:rPr lang="en-US" altLang="en-US" sz="3200">
                <a:cs typeface="Times New Roman" pitchFamily="18" charset="0"/>
              </a:rPr>
              <a:t> </a:t>
            </a:r>
            <a:r>
              <a:rPr lang="en-US" altLang="en-US" sz="3200">
                <a:latin typeface="Calibri" pitchFamily="34" charset="0"/>
                <a:cs typeface="Times New Roman" pitchFamily="18" charset="0"/>
              </a:rPr>
              <a:t>ago,</a:t>
            </a:r>
            <a:r>
              <a:rPr lang="en-US" altLang="en-US" sz="3200">
                <a:cs typeface="Times New Roman" pitchFamily="18" charset="0"/>
              </a:rPr>
              <a:t> </a:t>
            </a:r>
            <a:r>
              <a:rPr lang="en-US" altLang="en-US" sz="3200">
                <a:latin typeface="Calibri" pitchFamily="34" charset="0"/>
                <a:cs typeface="Times New Roman" pitchFamily="18" charset="0"/>
              </a:rPr>
              <a:t>missionaries</a:t>
            </a:r>
            <a:r>
              <a:rPr lang="en-US" altLang="en-US" sz="3200">
                <a:cs typeface="Times New Roman" pitchFamily="18" charset="0"/>
              </a:rPr>
              <a:t> </a:t>
            </a:r>
            <a:r>
              <a:rPr lang="en-US" altLang="en-US" sz="3200">
                <a:latin typeface="Calibri" pitchFamily="34" charset="0"/>
                <a:cs typeface="Times New Roman" pitchFamily="18" charset="0"/>
              </a:rPr>
              <a:t>from</a:t>
            </a:r>
            <a:r>
              <a:rPr lang="en-US" altLang="en-US" sz="3200">
                <a:cs typeface="Times New Roman" pitchFamily="18" charset="0"/>
              </a:rPr>
              <a:t> </a:t>
            </a:r>
            <a:r>
              <a:rPr lang="en-US" altLang="en-US" sz="3200">
                <a:latin typeface="Calibri" pitchFamily="34" charset="0"/>
                <a:cs typeface="Times New Roman" pitchFamily="18" charset="0"/>
              </a:rPr>
              <a:t>England</a:t>
            </a:r>
            <a:r>
              <a:rPr lang="en-US" altLang="en-US" sz="3200">
                <a:cs typeface="Times New Roman" pitchFamily="18" charset="0"/>
              </a:rPr>
              <a:t> </a:t>
            </a:r>
            <a:r>
              <a:rPr lang="en-US" altLang="en-US" sz="3200">
                <a:latin typeface="Calibri" pitchFamily="34" charset="0"/>
                <a:cs typeface="Times New Roman" pitchFamily="18" charset="0"/>
              </a:rPr>
              <a:t>and</a:t>
            </a:r>
            <a:r>
              <a:rPr lang="en-US" altLang="en-US" sz="3200">
                <a:cs typeface="Times New Roman" pitchFamily="18" charset="0"/>
              </a:rPr>
              <a:t> </a:t>
            </a:r>
            <a:r>
              <a:rPr lang="en-US" altLang="en-US" sz="3200">
                <a:latin typeface="Calibri" pitchFamily="34" charset="0"/>
                <a:cs typeface="Times New Roman" pitchFamily="18" charset="0"/>
              </a:rPr>
              <a:t>Canada</a:t>
            </a:r>
            <a:r>
              <a:rPr lang="en-US" altLang="en-US" sz="3200">
                <a:cs typeface="Times New Roman" pitchFamily="18" charset="0"/>
              </a:rPr>
              <a:t> </a:t>
            </a:r>
            <a:r>
              <a:rPr lang="en-US" altLang="en-US" sz="3200">
                <a:latin typeface="Calibri" pitchFamily="34" charset="0"/>
                <a:cs typeface="Times New Roman" pitchFamily="18" charset="0"/>
              </a:rPr>
              <a:t>followed</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teaching</a:t>
            </a:r>
            <a:r>
              <a:rPr lang="en-US" altLang="en-US" sz="3200">
                <a:cs typeface="Times New Roman" pitchFamily="18" charset="0"/>
              </a:rPr>
              <a:t> </a:t>
            </a:r>
            <a:r>
              <a:rPr lang="en-US" altLang="en-US" sz="3200">
                <a:latin typeface="Calibri" pitchFamily="34" charset="0"/>
                <a:cs typeface="Times New Roman" pitchFamily="18" charset="0"/>
              </a:rPr>
              <a:t>and</a:t>
            </a:r>
            <a:r>
              <a:rPr lang="en-US" altLang="en-US" sz="3200">
                <a:cs typeface="Times New Roman" pitchFamily="18" charset="0"/>
              </a:rPr>
              <a:t> </a:t>
            </a:r>
            <a:r>
              <a:rPr lang="en-US" altLang="en-US" sz="3200">
                <a:latin typeface="Calibri" pitchFamily="34" charset="0"/>
                <a:cs typeface="Times New Roman" pitchFamily="18" charset="0"/>
              </a:rPr>
              <a:t>allowed</a:t>
            </a:r>
            <a:r>
              <a:rPr lang="en-US" altLang="en-US" sz="3200">
                <a:cs typeface="Times New Roman" pitchFamily="18" charset="0"/>
              </a:rPr>
              <a:t> </a:t>
            </a:r>
            <a:r>
              <a:rPr lang="en-US" altLang="en-US" sz="3200">
                <a:latin typeface="Calibri" pitchFamily="34" charset="0"/>
                <a:cs typeface="Times New Roman" pitchFamily="18" charset="0"/>
              </a:rPr>
              <a:t>themselves</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be</a:t>
            </a:r>
            <a:r>
              <a:rPr lang="en-US" altLang="en-US" sz="3200">
                <a:cs typeface="Times New Roman" pitchFamily="18" charset="0"/>
              </a:rPr>
              <a:t> </a:t>
            </a:r>
            <a:r>
              <a:rPr lang="en-US" altLang="en-US" sz="3200">
                <a:latin typeface="Calibri" pitchFamily="34" charset="0"/>
                <a:cs typeface="Times New Roman" pitchFamily="18" charset="0"/>
              </a:rPr>
              <a:t>kernels</a:t>
            </a:r>
            <a:r>
              <a:rPr lang="en-US" altLang="en-US" sz="3200">
                <a:cs typeface="Times New Roman" pitchFamily="18" charset="0"/>
              </a:rPr>
              <a:t> </a:t>
            </a:r>
            <a:r>
              <a:rPr lang="en-US" altLang="en-US" sz="3200">
                <a:latin typeface="Calibri" pitchFamily="34" charset="0"/>
                <a:cs typeface="Times New Roman" pitchFamily="18" charset="0"/>
              </a:rPr>
              <a:t>of</a:t>
            </a:r>
            <a:r>
              <a:rPr lang="en-US" altLang="en-US" sz="3200">
                <a:cs typeface="Times New Roman" pitchFamily="18" charset="0"/>
              </a:rPr>
              <a:t> </a:t>
            </a:r>
            <a:r>
              <a:rPr lang="en-US" altLang="en-US" sz="3200">
                <a:latin typeface="Calibri" pitchFamily="34" charset="0"/>
                <a:cs typeface="Times New Roman" pitchFamily="18" charset="0"/>
              </a:rPr>
              <a:t>wheat</a:t>
            </a:r>
            <a:r>
              <a:rPr lang="en-US" altLang="en-US" sz="3200">
                <a:cs typeface="Times New Roman" pitchFamily="18" charset="0"/>
              </a:rPr>
              <a:t> </a:t>
            </a:r>
            <a:r>
              <a:rPr lang="en-US" altLang="en-US" sz="3200">
                <a:latin typeface="Calibri" pitchFamily="34" charset="0"/>
                <a:cs typeface="Times New Roman" pitchFamily="18" charset="0"/>
              </a:rPr>
              <a:t>that</a:t>
            </a:r>
            <a:r>
              <a:rPr lang="en-US" altLang="en-US" sz="3200">
                <a:cs typeface="Times New Roman" pitchFamily="18" charset="0"/>
              </a:rPr>
              <a:t> </a:t>
            </a:r>
          </a:p>
          <a:p>
            <a:r>
              <a:rPr lang="en-US" altLang="en-US" sz="3200">
                <a:latin typeface="Calibri" pitchFamily="34" charset="0"/>
                <a:cs typeface="Times New Roman" pitchFamily="18" charset="0"/>
              </a:rPr>
              <a:t>fell in the</a:t>
            </a:r>
            <a:r>
              <a:rPr lang="en-US" altLang="en-US" sz="3200">
                <a:cs typeface="Times New Roman" pitchFamily="18" charset="0"/>
              </a:rPr>
              <a:t> </a:t>
            </a:r>
            <a:r>
              <a:rPr lang="en-US" altLang="en-US" sz="3200">
                <a:latin typeface="Calibri" pitchFamily="34" charset="0"/>
                <a:cs typeface="Times New Roman" pitchFamily="18" charset="0"/>
              </a:rPr>
              <a:t>Taiwanese</a:t>
            </a:r>
            <a:r>
              <a:rPr lang="en-US" altLang="en-US" sz="3200">
                <a:cs typeface="Times New Roman" pitchFamily="18" charset="0"/>
              </a:rPr>
              <a:t> </a:t>
            </a:r>
            <a:r>
              <a:rPr lang="en-US" altLang="en-US" sz="3200">
                <a:latin typeface="Calibri" pitchFamily="34" charset="0"/>
                <a:cs typeface="Times New Roman" pitchFamily="18" charset="0"/>
              </a:rPr>
              <a:t>soil.</a:t>
            </a:r>
            <a:r>
              <a:rPr lang="en-US" altLang="en-US" sz="3200">
                <a:cs typeface="Times New Roman" pitchFamily="18" charset="0"/>
              </a:rPr>
              <a:t>  </a:t>
            </a:r>
            <a:r>
              <a:rPr lang="en-US" altLang="en-US" sz="3200">
                <a:latin typeface="Calibri" pitchFamily="34" charset="0"/>
                <a:cs typeface="Times New Roman" pitchFamily="18" charset="0"/>
              </a:rPr>
              <a:t>Our</a:t>
            </a:r>
            <a:r>
              <a:rPr lang="en-US" altLang="en-US" sz="3200">
                <a:cs typeface="Times New Roman" pitchFamily="18" charset="0"/>
              </a:rPr>
              <a:t> </a:t>
            </a:r>
            <a:r>
              <a:rPr lang="en-US" altLang="en-US" sz="3200">
                <a:latin typeface="Calibri" pitchFamily="34" charset="0"/>
                <a:cs typeface="Times New Roman" pitchFamily="18" charset="0"/>
              </a:rPr>
              <a:t>ancestors</a:t>
            </a:r>
            <a:r>
              <a:rPr lang="en-US" altLang="en-US" sz="3200">
                <a:cs typeface="Times New Roman" pitchFamily="18" charset="0"/>
              </a:rPr>
              <a:t> </a:t>
            </a:r>
            <a:r>
              <a:rPr lang="en-US" altLang="en-US" sz="3200">
                <a:latin typeface="Calibri" pitchFamily="34" charset="0"/>
                <a:cs typeface="Times New Roman" pitchFamily="18" charset="0"/>
              </a:rPr>
              <a:t>heard</a:t>
            </a:r>
            <a:r>
              <a:rPr lang="en-US" altLang="en-US" sz="3200">
                <a:cs typeface="Times New Roman" pitchFamily="18" charset="0"/>
              </a:rPr>
              <a:t> </a:t>
            </a:r>
          </a:p>
          <a:p>
            <a:r>
              <a:rPr lang="en-US" altLang="en-US" sz="3200">
                <a:latin typeface="Calibri" pitchFamily="34" charset="0"/>
                <a:cs typeface="Times New Roman" pitchFamily="18" charset="0"/>
              </a:rPr>
              <a:t>gospel</a:t>
            </a:r>
            <a:r>
              <a:rPr lang="en-US" altLang="en-US" sz="3200">
                <a:cs typeface="Times New Roman" pitchFamily="18" charset="0"/>
              </a:rPr>
              <a:t> </a:t>
            </a:r>
            <a:r>
              <a:rPr lang="en-US" altLang="en-US" sz="3200">
                <a:latin typeface="Calibri" pitchFamily="34" charset="0"/>
                <a:cs typeface="Times New Roman" pitchFamily="18" charset="0"/>
              </a:rPr>
              <a:t>from</a:t>
            </a:r>
            <a:r>
              <a:rPr lang="en-US" altLang="en-US" sz="3200">
                <a:cs typeface="Times New Roman" pitchFamily="18" charset="0"/>
              </a:rPr>
              <a:t> </a:t>
            </a:r>
            <a:r>
              <a:rPr lang="en-US" altLang="en-US" sz="3200">
                <a:latin typeface="Calibri" pitchFamily="34" charset="0"/>
                <a:cs typeface="Times New Roman" pitchFamily="18" charset="0"/>
              </a:rPr>
              <a:t>these</a:t>
            </a:r>
            <a:r>
              <a:rPr lang="en-US" altLang="en-US" sz="3200">
                <a:cs typeface="Times New Roman" pitchFamily="18" charset="0"/>
              </a:rPr>
              <a:t> </a:t>
            </a:r>
            <a:r>
              <a:rPr lang="en-US" altLang="en-US" sz="3200">
                <a:latin typeface="Calibri" pitchFamily="34" charset="0"/>
                <a:cs typeface="Times New Roman" pitchFamily="18" charset="0"/>
              </a:rPr>
              <a:t>missionaries</a:t>
            </a:r>
            <a:r>
              <a:rPr lang="en-US" altLang="en-US" sz="3200">
                <a:cs typeface="Times New Roman" pitchFamily="18" charset="0"/>
              </a:rPr>
              <a:t> </a:t>
            </a:r>
            <a:r>
              <a:rPr lang="en-US" altLang="en-US" sz="3200">
                <a:latin typeface="Calibri" pitchFamily="34" charset="0"/>
                <a:cs typeface="Times New Roman" pitchFamily="18" charset="0"/>
              </a:rPr>
              <a:t>and</a:t>
            </a:r>
            <a:r>
              <a:rPr lang="en-US" altLang="en-US" sz="3200">
                <a:cs typeface="Times New Roman" pitchFamily="18" charset="0"/>
              </a:rPr>
              <a:t> </a:t>
            </a:r>
            <a:r>
              <a:rPr lang="en-US" altLang="en-US" sz="3200">
                <a:latin typeface="Calibri" pitchFamily="34" charset="0"/>
                <a:cs typeface="Times New Roman" pitchFamily="18" charset="0"/>
              </a:rPr>
              <a:t>led</a:t>
            </a:r>
            <a:r>
              <a:rPr lang="en-US" altLang="en-US" sz="3200">
                <a:cs typeface="Times New Roman" pitchFamily="18" charset="0"/>
              </a:rPr>
              <a:t> </a:t>
            </a:r>
            <a:r>
              <a:rPr lang="en-US" altLang="en-US" sz="3200">
                <a:latin typeface="Calibri" pitchFamily="34" charset="0"/>
                <a:cs typeface="Times New Roman" pitchFamily="18" charset="0"/>
              </a:rPr>
              <a:t>us</a:t>
            </a:r>
            <a:r>
              <a:rPr lang="en-US" altLang="en-US" sz="3200">
                <a:cs typeface="Times New Roman" pitchFamily="18" charset="0"/>
              </a:rPr>
              <a:t> </a:t>
            </a:r>
            <a:r>
              <a:rPr lang="en-US" altLang="en-US" sz="3200">
                <a:latin typeface="Calibri" pitchFamily="34" charset="0"/>
                <a:cs typeface="Times New Roman" pitchFamily="18" charset="0"/>
              </a:rPr>
              <a:t>into</a:t>
            </a:r>
            <a:r>
              <a:rPr lang="en-US" altLang="en-US" sz="3200">
                <a:cs typeface="Times New Roman" pitchFamily="18" charset="0"/>
              </a:rPr>
              <a:t> </a:t>
            </a:r>
            <a:r>
              <a:rPr lang="en-US" altLang="en-US" sz="3200">
                <a:latin typeface="Calibri" pitchFamily="34" charset="0"/>
                <a:cs typeface="Times New Roman" pitchFamily="18" charset="0"/>
              </a:rPr>
              <a:t>the</a:t>
            </a:r>
            <a:endParaRPr lang="en-US" altLang="en-US" sz="3200"/>
          </a:p>
          <a:p>
            <a:r>
              <a:rPr lang="en-US" altLang="en-US" sz="3200">
                <a:latin typeface="Calibri" pitchFamily="34" charset="0"/>
                <a:cs typeface="Times New Roman" pitchFamily="18" charset="0"/>
              </a:rPr>
              <a:t>faith.</a:t>
            </a:r>
            <a:r>
              <a:rPr lang="en-US" altLang="en-US" sz="3200">
                <a:cs typeface="Times New Roman" pitchFamily="18" charset="0"/>
              </a:rPr>
              <a:t>  </a:t>
            </a:r>
            <a:r>
              <a:rPr lang="en-US" altLang="en-US" sz="3200">
                <a:latin typeface="Calibri" pitchFamily="34" charset="0"/>
                <a:cs typeface="Times New Roman" pitchFamily="18" charset="0"/>
              </a:rPr>
              <a:t>We</a:t>
            </a:r>
            <a:r>
              <a:rPr lang="en-US" altLang="en-US" sz="3200">
                <a:cs typeface="Times New Roman" pitchFamily="18" charset="0"/>
              </a:rPr>
              <a:t> </a:t>
            </a:r>
            <a:r>
              <a:rPr lang="en-US" altLang="en-US" sz="3200">
                <a:latin typeface="Calibri" pitchFamily="34" charset="0"/>
                <a:cs typeface="Times New Roman" pitchFamily="18" charset="0"/>
              </a:rPr>
              <a:t>all</a:t>
            </a:r>
            <a:r>
              <a:rPr lang="en-US" altLang="en-US" sz="3200">
                <a:cs typeface="Times New Roman" pitchFamily="18" charset="0"/>
              </a:rPr>
              <a:t> </a:t>
            </a:r>
            <a:r>
              <a:rPr lang="en-US" altLang="en-US" sz="3200">
                <a:latin typeface="Calibri" pitchFamily="34" charset="0"/>
                <a:cs typeface="Times New Roman" pitchFamily="18" charset="0"/>
              </a:rPr>
              <a:t>bear</a:t>
            </a:r>
            <a:r>
              <a:rPr lang="en-US" altLang="en-US" sz="3200">
                <a:cs typeface="Times New Roman" pitchFamily="18" charset="0"/>
              </a:rPr>
              <a:t> </a:t>
            </a:r>
            <a:r>
              <a:rPr lang="en-US" altLang="en-US" sz="3200">
                <a:latin typeface="Calibri" pitchFamily="34" charset="0"/>
                <a:cs typeface="Times New Roman" pitchFamily="18" charset="0"/>
              </a:rPr>
              <a:t>fruits</a:t>
            </a:r>
            <a:r>
              <a:rPr lang="en-US" altLang="en-US" sz="3200">
                <a:cs typeface="Times New Roman" pitchFamily="18" charset="0"/>
              </a:rPr>
              <a:t> </a:t>
            </a:r>
            <a:r>
              <a:rPr lang="en-US" altLang="en-US" sz="3200">
                <a:latin typeface="Calibri" pitchFamily="34" charset="0"/>
                <a:cs typeface="Times New Roman" pitchFamily="18" charset="0"/>
              </a:rPr>
              <a:t>to</a:t>
            </a:r>
            <a:r>
              <a:rPr lang="en-US" altLang="en-US" sz="3200">
                <a:cs typeface="Times New Roman" pitchFamily="18" charset="0"/>
              </a:rPr>
              <a:t> </a:t>
            </a:r>
            <a:r>
              <a:rPr lang="en-US" altLang="en-US" sz="3200">
                <a:latin typeface="Calibri" pitchFamily="34" charset="0"/>
                <a:cs typeface="Times New Roman" pitchFamily="18" charset="0"/>
              </a:rPr>
              <a:t>these</a:t>
            </a:r>
            <a:r>
              <a:rPr lang="en-US" altLang="en-US" sz="3200">
                <a:cs typeface="Times New Roman" pitchFamily="18" charset="0"/>
              </a:rPr>
              <a:t> </a:t>
            </a:r>
            <a:r>
              <a:rPr lang="en-US" altLang="en-US" sz="3200">
                <a:latin typeface="Calibri" pitchFamily="34" charset="0"/>
                <a:cs typeface="Times New Roman" pitchFamily="18" charset="0"/>
              </a:rPr>
              <a:t>missionaries</a:t>
            </a:r>
            <a:r>
              <a:rPr lang="en-US" altLang="en-US" sz="3200">
                <a:cs typeface="Times New Roman" pitchFamily="18" charset="0"/>
              </a:rPr>
              <a:t>’ </a:t>
            </a:r>
            <a:r>
              <a:rPr lang="en-US" altLang="en-US" sz="3200">
                <a:latin typeface="Calibri" pitchFamily="34" charset="0"/>
                <a:cs typeface="Times New Roman" pitchFamily="18" charset="0"/>
              </a:rPr>
              <a:t>effort</a:t>
            </a:r>
            <a:r>
              <a:rPr lang="en-US" altLang="en-US" sz="3200">
                <a:cs typeface="Times New Roman" pitchFamily="18" charset="0"/>
              </a:rPr>
              <a:t> </a:t>
            </a:r>
            <a:r>
              <a:rPr lang="en-US" altLang="en-US" sz="3200">
                <a:latin typeface="Calibri" pitchFamily="34" charset="0"/>
                <a:cs typeface="Times New Roman" pitchFamily="18" charset="0"/>
              </a:rPr>
              <a:t>and</a:t>
            </a:r>
            <a:r>
              <a:rPr lang="en-US" altLang="en-US" sz="3200">
                <a:cs typeface="Times New Roman" pitchFamily="18" charset="0"/>
              </a:rPr>
              <a:t> </a:t>
            </a:r>
            <a:r>
              <a:rPr lang="en-US" altLang="en-US" sz="3200">
                <a:latin typeface="Calibri" pitchFamily="34" charset="0"/>
                <a:cs typeface="Times New Roman" pitchFamily="18" charset="0"/>
              </a:rPr>
              <a:t>sacrifice.</a:t>
            </a:r>
            <a:r>
              <a:rPr lang="en-US" altLang="en-US" sz="3200">
                <a:cs typeface="Times New Roman" pitchFamily="18" charset="0"/>
              </a:rPr>
              <a:t>  </a:t>
            </a:r>
            <a:r>
              <a:rPr lang="en-US" altLang="en-US" sz="3200">
                <a:latin typeface="Calibri" pitchFamily="34" charset="0"/>
                <a:cs typeface="Times New Roman" pitchFamily="18" charset="0"/>
              </a:rPr>
              <a:t>As</a:t>
            </a:r>
            <a:r>
              <a:rPr lang="en-US" altLang="en-US" sz="3200">
                <a:cs typeface="Times New Roman" pitchFamily="18" charset="0"/>
              </a:rPr>
              <a:t> </a:t>
            </a:r>
            <a:r>
              <a:rPr lang="en-US" altLang="en-US" sz="3200">
                <a:latin typeface="Calibri" pitchFamily="34" charset="0"/>
                <a:cs typeface="Times New Roman" pitchFamily="18" charset="0"/>
              </a:rPr>
              <a:t>what</a:t>
            </a:r>
            <a:r>
              <a:rPr lang="en-US" altLang="en-US" sz="3200">
                <a:cs typeface="Times New Roman" pitchFamily="18" charset="0"/>
              </a:rPr>
              <a:t> </a:t>
            </a:r>
            <a:r>
              <a:rPr lang="en-US" altLang="en-US" sz="3200">
                <a:latin typeface="Calibri" pitchFamily="34" charset="0"/>
                <a:cs typeface="Times New Roman" pitchFamily="18" charset="0"/>
              </a:rPr>
              <a:t>Jesus</a:t>
            </a:r>
            <a:r>
              <a:rPr lang="en-US" altLang="en-US" sz="3200">
                <a:cs typeface="Times New Roman" pitchFamily="18" charset="0"/>
              </a:rPr>
              <a:t> </a:t>
            </a:r>
            <a:r>
              <a:rPr lang="en-US" altLang="en-US" sz="3200">
                <a:latin typeface="Calibri" pitchFamily="34" charset="0"/>
                <a:cs typeface="Times New Roman" pitchFamily="18" charset="0"/>
              </a:rPr>
              <a:t>said,</a:t>
            </a:r>
            <a:r>
              <a:rPr lang="en-US" altLang="en-US" sz="3200">
                <a:cs typeface="Times New Roman" pitchFamily="18" charset="0"/>
              </a:rPr>
              <a:t> </a:t>
            </a:r>
            <a:r>
              <a:rPr lang="en-US" altLang="en-US" sz="3200" b="1" i="1">
                <a:cs typeface="Times New Roman" pitchFamily="18" charset="0"/>
              </a:rPr>
              <a:t>“</a:t>
            </a:r>
            <a:r>
              <a:rPr lang="en-US" altLang="en-US" sz="3200" b="1" i="1">
                <a:latin typeface="Calibri" pitchFamily="34" charset="0"/>
                <a:cs typeface="Times New Roman" pitchFamily="18" charset="0"/>
              </a:rPr>
              <a:t>Very</a:t>
            </a:r>
            <a:r>
              <a:rPr lang="en-US" altLang="en-US" sz="3200" b="1" i="1">
                <a:cs typeface="Times New Roman" pitchFamily="18" charset="0"/>
              </a:rPr>
              <a:t> </a:t>
            </a:r>
            <a:r>
              <a:rPr lang="en-US" altLang="en-US" sz="3200" b="1" i="1">
                <a:latin typeface="Calibri" pitchFamily="34" charset="0"/>
                <a:cs typeface="Times New Roman" pitchFamily="18" charset="0"/>
              </a:rPr>
              <a:t>truly</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tell</a:t>
            </a:r>
            <a:r>
              <a:rPr lang="en-US" altLang="en-US" sz="3200" b="1" i="1">
                <a:cs typeface="Times New Roman" pitchFamily="18" charset="0"/>
              </a:rPr>
              <a:t> </a:t>
            </a:r>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unless</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r>
              <a:rPr lang="en-US" altLang="en-US" sz="3200" b="1" i="1">
                <a:latin typeface="Calibri" pitchFamily="34" charset="0"/>
                <a:cs typeface="Times New Roman" pitchFamily="18" charset="0"/>
              </a:rPr>
              <a:t>kernel</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wheat</a:t>
            </a:r>
            <a:r>
              <a:rPr lang="en-US" altLang="en-US" sz="3200" b="1" i="1">
                <a:cs typeface="Times New Roman" pitchFamily="18" charset="0"/>
              </a:rPr>
              <a:t> </a:t>
            </a:r>
            <a:r>
              <a:rPr lang="en-US" altLang="en-US" sz="3200" b="1" i="1">
                <a:latin typeface="Calibri" pitchFamily="34" charset="0"/>
                <a:cs typeface="Times New Roman" pitchFamily="18" charset="0"/>
              </a:rPr>
              <a:t>falls</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ground</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dies,</a:t>
            </a:r>
            <a:r>
              <a:rPr lang="en-US" altLang="en-US" sz="3200" b="1" i="1">
                <a:cs typeface="Times New Roman" pitchFamily="18" charset="0"/>
              </a:rPr>
              <a:t> </a:t>
            </a:r>
            <a:r>
              <a:rPr lang="en-US" altLang="en-US" sz="3200" b="1" i="1">
                <a:latin typeface="Calibri" pitchFamily="34" charset="0"/>
                <a:cs typeface="Times New Roman" pitchFamily="18" charset="0"/>
              </a:rPr>
              <a:t>it</a:t>
            </a:r>
            <a:r>
              <a:rPr lang="en-US" altLang="en-US" sz="3200" b="1" i="1">
                <a:cs typeface="Times New Roman" pitchFamily="18" charset="0"/>
              </a:rPr>
              <a:t> </a:t>
            </a:r>
            <a:r>
              <a:rPr lang="en-US" altLang="en-US" sz="3200" b="1" i="1">
                <a:latin typeface="Calibri" pitchFamily="34" charset="0"/>
                <a:cs typeface="Times New Roman" pitchFamily="18" charset="0"/>
              </a:rPr>
              <a:t>remains</a:t>
            </a:r>
            <a:r>
              <a:rPr lang="en-US" altLang="en-US" sz="3200" b="1" i="1">
                <a:cs typeface="Times New Roman" pitchFamily="18" charset="0"/>
              </a:rPr>
              <a:t> </a:t>
            </a:r>
            <a:r>
              <a:rPr lang="en-US" altLang="en-US" sz="3200" b="1" i="1">
                <a:latin typeface="Calibri" pitchFamily="34" charset="0"/>
                <a:cs typeface="Times New Roman" pitchFamily="18" charset="0"/>
              </a:rPr>
              <a:t>only</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r>
              <a:rPr lang="en-US" altLang="en-US" sz="3200" b="1" i="1">
                <a:latin typeface="Calibri" pitchFamily="34" charset="0"/>
                <a:cs typeface="Times New Roman" pitchFamily="18" charset="0"/>
              </a:rPr>
              <a:t>single</a:t>
            </a:r>
            <a:r>
              <a:rPr lang="en-US" altLang="en-US" sz="3200" b="1" i="1">
                <a:cs typeface="Times New Roman" pitchFamily="18" charset="0"/>
              </a:rPr>
              <a:t> </a:t>
            </a:r>
            <a:r>
              <a:rPr lang="en-US" altLang="en-US" sz="3200" b="1" i="1">
                <a:latin typeface="Calibri" pitchFamily="34" charset="0"/>
                <a:cs typeface="Times New Roman" pitchFamily="18" charset="0"/>
              </a:rPr>
              <a:t>seed.</a:t>
            </a:r>
            <a:r>
              <a:rPr lang="en-US" altLang="en-US" sz="3200" b="1" i="1">
                <a:cs typeface="Times New Roman" pitchFamily="18" charset="0"/>
              </a:rPr>
              <a:t>” </a:t>
            </a:r>
            <a:r>
              <a:rPr lang="en-US" altLang="en-US" sz="3200" b="1" i="1">
                <a:latin typeface="Calibri" pitchFamily="34" charset="0"/>
                <a:cs typeface="Times New Roman" pitchFamily="18" charset="0"/>
              </a:rPr>
              <a:t>(John</a:t>
            </a:r>
            <a:r>
              <a:rPr lang="en-US" altLang="en-US" sz="3200" b="1" i="1">
                <a:cs typeface="Times New Roman" pitchFamily="18" charset="0"/>
              </a:rPr>
              <a:t> </a:t>
            </a:r>
            <a:r>
              <a:rPr lang="en-US" altLang="en-US" sz="3200" b="1" i="1">
                <a:latin typeface="Calibri" pitchFamily="34" charset="0"/>
                <a:cs typeface="Times New Roman" pitchFamily="18" charset="0"/>
              </a:rPr>
              <a:t>12:24).</a:t>
            </a:r>
            <a:r>
              <a:rPr lang="en-US" altLang="en-US" sz="3200">
                <a:cs typeface="Times New Roman" pitchFamily="18" charset="0"/>
              </a:rPr>
              <a:t>  </a:t>
            </a:r>
            <a:endParaRPr lang="en-US"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3555" name="Content Placeholder 2"/>
          <p:cNvSpPr>
            <a:spLocks noGrp="1"/>
          </p:cNvSpPr>
          <p:nvPr>
            <p:ph idx="1"/>
          </p:nvPr>
        </p:nvSpPr>
        <p:spPr/>
        <p:txBody>
          <a:bodyPr/>
          <a:lstStyle/>
          <a:p>
            <a:endParaRPr lang="en-US" altLang="en-US" smtClean="0"/>
          </a:p>
        </p:txBody>
      </p:sp>
      <p:pic>
        <p:nvPicPr>
          <p:cNvPr id="23556" name="Picture 2" descr="http://img513.imageshack.us/img513/2461/img8399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38100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Year of 2015 will be the 150th anniversary of the </a:t>
            </a:r>
          </a:p>
          <a:p>
            <a:pPr eaLnBrk="1" hangingPunct="1"/>
            <a:r>
              <a:rPr lang="en-US" altLang="en-US" sz="2800"/>
              <a:t>establishment of The Presbyterian Church in Taiwan. There will have a series of celebration.  </a:t>
            </a:r>
          </a:p>
          <a:p>
            <a:pPr eaLnBrk="1" hangingPunct="1"/>
            <a:r>
              <a:rPr lang="en-US" altLang="en-US" sz="2800"/>
              <a:t>Southern California TPC also prepare to attend the </a:t>
            </a:r>
          </a:p>
          <a:p>
            <a:pPr eaLnBrk="1" hangingPunct="1"/>
            <a:r>
              <a:rPr lang="en-US" altLang="en-US" sz="2800"/>
              <a:t>Celebration and mission in Taiwan. You may start saving up $200 per month for this meaningful trip next year.</a:t>
            </a:r>
          </a:p>
        </p:txBody>
      </p:sp>
      <p:pic>
        <p:nvPicPr>
          <p:cNvPr id="51203" name="Picture 4" descr="SONY DSC"/>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990600" y="3886200"/>
            <a:ext cx="4457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8" descr="Mackay Clinic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cellnique.com/media/catalog/category/wheat-germ-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
          <p:cNvSpPr>
            <a:spLocks noChangeArrowheads="1"/>
          </p:cNvSpPr>
          <p:nvPr/>
        </p:nvSpPr>
        <p:spPr bwMode="auto">
          <a:xfrm>
            <a:off x="0" y="4572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a:latin typeface="Calibri" pitchFamily="34" charset="0"/>
                <a:cs typeface="Times New Roman" pitchFamily="18" charset="0"/>
              </a:rPr>
              <a:t>Mackay</a:t>
            </a:r>
            <a:r>
              <a:rPr lang="en-US" altLang="en-US" sz="3200">
                <a:cs typeface="Times New Roman" pitchFamily="18" charset="0"/>
              </a:rPr>
              <a:t> </a:t>
            </a:r>
            <a:r>
              <a:rPr lang="en-US" altLang="en-US" sz="3200">
                <a:latin typeface="Calibri" pitchFamily="34" charset="0"/>
                <a:cs typeface="Times New Roman" pitchFamily="18" charset="0"/>
              </a:rPr>
              <a:t>has</a:t>
            </a:r>
            <a:r>
              <a:rPr lang="en-US" altLang="en-US" sz="3200">
                <a:cs typeface="Times New Roman" pitchFamily="18" charset="0"/>
              </a:rPr>
              <a:t> </a:t>
            </a:r>
            <a:r>
              <a:rPr lang="en-US" altLang="en-US" sz="3200">
                <a:latin typeface="Calibri" pitchFamily="34" charset="0"/>
                <a:cs typeface="Times New Roman" pitchFamily="18" charset="0"/>
              </a:rPr>
              <a:t>a</a:t>
            </a:r>
            <a:r>
              <a:rPr lang="en-US" altLang="en-US" sz="3200">
                <a:cs typeface="Times New Roman" pitchFamily="18" charset="0"/>
              </a:rPr>
              <a:t> “</a:t>
            </a:r>
            <a:r>
              <a:rPr lang="en-US" altLang="en-US" sz="3200">
                <a:latin typeface="Calibri" pitchFamily="34" charset="0"/>
                <a:cs typeface="Times New Roman" pitchFamily="18" charset="0"/>
              </a:rPr>
              <a:t>true</a:t>
            </a:r>
            <a:r>
              <a:rPr lang="en-US" altLang="en-US" sz="3200">
                <a:cs typeface="Times New Roman" pitchFamily="18" charset="0"/>
              </a:rPr>
              <a:t> </a:t>
            </a:r>
            <a:r>
              <a:rPr lang="en-US" altLang="en-US" sz="3200">
                <a:latin typeface="Calibri" pitchFamily="34" charset="0"/>
                <a:cs typeface="Times New Roman" pitchFamily="18" charset="0"/>
              </a:rPr>
              <a:t>Taiwanese</a:t>
            </a:r>
            <a:r>
              <a:rPr lang="en-US" altLang="en-US" sz="3200">
                <a:cs typeface="Times New Roman" pitchFamily="18" charset="0"/>
              </a:rPr>
              <a:t> </a:t>
            </a:r>
            <a:r>
              <a:rPr lang="en-US" altLang="en-US" sz="3200">
                <a:latin typeface="Calibri" pitchFamily="34" charset="0"/>
                <a:cs typeface="Times New Roman" pitchFamily="18" charset="0"/>
              </a:rPr>
              <a:t>spirit.</a:t>
            </a:r>
            <a:r>
              <a:rPr lang="en-US" altLang="en-US" sz="3200">
                <a:cs typeface="Times New Roman" pitchFamily="18" charset="0"/>
              </a:rPr>
              <a:t>”  </a:t>
            </a:r>
            <a:r>
              <a:rPr lang="en-US" altLang="en-US" sz="3200">
                <a:latin typeface="Calibri" pitchFamily="34" charset="0"/>
                <a:cs typeface="Times New Roman" pitchFamily="18" charset="0"/>
              </a:rPr>
              <a:t>He</a:t>
            </a:r>
            <a:r>
              <a:rPr lang="en-US" altLang="en-US" sz="3200">
                <a:cs typeface="Times New Roman" pitchFamily="18" charset="0"/>
              </a:rPr>
              <a:t> </a:t>
            </a:r>
            <a:r>
              <a:rPr lang="en-US" altLang="en-US" sz="3200">
                <a:latin typeface="Calibri" pitchFamily="34" charset="0"/>
                <a:cs typeface="Times New Roman" pitchFamily="18" charset="0"/>
              </a:rPr>
              <a:t>loves</a:t>
            </a:r>
            <a:r>
              <a:rPr lang="en-US" altLang="en-US" sz="3200">
                <a:cs typeface="Times New Roman" pitchFamily="18" charset="0"/>
              </a:rPr>
              <a:t> </a:t>
            </a:r>
          </a:p>
          <a:p>
            <a:r>
              <a:rPr lang="en-US" altLang="en-US" sz="3200">
                <a:latin typeface="Calibri" pitchFamily="34" charset="0"/>
                <a:cs typeface="Times New Roman" pitchFamily="18" charset="0"/>
              </a:rPr>
              <a:t>Taiwan</a:t>
            </a:r>
            <a:r>
              <a:rPr lang="en-US" altLang="en-US" sz="3200">
                <a:cs typeface="Times New Roman" pitchFamily="18" charset="0"/>
              </a:rPr>
              <a:t> </a:t>
            </a:r>
            <a:r>
              <a:rPr lang="en-US" altLang="en-US" sz="3200">
                <a:latin typeface="Calibri" pitchFamily="34" charset="0"/>
                <a:cs typeface="Times New Roman" pitchFamily="18" charset="0"/>
              </a:rPr>
              <a:t>more</a:t>
            </a:r>
            <a:r>
              <a:rPr lang="en-US" altLang="en-US" sz="3200">
                <a:cs typeface="Times New Roman" pitchFamily="18" charset="0"/>
              </a:rPr>
              <a:t> </a:t>
            </a:r>
            <a:r>
              <a:rPr lang="en-US" altLang="en-US" sz="3200">
                <a:latin typeface="Calibri" pitchFamily="34" charset="0"/>
                <a:cs typeface="Times New Roman" pitchFamily="18" charset="0"/>
              </a:rPr>
              <a:t>than</a:t>
            </a:r>
            <a:r>
              <a:rPr lang="en-US" altLang="en-US" sz="3200">
                <a:cs typeface="Times New Roman" pitchFamily="18" charset="0"/>
              </a:rPr>
              <a:t> </a:t>
            </a:r>
            <a:r>
              <a:rPr lang="en-US" altLang="en-US" sz="3200">
                <a:latin typeface="Calibri" pitchFamily="34" charset="0"/>
                <a:cs typeface="Times New Roman" pitchFamily="18" charset="0"/>
              </a:rPr>
              <a:t>many</a:t>
            </a:r>
            <a:r>
              <a:rPr lang="en-US" altLang="en-US" sz="3200">
                <a:cs typeface="Times New Roman" pitchFamily="18" charset="0"/>
              </a:rPr>
              <a:t> </a:t>
            </a:r>
            <a:r>
              <a:rPr lang="en-US" altLang="en-US" sz="3200">
                <a:latin typeface="Calibri" pitchFamily="34" charset="0"/>
                <a:cs typeface="Times New Roman" pitchFamily="18" charset="0"/>
              </a:rPr>
              <a:t>Taiwanese.</a:t>
            </a:r>
            <a:r>
              <a:rPr lang="en-US" altLang="en-US" sz="3200">
                <a:cs typeface="Times New Roman" pitchFamily="18" charset="0"/>
              </a:rPr>
              <a:t>  </a:t>
            </a:r>
          </a:p>
          <a:p>
            <a:endParaRPr lang="en-US" altLang="en-US" sz="3200"/>
          </a:p>
          <a:p>
            <a:r>
              <a:rPr lang="en-US" altLang="en-US" sz="3200">
                <a:latin typeface="Calibri" pitchFamily="34" charset="0"/>
                <a:cs typeface="Times New Roman" pitchFamily="18" charset="0"/>
              </a:rPr>
              <a:t>He</a:t>
            </a:r>
            <a:r>
              <a:rPr lang="en-US" altLang="en-US" sz="3200">
                <a:cs typeface="Times New Roman" pitchFamily="18" charset="0"/>
              </a:rPr>
              <a:t> </a:t>
            </a:r>
            <a:r>
              <a:rPr lang="en-US" altLang="en-US" sz="3200">
                <a:latin typeface="Calibri" pitchFamily="34" charset="0"/>
                <a:cs typeface="Times New Roman" pitchFamily="18" charset="0"/>
              </a:rPr>
              <a:t>once</a:t>
            </a:r>
            <a:r>
              <a:rPr lang="en-US" altLang="en-US" sz="3200">
                <a:cs typeface="Times New Roman" pitchFamily="18" charset="0"/>
              </a:rPr>
              <a:t> </a:t>
            </a:r>
            <a:r>
              <a:rPr lang="en-US" altLang="en-US" sz="3200">
                <a:latin typeface="Calibri" pitchFamily="34" charset="0"/>
                <a:cs typeface="Times New Roman" pitchFamily="18" charset="0"/>
              </a:rPr>
              <a:t>confessed</a:t>
            </a:r>
            <a:r>
              <a:rPr lang="en-US" altLang="en-US" sz="3200">
                <a:cs typeface="Times New Roman" pitchFamily="18" charset="0"/>
              </a:rPr>
              <a:t> </a:t>
            </a:r>
            <a:r>
              <a:rPr lang="en-US" altLang="en-US" sz="3200">
                <a:latin typeface="Calibri" pitchFamily="34" charset="0"/>
                <a:cs typeface="Times New Roman" pitchFamily="18" charset="0"/>
              </a:rPr>
              <a:t>that</a:t>
            </a:r>
            <a:r>
              <a:rPr lang="en-US" altLang="en-US" sz="3200">
                <a:cs typeface="Times New Roman" pitchFamily="18" charset="0"/>
              </a:rPr>
              <a:t> </a:t>
            </a:r>
            <a:r>
              <a:rPr lang="en-US" altLang="en-US" sz="3200" b="1" i="1">
                <a:cs typeface="Times New Roman" pitchFamily="18" charset="0"/>
              </a:rPr>
              <a:t>“</a:t>
            </a:r>
            <a:r>
              <a:rPr lang="en-US" altLang="en-US" sz="3200" b="1" i="1">
                <a:latin typeface="Calibri" pitchFamily="34" charset="0"/>
                <a:cs typeface="Times New Roman" pitchFamily="18" charset="0"/>
              </a:rPr>
              <a:t>O</a:t>
            </a:r>
            <a:r>
              <a:rPr lang="en-US" altLang="en-US" sz="3200" b="1" i="1">
                <a:cs typeface="Times New Roman" pitchFamily="18" charset="0"/>
              </a:rPr>
              <a:t> </a:t>
            </a:r>
            <a:r>
              <a:rPr lang="en-US" altLang="en-US" sz="3200" b="1" i="1">
                <a:latin typeface="Calibri" pitchFamily="34" charset="0"/>
                <a:cs typeface="Times New Roman" pitchFamily="18" charset="0"/>
              </a:rPr>
              <a:t>Formosa,</a:t>
            </a:r>
            <a:r>
              <a:rPr lang="en-US" altLang="en-US" sz="3200" b="1" i="1">
                <a:cs typeface="Times New Roman" pitchFamily="18" charset="0"/>
              </a:rPr>
              <a:t> </a:t>
            </a:r>
            <a:r>
              <a:rPr lang="en-US" altLang="en-US" sz="3200" b="1" i="1">
                <a:latin typeface="Calibri" pitchFamily="34" charset="0"/>
                <a:cs typeface="Times New Roman" pitchFamily="18" charset="0"/>
              </a:rPr>
              <a:t>so</a:t>
            </a:r>
            <a:r>
              <a:rPr lang="en-US" altLang="en-US" sz="3200" b="1" i="1">
                <a:cs typeface="Times New Roman" pitchFamily="18" charset="0"/>
              </a:rPr>
              <a:t> </a:t>
            </a:r>
            <a:r>
              <a:rPr lang="en-US" altLang="en-US" sz="3200" b="1" i="1">
                <a:latin typeface="Calibri" pitchFamily="34" charset="0"/>
                <a:cs typeface="Times New Roman" pitchFamily="18" charset="0"/>
              </a:rPr>
              <a:t>far</a:t>
            </a:r>
            <a:r>
              <a:rPr lang="en-US" altLang="en-US" sz="3200" b="1" i="1">
                <a:cs typeface="Times New Roman" pitchFamily="18" charset="0"/>
              </a:rPr>
              <a:t> </a:t>
            </a:r>
            <a:r>
              <a:rPr lang="en-US" altLang="en-US" sz="3200" b="1" i="1">
                <a:latin typeface="Calibri" pitchFamily="34" charset="0"/>
                <a:cs typeface="Times New Roman" pitchFamily="18" charset="0"/>
              </a:rPr>
              <a:t>away</a:t>
            </a:r>
            <a:r>
              <a:rPr lang="en-US" altLang="en-US" sz="3200" b="1" i="1">
                <a:cs typeface="Times New Roman" pitchFamily="18" charset="0"/>
              </a:rPr>
              <a:t> </a:t>
            </a:r>
          </a:p>
          <a:p>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so</a:t>
            </a:r>
            <a:r>
              <a:rPr lang="en-US" altLang="en-US" sz="3200" b="1" i="1">
                <a:cs typeface="Times New Roman" pitchFamily="18" charset="0"/>
              </a:rPr>
              <a:t> </a:t>
            </a:r>
            <a:r>
              <a:rPr lang="en-US" altLang="en-US" sz="3200" b="1" i="1">
                <a:latin typeface="Calibri" pitchFamily="34" charset="0"/>
                <a:cs typeface="Times New Roman" pitchFamily="18" charset="0"/>
              </a:rPr>
              <a:t>beautiful.</a:t>
            </a:r>
            <a:r>
              <a:rPr lang="en-US" altLang="en-US" sz="3200" b="1" i="1">
                <a:cs typeface="Times New Roman" pitchFamily="18" charset="0"/>
              </a:rPr>
              <a:t> </a:t>
            </a:r>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are</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love</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life.</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love</a:t>
            </a:r>
            <a:r>
              <a:rPr lang="en-US" altLang="en-US" sz="3200" b="1" i="1">
                <a:cs typeface="Times New Roman" pitchFamily="18" charset="0"/>
              </a:rPr>
              <a:t> </a:t>
            </a:r>
          </a:p>
          <a:p>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all,</a:t>
            </a:r>
            <a:r>
              <a:rPr lang="en-US" altLang="en-US" sz="3200" b="1" i="1">
                <a:cs typeface="Times New Roman" pitchFamily="18" charset="0"/>
              </a:rPr>
              <a:t> </a:t>
            </a:r>
            <a:r>
              <a:rPr lang="en-US" altLang="en-US" sz="3200" b="1" i="1">
                <a:latin typeface="Calibri" pitchFamily="34" charset="0"/>
                <a:cs typeface="Times New Roman" pitchFamily="18" charset="0"/>
              </a:rPr>
              <a:t>each</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every</a:t>
            </a:r>
            <a:r>
              <a:rPr lang="en-US" altLang="en-US" sz="3200" b="1" i="1">
                <a:cs typeface="Times New Roman" pitchFamily="18" charset="0"/>
              </a:rPr>
              <a:t> </a:t>
            </a:r>
            <a:r>
              <a:rPr lang="en-US" altLang="en-US" sz="3200" b="1" i="1">
                <a:latin typeface="Calibri" pitchFamily="34" charset="0"/>
                <a:cs typeface="Times New Roman" pitchFamily="18" charset="0"/>
              </a:rPr>
              <a:t>one</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regardless</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p>
          <a:p>
            <a:r>
              <a:rPr lang="en-US" altLang="en-US" sz="3200" b="1" i="1">
                <a:latin typeface="Calibri" pitchFamily="34" charset="0"/>
                <a:cs typeface="Times New Roman" pitchFamily="18" charset="0"/>
              </a:rPr>
              <a:t>your</a:t>
            </a:r>
            <a:r>
              <a:rPr lang="en-US" altLang="en-US" sz="3200" b="1" i="1">
                <a:cs typeface="Times New Roman" pitchFamily="18" charset="0"/>
              </a:rPr>
              <a:t> </a:t>
            </a:r>
            <a:r>
              <a:rPr lang="en-US" altLang="en-US" sz="3200" b="1" i="1">
                <a:latin typeface="Calibri" pitchFamily="34" charset="0"/>
                <a:cs typeface="Times New Roman" pitchFamily="18" charset="0"/>
              </a:rPr>
              <a:t>origin</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past.</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serve</a:t>
            </a:r>
            <a:r>
              <a:rPr lang="en-US" altLang="en-US" sz="3200" b="1" i="1">
                <a:cs typeface="Times New Roman" pitchFamily="18" charset="0"/>
              </a:rPr>
              <a:t> </a:t>
            </a:r>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with</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only</a:t>
            </a:r>
            <a:r>
              <a:rPr lang="en-US" altLang="en-US" sz="3200" b="1" i="1">
                <a:cs typeface="Times New Roman" pitchFamily="18" charset="0"/>
              </a:rPr>
              <a:t> </a:t>
            </a:r>
            <a:r>
              <a:rPr lang="en-US" altLang="en-US" sz="3200" b="1" i="1">
                <a:latin typeface="Calibri" pitchFamily="34" charset="0"/>
                <a:cs typeface="Times New Roman" pitchFamily="18" charset="0"/>
              </a:rPr>
              <a:t>Good</a:t>
            </a:r>
            <a:r>
              <a:rPr lang="en-US" altLang="en-US" sz="3200" b="1" i="1">
                <a:cs typeface="Times New Roman" pitchFamily="18" charset="0"/>
              </a:rPr>
              <a:t> </a:t>
            </a:r>
            <a:r>
              <a:rPr lang="en-US" altLang="en-US" sz="3200" b="1" i="1">
                <a:latin typeface="Calibri" pitchFamily="34" charset="0"/>
                <a:cs typeface="Times New Roman" pitchFamily="18" charset="0"/>
              </a:rPr>
              <a:t>News</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know.</a:t>
            </a:r>
            <a:r>
              <a:rPr lang="en-US" altLang="en-US" sz="3200" b="1" i="1">
                <a:cs typeface="Times New Roman" pitchFamily="18" charset="0"/>
              </a:rPr>
              <a:t> </a:t>
            </a:r>
            <a:r>
              <a:rPr lang="en-US" altLang="en-US" sz="3200" b="1" i="1">
                <a:latin typeface="Calibri" pitchFamily="34" charset="0"/>
                <a:cs typeface="Times New Roman" pitchFamily="18" charset="0"/>
              </a:rPr>
              <a:t>Here</a:t>
            </a:r>
            <a:r>
              <a:rPr lang="en-US" altLang="en-US" sz="3200" b="1" i="1">
                <a:cs typeface="Times New Roman" pitchFamily="18" charset="0"/>
              </a:rPr>
              <a:t> </a:t>
            </a:r>
            <a:r>
              <a:rPr lang="en-US" altLang="en-US" sz="3200" b="1" i="1">
                <a:latin typeface="Calibri" pitchFamily="34" charset="0"/>
                <a:cs typeface="Times New Roman" pitchFamily="18" charset="0"/>
              </a:rPr>
              <a:t>is</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life</a:t>
            </a:r>
            <a:r>
              <a:rPr lang="en-US" altLang="en-US" sz="3200" b="1" i="1">
                <a:cs typeface="Times New Roman" pitchFamily="18" charset="0"/>
              </a:rPr>
              <a:t> </a:t>
            </a:r>
            <a:r>
              <a:rPr lang="en-US" altLang="en-US" sz="3200" b="1" i="1">
                <a:latin typeface="Calibri" pitchFamily="34" charset="0"/>
                <a:cs typeface="Times New Roman" pitchFamily="18" charset="0"/>
              </a:rPr>
              <a:t>for</a:t>
            </a:r>
            <a:r>
              <a:rPr lang="en-US" altLang="en-US" sz="3200" b="1" i="1">
                <a:cs typeface="Times New Roman" pitchFamily="18" charset="0"/>
              </a:rPr>
              <a:t> </a:t>
            </a:r>
            <a:r>
              <a:rPr lang="en-US" altLang="en-US" sz="3200" b="1" i="1">
                <a:latin typeface="Calibri" pitchFamily="34" charset="0"/>
                <a:cs typeface="Times New Roman" pitchFamily="18" charset="0"/>
              </a:rPr>
              <a:t>you,</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p>
          <a:p>
            <a:r>
              <a:rPr lang="en-US" altLang="en-US" sz="3200" b="1" i="1">
                <a:latin typeface="Calibri" pitchFamily="34" charset="0"/>
                <a:cs typeface="Times New Roman" pitchFamily="18" charset="0"/>
              </a:rPr>
              <a:t>thousand</a:t>
            </a:r>
            <a:r>
              <a:rPr lang="en-US" altLang="en-US" sz="3200" b="1" i="1">
                <a:cs typeface="Times New Roman" pitchFamily="18" charset="0"/>
              </a:rPr>
              <a:t> </a:t>
            </a:r>
            <a:r>
              <a:rPr lang="en-US" altLang="en-US" sz="3200" b="1" i="1">
                <a:latin typeface="Calibri" pitchFamily="34" charset="0"/>
                <a:cs typeface="Times New Roman" pitchFamily="18" charset="0"/>
              </a:rPr>
              <a:t>times</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more</a:t>
            </a:r>
            <a:r>
              <a:rPr lang="en-US" altLang="en-US" sz="3200" b="1" i="1">
                <a:cs typeface="Times New Roman" pitchFamily="18" charset="0"/>
              </a:rPr>
              <a:t>…”</a:t>
            </a:r>
            <a:r>
              <a:rPr lang="en-US" altLang="en-US" sz="3200" b="1" i="1">
                <a:latin typeface="Calibri" pitchFamily="34" charset="0"/>
                <a:cs typeface="Times New Roman" pitchFamily="18" charset="0"/>
              </a:rPr>
              <a:t> </a:t>
            </a:r>
            <a:endParaRPr lang="en-US" altLang="en-US"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38100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2800"/>
              <a:t>Indeed, Mackay not only spent his best years in Taiwan, he also married Tiu Chang-Mia, a Taiwanese lady.  </a:t>
            </a:r>
          </a:p>
          <a:p>
            <a:pPr eaLnBrk="1" hangingPunct="1"/>
            <a:r>
              <a:rPr lang="en-US" altLang="en-US" sz="2800"/>
              <a:t>Mackay eventually died in Taiwan and buried in TamshuiWe may fully understand this passage of John 12:24 </a:t>
            </a:r>
          </a:p>
          <a:p>
            <a:pPr eaLnBrk="1" hangingPunct="1"/>
            <a:r>
              <a:rPr lang="en-US" altLang="en-US" sz="2800"/>
              <a:t>when we look at Mackay’s life.  More importantly, </a:t>
            </a:r>
          </a:p>
          <a:p>
            <a:pPr eaLnBrk="1" hangingPunct="1"/>
            <a:r>
              <a:rPr lang="en-US" altLang="en-US" sz="2800"/>
              <a:t>we need to be a grateful Christian.  Through community service, Prayer and care, we need to </a:t>
            </a:r>
          </a:p>
          <a:p>
            <a:pPr eaLnBrk="1" hangingPunct="1"/>
            <a:r>
              <a:rPr lang="en-US" altLang="en-US" sz="2800"/>
              <a:t>pass on the faith.  Because of your </a:t>
            </a:r>
          </a:p>
          <a:p>
            <a:pPr eaLnBrk="1" hangingPunct="1"/>
            <a:r>
              <a:rPr lang="en-US" altLang="en-US" sz="2800"/>
              <a:t>service and sacrifice, gospel will be </a:t>
            </a:r>
          </a:p>
          <a:p>
            <a:pPr eaLnBrk="1" hangingPunct="1"/>
            <a:r>
              <a:rPr lang="en-US" altLang="en-US" sz="2800"/>
              <a:t>spread even further. At last, let us </a:t>
            </a:r>
          </a:p>
          <a:p>
            <a:pPr eaLnBrk="1" hangingPunct="1"/>
            <a:r>
              <a:rPr lang="en-US" altLang="en-US" sz="2800"/>
              <a:t>listen to the song “</a:t>
            </a:r>
            <a:r>
              <a:rPr lang="en-US" altLang="en-US" sz="2800" b="1" i="1"/>
              <a:t>Find a final </a:t>
            </a:r>
          </a:p>
          <a:p>
            <a:pPr eaLnBrk="1" hangingPunct="1"/>
            <a:r>
              <a:rPr lang="en-US" altLang="en-US" sz="2800" b="1" i="1"/>
              <a:t>resting place</a:t>
            </a:r>
            <a:r>
              <a:rPr lang="en-US" altLang="en-US" sz="2800"/>
              <a:t>.”  The final resting </a:t>
            </a:r>
          </a:p>
          <a:p>
            <a:pPr eaLnBrk="1" hangingPunct="1"/>
            <a:r>
              <a:rPr lang="en-US" altLang="en-US" sz="2800"/>
              <a:t>place that Mackay longed for was </a:t>
            </a:r>
          </a:p>
          <a:p>
            <a:pPr eaLnBrk="1" hangingPunct="1"/>
            <a:r>
              <a:rPr lang="en-US" altLang="en-US" sz="2800"/>
              <a:t>Formosa, our hometown Taiwan.    </a:t>
            </a:r>
          </a:p>
        </p:txBody>
      </p:sp>
      <p:pic>
        <p:nvPicPr>
          <p:cNvPr id="106498" name="Picture 2" descr="馬偕墓"/>
          <p:cNvPicPr>
            <a:picLocks noChangeAspect="1" noChangeArrowheads="1"/>
          </p:cNvPicPr>
          <p:nvPr/>
        </p:nvPicPr>
        <p:blipFill>
          <a:blip r:embed="rId2"/>
          <a:srcRect/>
          <a:stretch>
            <a:fillRect/>
          </a:stretch>
        </p:blipFill>
        <p:spPr bwMode="auto">
          <a:xfrm>
            <a:off x="6248400" y="3352800"/>
            <a:ext cx="22860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0" y="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b="1" i="1">
                <a:latin typeface="Calibri" pitchFamily="34" charset="0"/>
                <a:cs typeface="Times New Roman" pitchFamily="18" charset="0"/>
              </a:rPr>
              <a:t>Find</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r>
              <a:rPr lang="en-US" altLang="en-US" sz="3200" b="1" i="1">
                <a:latin typeface="Calibri" pitchFamily="34" charset="0"/>
                <a:cs typeface="Times New Roman" pitchFamily="18" charset="0"/>
              </a:rPr>
              <a:t>final</a:t>
            </a:r>
            <a:r>
              <a:rPr lang="en-US" altLang="en-US" sz="3200" b="1" i="1">
                <a:cs typeface="Times New Roman" pitchFamily="18" charset="0"/>
              </a:rPr>
              <a:t> </a:t>
            </a:r>
            <a:r>
              <a:rPr lang="en-US" altLang="en-US" sz="3200" b="1" i="1">
                <a:latin typeface="Calibri" pitchFamily="34" charset="0"/>
                <a:cs typeface="Times New Roman" pitchFamily="18" charset="0"/>
              </a:rPr>
              <a:t>resting</a:t>
            </a:r>
            <a:r>
              <a:rPr lang="en-US" altLang="en-US" sz="3200" b="1" i="1">
                <a:cs typeface="Times New Roman" pitchFamily="18" charset="0"/>
              </a:rPr>
              <a:t> </a:t>
            </a:r>
            <a:r>
              <a:rPr lang="en-US" altLang="en-US" sz="3200" b="1" i="1">
                <a:latin typeface="Calibri" pitchFamily="34" charset="0"/>
                <a:cs typeface="Times New Roman" pitchFamily="18" charset="0"/>
              </a:rPr>
              <a:t>place</a:t>
            </a:r>
            <a:r>
              <a:rPr lang="en-US" altLang="en-US" sz="3200">
                <a:latin typeface="Calibri" pitchFamily="34" charset="0"/>
                <a:cs typeface="Times New Roman" pitchFamily="18" charset="0"/>
              </a:rPr>
              <a:t> (Mackay</a:t>
            </a:r>
            <a:r>
              <a:rPr lang="en-US" altLang="en-US" sz="3200">
                <a:cs typeface="Times New Roman" pitchFamily="18" charset="0"/>
              </a:rPr>
              <a:t>’</a:t>
            </a:r>
            <a:r>
              <a:rPr lang="en-US" altLang="en-US" sz="3200">
                <a:latin typeface="Calibri" pitchFamily="34" charset="0"/>
                <a:cs typeface="Times New Roman" pitchFamily="18" charset="0"/>
              </a:rPr>
              <a:t>s</a:t>
            </a:r>
            <a:r>
              <a:rPr lang="en-US" altLang="en-US" sz="3200">
                <a:cs typeface="Times New Roman" pitchFamily="18" charset="0"/>
              </a:rPr>
              <a:t> </a:t>
            </a:r>
            <a:r>
              <a:rPr lang="en-US" altLang="en-US" sz="3200">
                <a:latin typeface="Calibri" pitchFamily="34" charset="0"/>
                <a:cs typeface="Times New Roman" pitchFamily="18" charset="0"/>
              </a:rPr>
              <a:t>Original</a:t>
            </a:r>
            <a:r>
              <a:rPr lang="en-US" altLang="en-US" sz="3200">
                <a:cs typeface="Times New Roman" pitchFamily="18" charset="0"/>
              </a:rPr>
              <a:t> </a:t>
            </a:r>
            <a:r>
              <a:rPr lang="en-US" altLang="en-US" sz="3200">
                <a:latin typeface="Calibri" pitchFamily="34" charset="0"/>
                <a:cs typeface="Times New Roman" pitchFamily="18" charset="0"/>
              </a:rPr>
              <a:t>Poem)</a:t>
            </a:r>
          </a:p>
          <a:p>
            <a:endParaRPr lang="en-US" altLang="en-US" sz="3200"/>
          </a:p>
          <a:p>
            <a:r>
              <a:rPr lang="en-US" altLang="en-US" sz="3200" b="1" i="1">
                <a:latin typeface="Calibri" pitchFamily="34" charset="0"/>
                <a:cs typeface="Times New Roman" pitchFamily="18" charset="0"/>
              </a:rPr>
              <a:t>How</a:t>
            </a:r>
            <a:r>
              <a:rPr lang="en-US" altLang="en-US" sz="3200" b="1" i="1">
                <a:cs typeface="Times New Roman" pitchFamily="18" charset="0"/>
              </a:rPr>
              <a:t> </a:t>
            </a:r>
            <a:r>
              <a:rPr lang="en-US" altLang="en-US" sz="3200" b="1" i="1">
                <a:latin typeface="Calibri" pitchFamily="34" charset="0"/>
                <a:cs typeface="Times New Roman" pitchFamily="18" charset="0"/>
              </a:rPr>
              <a:t>dear</a:t>
            </a:r>
            <a:r>
              <a:rPr lang="en-US" altLang="en-US" sz="3200" b="1" i="1">
                <a:cs typeface="Times New Roman" pitchFamily="18" charset="0"/>
              </a:rPr>
              <a:t> </a:t>
            </a:r>
            <a:r>
              <a:rPr lang="en-US" altLang="en-US" sz="3200" b="1" i="1">
                <a:latin typeface="Calibri" pitchFamily="34" charset="0"/>
                <a:cs typeface="Times New Roman" pitchFamily="18" charset="0"/>
              </a:rPr>
              <a:t>is</a:t>
            </a:r>
            <a:r>
              <a:rPr lang="en-US" altLang="en-US" sz="3200" b="1" i="1">
                <a:cs typeface="Times New Roman" pitchFamily="18" charset="0"/>
              </a:rPr>
              <a:t> </a:t>
            </a:r>
            <a:r>
              <a:rPr lang="en-US" altLang="en-US" sz="3200" b="1" i="1">
                <a:latin typeface="Calibri" pitchFamily="34" charset="0"/>
                <a:cs typeface="Times New Roman" pitchFamily="18" charset="0"/>
              </a:rPr>
              <a:t>Formosa</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heart!</a:t>
            </a:r>
            <a:r>
              <a:rPr lang="en-US" altLang="en-US" sz="3200" b="1" i="1">
                <a:cs typeface="Times New Roman" pitchFamily="18" charset="0"/>
              </a:rPr>
              <a:t> </a:t>
            </a:r>
            <a:r>
              <a:rPr lang="en-US" altLang="en-US" sz="3200" b="1" i="1">
                <a:latin typeface="Calibri" pitchFamily="34" charset="0"/>
                <a:cs typeface="Times New Roman" pitchFamily="18" charset="0"/>
              </a:rPr>
              <a:t>On</a:t>
            </a:r>
            <a:r>
              <a:rPr lang="en-US" altLang="en-US" sz="3200" b="1" i="1">
                <a:cs typeface="Times New Roman" pitchFamily="18" charset="0"/>
              </a:rPr>
              <a:t> </a:t>
            </a:r>
            <a:r>
              <a:rPr lang="en-US" altLang="en-US" sz="3200" b="1" i="1">
                <a:latin typeface="Calibri" pitchFamily="34" charset="0"/>
                <a:cs typeface="Times New Roman" pitchFamily="18" charset="0"/>
              </a:rPr>
              <a:t>that</a:t>
            </a:r>
            <a:r>
              <a:rPr lang="en-US" altLang="en-US" sz="3200" b="1" i="1">
                <a:cs typeface="Times New Roman" pitchFamily="18" charset="0"/>
              </a:rPr>
              <a:t> </a:t>
            </a:r>
            <a:r>
              <a:rPr lang="en-US" altLang="en-US" sz="3200" b="1" i="1">
                <a:latin typeface="Calibri" pitchFamily="34" charset="0"/>
                <a:cs typeface="Times New Roman" pitchFamily="18" charset="0"/>
              </a:rPr>
              <a:t>island</a:t>
            </a:r>
            <a:r>
              <a:rPr lang="en-US" altLang="en-US" sz="3200" b="1" i="1">
                <a:cs typeface="Times New Roman" pitchFamily="18" charset="0"/>
              </a:rPr>
              <a:t> </a:t>
            </a:r>
          </a:p>
          <a:p>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best</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years</a:t>
            </a:r>
            <a:r>
              <a:rPr lang="en-US" altLang="en-US" sz="3200" b="1" i="1">
                <a:cs typeface="Times New Roman" pitchFamily="18" charset="0"/>
              </a:rPr>
              <a:t> </a:t>
            </a:r>
            <a:r>
              <a:rPr lang="en-US" altLang="en-US" sz="3200" b="1" i="1">
                <a:latin typeface="Calibri" pitchFamily="34" charset="0"/>
                <a:cs typeface="Times New Roman" pitchFamily="18" charset="0"/>
              </a:rPr>
              <a:t>have</a:t>
            </a:r>
            <a:r>
              <a:rPr lang="en-US" altLang="en-US" sz="3200" b="1" i="1">
                <a:cs typeface="Times New Roman" pitchFamily="18" charset="0"/>
              </a:rPr>
              <a:t> </a:t>
            </a:r>
            <a:r>
              <a:rPr lang="en-US" altLang="en-US" sz="3200" b="1" i="1">
                <a:latin typeface="Calibri" pitchFamily="34" charset="0"/>
                <a:cs typeface="Times New Roman" pitchFamily="18" charset="0"/>
              </a:rPr>
              <a:t>been</a:t>
            </a:r>
            <a:r>
              <a:rPr lang="en-US" altLang="en-US" sz="3200" b="1" i="1">
                <a:cs typeface="Times New Roman" pitchFamily="18" charset="0"/>
              </a:rPr>
              <a:t> </a:t>
            </a:r>
            <a:r>
              <a:rPr lang="en-US" altLang="en-US" sz="3200" b="1" i="1">
                <a:latin typeface="Calibri" pitchFamily="34" charset="0"/>
                <a:cs typeface="Times New Roman" pitchFamily="18" charset="0"/>
              </a:rPr>
              <a:t>spent.</a:t>
            </a:r>
            <a:r>
              <a:rPr lang="en-US" altLang="en-US" sz="3200" b="1" i="1">
                <a:cs typeface="Times New Roman" pitchFamily="18" charset="0"/>
              </a:rPr>
              <a:t> </a:t>
            </a:r>
            <a:r>
              <a:rPr lang="en-US" altLang="en-US" sz="3200" b="1" i="1">
                <a:latin typeface="Calibri" pitchFamily="34" charset="0"/>
                <a:cs typeface="Times New Roman" pitchFamily="18" charset="0"/>
              </a:rPr>
              <a:t>How</a:t>
            </a:r>
            <a:r>
              <a:rPr lang="en-US" altLang="en-US" sz="3200" b="1" i="1">
                <a:cs typeface="Times New Roman" pitchFamily="18" charset="0"/>
              </a:rPr>
              <a:t> </a:t>
            </a:r>
            <a:r>
              <a:rPr lang="en-US" altLang="en-US" sz="3200" b="1" i="1">
                <a:latin typeface="Calibri" pitchFamily="34" charset="0"/>
                <a:cs typeface="Times New Roman" pitchFamily="18" charset="0"/>
              </a:rPr>
              <a:t>dear</a:t>
            </a:r>
            <a:r>
              <a:rPr lang="en-US" altLang="en-US" sz="3200" b="1" i="1">
                <a:cs typeface="Times New Roman" pitchFamily="18" charset="0"/>
              </a:rPr>
              <a:t> </a:t>
            </a:r>
            <a:r>
              <a:rPr lang="en-US" altLang="en-US" sz="3200" b="1" i="1">
                <a:latin typeface="Calibri" pitchFamily="34" charset="0"/>
                <a:cs typeface="Times New Roman" pitchFamily="18" charset="0"/>
              </a:rPr>
              <a:t>is</a:t>
            </a:r>
          </a:p>
          <a:p>
            <a:r>
              <a:rPr lang="en-US" altLang="en-US" sz="3200" b="1" i="1">
                <a:latin typeface="Calibri" pitchFamily="34" charset="0"/>
                <a:cs typeface="Times New Roman" pitchFamily="18" charset="0"/>
              </a:rPr>
              <a:t>Formosa</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heart!</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r>
              <a:rPr lang="en-US" altLang="en-US" sz="3200" b="1" i="1">
                <a:latin typeface="Calibri" pitchFamily="34" charset="0"/>
                <a:cs typeface="Times New Roman" pitchFamily="18" charset="0"/>
              </a:rPr>
              <a:t>lifetime</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joy</a:t>
            </a:r>
            <a:r>
              <a:rPr lang="en-US" altLang="en-US" sz="3200" b="1" i="1">
                <a:cs typeface="Times New Roman" pitchFamily="18" charset="0"/>
              </a:rPr>
              <a:t> </a:t>
            </a:r>
            <a:r>
              <a:rPr lang="en-US" altLang="en-US" sz="3200" b="1" i="1">
                <a:latin typeface="Calibri" pitchFamily="34" charset="0"/>
                <a:cs typeface="Times New Roman" pitchFamily="18" charset="0"/>
              </a:rPr>
              <a:t>is</a:t>
            </a:r>
            <a:r>
              <a:rPr lang="en-US" altLang="en-US" sz="3200" b="1" i="1">
                <a:cs typeface="Times New Roman" pitchFamily="18" charset="0"/>
              </a:rPr>
              <a:t> </a:t>
            </a:r>
            <a:r>
              <a:rPr lang="en-US" altLang="en-US" sz="3200" b="1" i="1">
                <a:latin typeface="Calibri" pitchFamily="34" charset="0"/>
                <a:cs typeface="Times New Roman" pitchFamily="18" charset="0"/>
              </a:rPr>
              <a:t>centered</a:t>
            </a:r>
            <a:r>
              <a:rPr lang="en-US" altLang="en-US" sz="3200" b="1" i="1">
                <a:cs typeface="Times New Roman" pitchFamily="18" charset="0"/>
              </a:rPr>
              <a:t> </a:t>
            </a:r>
          </a:p>
          <a:p>
            <a:r>
              <a:rPr lang="en-US" altLang="en-US" sz="3200" b="1" i="1">
                <a:latin typeface="Calibri" pitchFamily="34" charset="0"/>
                <a:cs typeface="Times New Roman" pitchFamily="18" charset="0"/>
              </a:rPr>
              <a:t>here.I</a:t>
            </a:r>
            <a:r>
              <a:rPr lang="en-US" altLang="en-US" sz="3200" b="1" i="1">
                <a:cs typeface="Times New Roman" pitchFamily="18" charset="0"/>
              </a:rPr>
              <a:t> </a:t>
            </a:r>
            <a:r>
              <a:rPr lang="en-US" altLang="en-US" sz="3200" b="1" i="1">
                <a:latin typeface="Calibri" pitchFamily="34" charset="0"/>
                <a:cs typeface="Times New Roman" pitchFamily="18" charset="0"/>
              </a:rPr>
              <a:t>love</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look</a:t>
            </a:r>
            <a:r>
              <a:rPr lang="en-US" altLang="en-US" sz="3200" b="1" i="1">
                <a:cs typeface="Times New Roman" pitchFamily="18" charset="0"/>
              </a:rPr>
              <a:t> </a:t>
            </a:r>
            <a:r>
              <a:rPr lang="en-US" altLang="en-US" sz="3200" b="1" i="1">
                <a:latin typeface="Calibri" pitchFamily="34" charset="0"/>
                <a:cs typeface="Times New Roman" pitchFamily="18" charset="0"/>
              </a:rPr>
              <a:t>up</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its</a:t>
            </a:r>
            <a:r>
              <a:rPr lang="en-US" altLang="en-US" sz="3200" b="1" i="1">
                <a:cs typeface="Times New Roman" pitchFamily="18" charset="0"/>
              </a:rPr>
              <a:t> </a:t>
            </a:r>
            <a:r>
              <a:rPr lang="en-US" altLang="en-US" sz="3200" b="1" i="1">
                <a:latin typeface="Calibri" pitchFamily="34" charset="0"/>
                <a:cs typeface="Times New Roman" pitchFamily="18" charset="0"/>
              </a:rPr>
              <a:t>lofty</a:t>
            </a:r>
            <a:r>
              <a:rPr lang="en-US" altLang="en-US" sz="3200" b="1" i="1">
                <a:cs typeface="Times New Roman" pitchFamily="18" charset="0"/>
              </a:rPr>
              <a:t> </a:t>
            </a:r>
            <a:r>
              <a:rPr lang="en-US" altLang="en-US" sz="3200" b="1" i="1">
                <a:latin typeface="Calibri" pitchFamily="34" charset="0"/>
                <a:cs typeface="Times New Roman" pitchFamily="18" charset="0"/>
              </a:rPr>
              <a:t>peaks,</a:t>
            </a:r>
            <a:r>
              <a:rPr lang="en-US" altLang="en-US" sz="3200" b="1" i="1">
                <a:cs typeface="Times New Roman" pitchFamily="18" charset="0"/>
              </a:rPr>
              <a:t> </a:t>
            </a:r>
            <a:r>
              <a:rPr lang="en-US" altLang="en-US" sz="3200" b="1" i="1">
                <a:latin typeface="Calibri" pitchFamily="34" charset="0"/>
                <a:cs typeface="Times New Roman" pitchFamily="18" charset="0"/>
              </a:rPr>
              <a:t>down</a:t>
            </a:r>
            <a:r>
              <a:rPr lang="en-US" altLang="en-US" sz="3200" b="1" i="1">
                <a:cs typeface="Times New Roman" pitchFamily="18" charset="0"/>
              </a:rPr>
              <a:t> </a:t>
            </a:r>
            <a:r>
              <a:rPr lang="en-US" altLang="en-US" sz="3200" b="1" i="1">
                <a:latin typeface="Calibri" pitchFamily="34" charset="0"/>
                <a:cs typeface="Times New Roman" pitchFamily="18" charset="0"/>
              </a:rPr>
              <a:t>into</a:t>
            </a:r>
            <a:r>
              <a:rPr lang="en-US" altLang="en-US" sz="3200" b="1" i="1">
                <a:cs typeface="Times New Roman" pitchFamily="18" charset="0"/>
              </a:rPr>
              <a:t> </a:t>
            </a:r>
            <a:r>
              <a:rPr lang="en-US" altLang="en-US" sz="3200" b="1" i="1">
                <a:latin typeface="Calibri" pitchFamily="34" charset="0"/>
                <a:cs typeface="Times New Roman" pitchFamily="18" charset="0"/>
              </a:rPr>
              <a:t>its</a:t>
            </a:r>
            <a:r>
              <a:rPr lang="en-US" altLang="en-US" sz="3200" b="1" i="1">
                <a:cs typeface="Times New Roman" pitchFamily="18" charset="0"/>
              </a:rPr>
              <a:t> </a:t>
            </a:r>
            <a:r>
              <a:rPr lang="en-US" altLang="en-US" sz="3200" b="1" i="1">
                <a:latin typeface="Calibri" pitchFamily="34" charset="0"/>
                <a:cs typeface="Times New Roman" pitchFamily="18" charset="0"/>
              </a:rPr>
              <a:t>yawning</a:t>
            </a:r>
            <a:r>
              <a:rPr lang="en-US" altLang="en-US" sz="3200" b="1" i="1">
                <a:cs typeface="Times New Roman" pitchFamily="18" charset="0"/>
              </a:rPr>
              <a:t> </a:t>
            </a:r>
            <a:r>
              <a:rPr lang="en-US" altLang="en-US" sz="3200" b="1" i="1">
                <a:latin typeface="Calibri" pitchFamily="34" charset="0"/>
                <a:cs typeface="Times New Roman" pitchFamily="18" charset="0"/>
              </a:rPr>
              <a:t>chasms,</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away</a:t>
            </a:r>
            <a:r>
              <a:rPr lang="en-US" altLang="en-US" sz="3200" b="1" i="1">
                <a:cs typeface="Times New Roman" pitchFamily="18" charset="0"/>
              </a:rPr>
              <a:t> </a:t>
            </a:r>
            <a:r>
              <a:rPr lang="en-US" altLang="en-US" sz="3200" b="1" i="1">
                <a:latin typeface="Calibri" pitchFamily="34" charset="0"/>
                <a:cs typeface="Times New Roman" pitchFamily="18" charset="0"/>
              </a:rPr>
              <a:t>out</a:t>
            </a:r>
            <a:r>
              <a:rPr lang="en-US" altLang="en-US" sz="3200" b="1" i="1">
                <a:cs typeface="Times New Roman" pitchFamily="18" charset="0"/>
              </a:rPr>
              <a:t> </a:t>
            </a:r>
            <a:r>
              <a:rPr lang="en-US" altLang="en-US" sz="3200" b="1" i="1">
                <a:latin typeface="Calibri" pitchFamily="34" charset="0"/>
                <a:cs typeface="Times New Roman" pitchFamily="18" charset="0"/>
              </a:rPr>
              <a:t>on</a:t>
            </a:r>
            <a:r>
              <a:rPr lang="en-US" altLang="en-US" sz="3200" b="1" i="1">
                <a:cs typeface="Times New Roman" pitchFamily="18" charset="0"/>
              </a:rPr>
              <a:t> </a:t>
            </a:r>
            <a:r>
              <a:rPr lang="en-US" altLang="en-US" sz="3200" b="1" i="1">
                <a:latin typeface="Calibri" pitchFamily="34" charset="0"/>
                <a:cs typeface="Times New Roman" pitchFamily="18" charset="0"/>
              </a:rPr>
              <a:t>its</a:t>
            </a:r>
            <a:r>
              <a:rPr lang="en-US" altLang="en-US" sz="3200" b="1" i="1">
                <a:cs typeface="Times New Roman" pitchFamily="18" charset="0"/>
              </a:rPr>
              <a:t> </a:t>
            </a:r>
            <a:r>
              <a:rPr lang="en-US" altLang="en-US" sz="3200" b="1" i="1">
                <a:latin typeface="Calibri" pitchFamily="34" charset="0"/>
                <a:cs typeface="Times New Roman" pitchFamily="18" charset="0"/>
              </a:rPr>
              <a:t>surging</a:t>
            </a:r>
            <a:r>
              <a:rPr lang="en-US" altLang="en-US" sz="3200" b="1" i="1">
                <a:cs typeface="Times New Roman" pitchFamily="18" charset="0"/>
              </a:rPr>
              <a:t> </a:t>
            </a:r>
          </a:p>
          <a:p>
            <a:r>
              <a:rPr lang="en-US" altLang="en-US" sz="3200" b="1" i="1">
                <a:latin typeface="Calibri" pitchFamily="34" charset="0"/>
                <a:cs typeface="Times New Roman" pitchFamily="18" charset="0"/>
              </a:rPr>
              <a:t>seas.</a:t>
            </a:r>
            <a:r>
              <a:rPr lang="en-US" altLang="en-US" sz="3200" b="1" i="1">
                <a:cs typeface="Times New Roman" pitchFamily="18" charset="0"/>
              </a:rPr>
              <a:t> </a:t>
            </a:r>
            <a:r>
              <a:rPr lang="en-US" altLang="en-US" sz="3200" b="1" i="1">
                <a:latin typeface="Calibri" pitchFamily="34" charset="0"/>
                <a:cs typeface="Times New Roman" pitchFamily="18" charset="0"/>
              </a:rPr>
              <a:t>How</a:t>
            </a:r>
            <a:r>
              <a:rPr lang="en-US" altLang="en-US" sz="3200" b="1" i="1">
                <a:cs typeface="Times New Roman" pitchFamily="18" charset="0"/>
              </a:rPr>
              <a:t> </a:t>
            </a:r>
            <a:r>
              <a:rPr lang="en-US" altLang="en-US" sz="3200" b="1" i="1">
                <a:latin typeface="Calibri" pitchFamily="34" charset="0"/>
                <a:cs typeface="Times New Roman" pitchFamily="18" charset="0"/>
              </a:rPr>
              <a:t>willing</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am</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gaze</a:t>
            </a:r>
            <a:r>
              <a:rPr lang="en-US" altLang="en-US" sz="3200" b="1" i="1">
                <a:cs typeface="Times New Roman" pitchFamily="18" charset="0"/>
              </a:rPr>
              <a:t> </a:t>
            </a:r>
            <a:r>
              <a:rPr lang="en-US" altLang="en-US" sz="3200" b="1" i="1">
                <a:latin typeface="Calibri" pitchFamily="34" charset="0"/>
                <a:cs typeface="Times New Roman" pitchFamily="18" charset="0"/>
              </a:rPr>
              <a:t>upon</a:t>
            </a:r>
            <a:r>
              <a:rPr lang="en-US" altLang="en-US" sz="3200" b="1" i="1">
                <a:cs typeface="Times New Roman" pitchFamily="18" charset="0"/>
              </a:rPr>
              <a:t> </a:t>
            </a:r>
            <a:r>
              <a:rPr lang="en-US" altLang="en-US" sz="3200" b="1" i="1">
                <a:latin typeface="Calibri" pitchFamily="34" charset="0"/>
                <a:cs typeface="Times New Roman" pitchFamily="18" charset="0"/>
              </a:rPr>
              <a:t>these</a:t>
            </a:r>
            <a:r>
              <a:rPr lang="en-US" altLang="en-US" sz="3200" b="1" i="1">
                <a:cs typeface="Times New Roman" pitchFamily="18" charset="0"/>
              </a:rPr>
              <a:t> </a:t>
            </a:r>
            <a:r>
              <a:rPr lang="en-US" altLang="en-US" sz="3200" b="1" i="1">
                <a:latin typeface="Calibri" pitchFamily="34" charset="0"/>
                <a:cs typeface="Times New Roman" pitchFamily="18" charset="0"/>
              </a:rPr>
              <a:t>forever!</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heart's</a:t>
            </a:r>
            <a:r>
              <a:rPr lang="en-US" altLang="en-US" sz="3200" b="1" i="1">
                <a:cs typeface="Times New Roman" pitchFamily="18" charset="0"/>
              </a:rPr>
              <a:t> </a:t>
            </a:r>
            <a:r>
              <a:rPr lang="en-US" altLang="en-US" sz="3200" b="1" i="1">
                <a:latin typeface="Calibri" pitchFamily="34" charset="0"/>
                <a:cs typeface="Times New Roman" pitchFamily="18" charset="0"/>
              </a:rPr>
              <a:t>ties</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solidFill>
                  <a:srgbClr val="000000"/>
                </a:solidFill>
                <a:cs typeface="Times New Roman" pitchFamily="18" charset="0"/>
              </a:rPr>
              <a:t> </a:t>
            </a:r>
            <a:r>
              <a:rPr lang="en-US" altLang="en-US" sz="3200" b="1" i="1">
                <a:latin typeface="Calibri" pitchFamily="34" charset="0"/>
                <a:cs typeface="Times New Roman" pitchFamily="18" charset="0"/>
              </a:rPr>
              <a:t>Taiwan</a:t>
            </a:r>
            <a:r>
              <a:rPr lang="en-US" altLang="en-US" sz="3200" b="1" i="1">
                <a:cs typeface="Times New Roman" pitchFamily="18" charset="0"/>
              </a:rPr>
              <a:t> </a:t>
            </a:r>
            <a:r>
              <a:rPr lang="en-US" altLang="en-US" sz="3200" b="1" i="1">
                <a:latin typeface="Calibri" pitchFamily="34" charset="0"/>
                <a:cs typeface="Times New Roman" pitchFamily="18" charset="0"/>
              </a:rPr>
              <a:t>cannot</a:t>
            </a:r>
            <a:r>
              <a:rPr lang="en-US" altLang="en-US" sz="3200" b="1" i="1">
                <a:cs typeface="Times New Roman" pitchFamily="18" charset="0"/>
              </a:rPr>
              <a:t> </a:t>
            </a:r>
            <a:r>
              <a:rPr lang="en-US" altLang="en-US" sz="3200" b="1" i="1">
                <a:latin typeface="Calibri" pitchFamily="34" charset="0"/>
                <a:cs typeface="Times New Roman" pitchFamily="18" charset="0"/>
              </a:rPr>
              <a:t>be</a:t>
            </a:r>
            <a:r>
              <a:rPr lang="en-US" altLang="en-US" sz="3200" b="1" i="1">
                <a:cs typeface="Times New Roman" pitchFamily="18" charset="0"/>
              </a:rPr>
              <a:t> </a:t>
            </a:r>
            <a:r>
              <a:rPr lang="en-US" altLang="en-US" sz="3200" b="1" i="1">
                <a:latin typeface="Calibri" pitchFamily="34" charset="0"/>
                <a:cs typeface="Times New Roman" pitchFamily="18" charset="0"/>
              </a:rPr>
              <a:t>severed!</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p>
          <a:p>
            <a:r>
              <a:rPr lang="en-US" altLang="en-US" sz="3200" b="1" i="1">
                <a:latin typeface="Calibri" pitchFamily="34" charset="0"/>
                <a:cs typeface="Times New Roman" pitchFamily="18" charset="0"/>
              </a:rPr>
              <a:t>that</a:t>
            </a:r>
            <a:r>
              <a:rPr lang="en-US" altLang="en-US" sz="3200" b="1" i="1">
                <a:cs typeface="Times New Roman" pitchFamily="18" charset="0"/>
              </a:rPr>
              <a:t> </a:t>
            </a:r>
            <a:r>
              <a:rPr lang="en-US" altLang="en-US" sz="3200" b="1" i="1">
                <a:latin typeface="Calibri" pitchFamily="34" charset="0"/>
                <a:cs typeface="Times New Roman" pitchFamily="18" charset="0"/>
              </a:rPr>
              <a:t>island</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devote</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life.</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heart's</a:t>
            </a:r>
            <a:r>
              <a:rPr lang="en-US" altLang="en-US" sz="3200" b="1" i="1">
                <a:cs typeface="Times New Roman" pitchFamily="18" charset="0"/>
              </a:rPr>
              <a:t> </a:t>
            </a:r>
            <a:r>
              <a:rPr lang="en-US" altLang="en-US" sz="3200" b="1" i="1">
                <a:latin typeface="Calibri" pitchFamily="34" charset="0"/>
                <a:cs typeface="Times New Roman" pitchFamily="18" charset="0"/>
              </a:rPr>
              <a:t>ties</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p>
          <a:p>
            <a:r>
              <a:rPr lang="en-US" altLang="en-US" sz="3200" b="1" i="1">
                <a:latin typeface="Calibri" pitchFamily="34" charset="0"/>
                <a:cs typeface="Times New Roman" pitchFamily="18" charset="0"/>
              </a:rPr>
              <a:t>Taiwan</a:t>
            </a:r>
            <a:r>
              <a:rPr lang="en-US" altLang="en-US" sz="3200" b="1" i="1">
                <a:cs typeface="Times New Roman" pitchFamily="18" charset="0"/>
              </a:rPr>
              <a:t> </a:t>
            </a:r>
            <a:r>
              <a:rPr lang="en-US" altLang="en-US" sz="3200" b="1" i="1">
                <a:latin typeface="Calibri" pitchFamily="34" charset="0"/>
                <a:cs typeface="Times New Roman" pitchFamily="18" charset="0"/>
              </a:rPr>
              <a:t>cannot</a:t>
            </a:r>
            <a:r>
              <a:rPr lang="en-US" altLang="en-US" sz="3200" b="1" i="1">
                <a:cs typeface="Times New Roman" pitchFamily="18" charset="0"/>
              </a:rPr>
              <a:t> </a:t>
            </a:r>
            <a:r>
              <a:rPr lang="en-US" altLang="en-US" sz="3200" b="1" i="1">
                <a:latin typeface="Calibri" pitchFamily="34" charset="0"/>
                <a:cs typeface="Times New Roman" pitchFamily="18" charset="0"/>
              </a:rPr>
              <a:t>be</a:t>
            </a:r>
            <a:r>
              <a:rPr lang="en-US" altLang="en-US" sz="3200" b="1" i="1">
                <a:cs typeface="Times New Roman" pitchFamily="18" charset="0"/>
              </a:rPr>
              <a:t> </a:t>
            </a:r>
            <a:r>
              <a:rPr lang="en-US" altLang="en-US" sz="3200" b="1" i="1">
                <a:latin typeface="Calibri" pitchFamily="34" charset="0"/>
                <a:cs typeface="Times New Roman" pitchFamily="18" charset="0"/>
              </a:rPr>
              <a:t>severed!</a:t>
            </a:r>
            <a:r>
              <a:rPr lang="en-US" altLang="en-US" sz="3200" b="1" i="1">
                <a:cs typeface="Times New Roman" pitchFamily="18" charset="0"/>
              </a:rPr>
              <a:t> </a:t>
            </a:r>
            <a:r>
              <a:rPr lang="en-US" altLang="en-US" sz="3200" b="1" i="1">
                <a:latin typeface="Calibri" pitchFamily="34" charset="0"/>
                <a:cs typeface="Times New Roman" pitchFamily="18" charset="0"/>
              </a:rPr>
              <a:t>There</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r>
              <a:rPr lang="en-US" altLang="en-US" sz="3200" b="1" i="1">
                <a:latin typeface="Calibri" pitchFamily="34" charset="0"/>
                <a:cs typeface="Times New Roman" pitchFamily="18" charset="0"/>
              </a:rPr>
              <a:t>find</a:t>
            </a:r>
            <a:r>
              <a:rPr lang="en-US" altLang="en-US" sz="3200" b="1" i="1">
                <a:cs typeface="Times New Roman" pitchFamily="18" charset="0"/>
              </a:rPr>
              <a:t> </a:t>
            </a:r>
            <a:r>
              <a:rPr lang="en-US" altLang="en-US" sz="3200" b="1" i="1">
                <a:latin typeface="Calibri" pitchFamily="34" charset="0"/>
                <a:cs typeface="Times New Roman" pitchFamily="18" charset="0"/>
              </a:rPr>
              <a:t>my</a:t>
            </a:r>
            <a:r>
              <a:rPr lang="en-US" altLang="en-US" sz="3200" b="1" i="1">
                <a:cs typeface="Times New Roman" pitchFamily="18" charset="0"/>
              </a:rPr>
              <a:t> </a:t>
            </a:r>
            <a:r>
              <a:rPr lang="en-US" altLang="en-US" sz="3200" b="1" i="1">
                <a:latin typeface="Calibri" pitchFamily="34" charset="0"/>
                <a:cs typeface="Times New Roman" pitchFamily="18" charset="0"/>
              </a:rPr>
              <a:t>joy.</a:t>
            </a:r>
            <a:r>
              <a:rPr lang="en-US" altLang="en-US" sz="3200" b="1" i="1">
                <a:cs typeface="Times New Roman" pitchFamily="18" charset="0"/>
              </a:rPr>
              <a:t> </a:t>
            </a:r>
            <a:r>
              <a:rPr lang="en-US" altLang="en-US" sz="3200" b="1" i="1">
                <a:latin typeface="Calibri" pitchFamily="34" charset="0"/>
                <a:cs typeface="Times New Roman" pitchFamily="18" charset="0"/>
              </a:rPr>
              <a:t>I</a:t>
            </a:r>
            <a:r>
              <a:rPr lang="en-US" altLang="en-US" sz="3200" b="1" i="1">
                <a:cs typeface="Times New Roman" pitchFamily="18" charset="0"/>
              </a:rPr>
              <a:t> </a:t>
            </a:r>
          </a:p>
          <a:p>
            <a:r>
              <a:rPr lang="en-US" altLang="en-US" sz="3200" b="1" i="1">
                <a:latin typeface="Calibri" pitchFamily="34" charset="0"/>
                <a:cs typeface="Times New Roman" pitchFamily="18" charset="0"/>
              </a:rPr>
              <a:t>should</a:t>
            </a:r>
            <a:r>
              <a:rPr lang="en-US" altLang="en-US" sz="3200" b="1" i="1">
                <a:cs typeface="Times New Roman" pitchFamily="18" charset="0"/>
              </a:rPr>
              <a:t> </a:t>
            </a:r>
            <a:r>
              <a:rPr lang="en-US" altLang="en-US" sz="3200" b="1" i="1">
                <a:latin typeface="Calibri" pitchFamily="34" charset="0"/>
                <a:cs typeface="Times New Roman" pitchFamily="18" charset="0"/>
              </a:rPr>
              <a:t>like</a:t>
            </a:r>
            <a:r>
              <a:rPr lang="en-US" altLang="en-US" sz="3200" b="1" i="1">
                <a:cs typeface="Times New Roman" pitchFamily="18" charset="0"/>
              </a:rPr>
              <a:t> </a:t>
            </a:r>
            <a:r>
              <a:rPr lang="en-US" altLang="en-US" sz="3200" b="1" i="1">
                <a:latin typeface="Calibri" pitchFamily="34" charset="0"/>
                <a:cs typeface="Times New Roman" pitchFamily="18" charset="0"/>
              </a:rPr>
              <a:t>to</a:t>
            </a:r>
            <a:r>
              <a:rPr lang="en-US" altLang="en-US" sz="3200" b="1" i="1">
                <a:cs typeface="Times New Roman" pitchFamily="18" charset="0"/>
              </a:rPr>
              <a:t> </a:t>
            </a:r>
            <a:r>
              <a:rPr lang="en-US" altLang="en-US" sz="3200" b="1" i="1">
                <a:latin typeface="Calibri" pitchFamily="34" charset="0"/>
                <a:cs typeface="Times New Roman" pitchFamily="18" charset="0"/>
              </a:rPr>
              <a:t>find</a:t>
            </a:r>
            <a:r>
              <a:rPr lang="en-US" altLang="en-US" sz="3200" b="1" i="1">
                <a:cs typeface="Times New Roman" pitchFamily="18" charset="0"/>
              </a:rPr>
              <a:t> </a:t>
            </a:r>
            <a:r>
              <a:rPr lang="en-US" altLang="en-US" sz="3200" b="1" i="1">
                <a:latin typeface="Calibri" pitchFamily="34" charset="0"/>
                <a:cs typeface="Times New Roman" pitchFamily="18" charset="0"/>
              </a:rPr>
              <a:t>a</a:t>
            </a:r>
            <a:r>
              <a:rPr lang="en-US" altLang="en-US" sz="3200" b="1" i="1">
                <a:cs typeface="Times New Roman" pitchFamily="18" charset="0"/>
              </a:rPr>
              <a:t> </a:t>
            </a:r>
            <a:r>
              <a:rPr lang="en-US" altLang="en-US" sz="3200" b="1" i="1">
                <a:latin typeface="Calibri" pitchFamily="34" charset="0"/>
                <a:cs typeface="Times New Roman" pitchFamily="18" charset="0"/>
              </a:rPr>
              <a:t>final</a:t>
            </a:r>
            <a:r>
              <a:rPr lang="en-US" altLang="en-US" sz="3200" b="1" i="1">
                <a:cs typeface="Times New Roman" pitchFamily="18" charset="0"/>
              </a:rPr>
              <a:t> </a:t>
            </a:r>
            <a:r>
              <a:rPr lang="en-US" altLang="en-US" sz="3200" b="1" i="1">
                <a:latin typeface="Calibri" pitchFamily="34" charset="0"/>
                <a:cs typeface="Times New Roman" pitchFamily="18" charset="0"/>
              </a:rPr>
              <a:t>resting</a:t>
            </a:r>
            <a:r>
              <a:rPr lang="en-US" altLang="en-US" sz="3200" b="1" i="1">
                <a:cs typeface="Times New Roman" pitchFamily="18" charset="0"/>
              </a:rPr>
              <a:t> </a:t>
            </a:r>
            <a:r>
              <a:rPr lang="en-US" altLang="en-US" sz="3200" b="1" i="1">
                <a:latin typeface="Calibri" pitchFamily="34" charset="0"/>
                <a:cs typeface="Times New Roman" pitchFamily="18" charset="0"/>
              </a:rPr>
              <a:t>place</a:t>
            </a:r>
            <a:r>
              <a:rPr lang="en-US" altLang="en-US" sz="3200" b="1" i="1">
                <a:cs typeface="Times New Roman" pitchFamily="18" charset="0"/>
              </a:rPr>
              <a:t> </a:t>
            </a:r>
            <a:r>
              <a:rPr lang="en-US" altLang="en-US" sz="3200" b="1" i="1">
                <a:latin typeface="Calibri" pitchFamily="34" charset="0"/>
                <a:cs typeface="Times New Roman" pitchFamily="18" charset="0"/>
              </a:rPr>
              <a:t>within</a:t>
            </a:r>
            <a:r>
              <a:rPr lang="en-US" altLang="en-US" sz="3200" b="1" i="1">
                <a:cs typeface="Times New Roman" pitchFamily="18" charset="0"/>
              </a:rPr>
              <a:t> </a:t>
            </a:r>
            <a:r>
              <a:rPr lang="en-US" altLang="en-US" sz="3200" b="1" i="1">
                <a:latin typeface="Calibri" pitchFamily="34" charset="0"/>
                <a:cs typeface="Times New Roman" pitchFamily="18" charset="0"/>
              </a:rPr>
              <a:t>soundof</a:t>
            </a:r>
            <a:r>
              <a:rPr lang="en-US" altLang="en-US" sz="3200" b="1" i="1">
                <a:cs typeface="Times New Roman" pitchFamily="18" charset="0"/>
              </a:rPr>
              <a:t> </a:t>
            </a:r>
            <a:r>
              <a:rPr lang="en-US" altLang="en-US" sz="3200" b="1" i="1">
                <a:latin typeface="Calibri" pitchFamily="34" charset="0"/>
                <a:cs typeface="Times New Roman" pitchFamily="18" charset="0"/>
              </a:rPr>
              <a:t>its</a:t>
            </a:r>
            <a:r>
              <a:rPr lang="en-US" altLang="en-US" sz="3200" b="1" i="1">
                <a:cs typeface="Times New Roman" pitchFamily="18" charset="0"/>
              </a:rPr>
              <a:t> </a:t>
            </a:r>
            <a:r>
              <a:rPr lang="en-US" altLang="en-US" sz="3200" b="1" i="1">
                <a:latin typeface="Calibri" pitchFamily="34" charset="0"/>
                <a:cs typeface="Times New Roman" pitchFamily="18" charset="0"/>
              </a:rPr>
              <a:t>surf,</a:t>
            </a:r>
            <a:r>
              <a:rPr lang="en-US" altLang="en-US" sz="3200" b="1" i="1">
                <a:cs typeface="Times New Roman" pitchFamily="18" charset="0"/>
              </a:rPr>
              <a:t> </a:t>
            </a:r>
            <a:r>
              <a:rPr lang="en-US" altLang="en-US" sz="3200" b="1" i="1">
                <a:latin typeface="Calibri" pitchFamily="34" charset="0"/>
                <a:cs typeface="Times New Roman" pitchFamily="18" charset="0"/>
              </a:rPr>
              <a:t>and</a:t>
            </a:r>
            <a:r>
              <a:rPr lang="en-US" altLang="en-US" sz="3200" b="1" i="1">
                <a:cs typeface="Times New Roman" pitchFamily="18" charset="0"/>
              </a:rPr>
              <a:t> </a:t>
            </a:r>
            <a:r>
              <a:rPr lang="en-US" altLang="en-US" sz="3200" b="1" i="1">
                <a:latin typeface="Calibri" pitchFamily="34" charset="0"/>
                <a:cs typeface="Times New Roman" pitchFamily="18" charset="0"/>
              </a:rPr>
              <a:t>under</a:t>
            </a:r>
            <a:r>
              <a:rPr lang="en-US" altLang="en-US" sz="3200" b="1" i="1">
                <a:cs typeface="Times New Roman" pitchFamily="18" charset="0"/>
              </a:rPr>
              <a:t> </a:t>
            </a:r>
            <a:r>
              <a:rPr lang="en-US" altLang="en-US" sz="3200" b="1" i="1">
                <a:latin typeface="Calibri" pitchFamily="34" charset="0"/>
                <a:cs typeface="Times New Roman" pitchFamily="18" charset="0"/>
              </a:rPr>
              <a:t>the</a:t>
            </a:r>
            <a:r>
              <a:rPr lang="en-US" altLang="en-US" sz="3200" b="1" i="1">
                <a:cs typeface="Times New Roman" pitchFamily="18" charset="0"/>
              </a:rPr>
              <a:t> </a:t>
            </a:r>
            <a:r>
              <a:rPr lang="en-US" altLang="en-US" sz="3200" b="1" i="1">
                <a:latin typeface="Calibri" pitchFamily="34" charset="0"/>
                <a:cs typeface="Times New Roman" pitchFamily="18" charset="0"/>
              </a:rPr>
              <a:t>shade</a:t>
            </a:r>
            <a:r>
              <a:rPr lang="en-US" altLang="en-US" sz="3200" b="1" i="1">
                <a:cs typeface="Times New Roman" pitchFamily="18" charset="0"/>
              </a:rPr>
              <a:t> </a:t>
            </a:r>
            <a:r>
              <a:rPr lang="en-US" altLang="en-US" sz="3200" b="1" i="1">
                <a:latin typeface="Calibri" pitchFamily="34" charset="0"/>
                <a:cs typeface="Times New Roman" pitchFamily="18" charset="0"/>
              </a:rPr>
              <a:t>of</a:t>
            </a:r>
            <a:r>
              <a:rPr lang="en-US" altLang="en-US" sz="3200" b="1" i="1">
                <a:cs typeface="Times New Roman" pitchFamily="18" charset="0"/>
              </a:rPr>
              <a:t> </a:t>
            </a:r>
            <a:r>
              <a:rPr lang="en-US" altLang="en-US" sz="3200" b="1" i="1">
                <a:latin typeface="Calibri" pitchFamily="34" charset="0"/>
                <a:cs typeface="Times New Roman" pitchFamily="18" charset="0"/>
              </a:rPr>
              <a:t>its</a:t>
            </a:r>
            <a:r>
              <a:rPr lang="en-US" altLang="en-US" sz="3200" b="1" i="1">
                <a:cs typeface="Times New Roman" pitchFamily="18" charset="0"/>
              </a:rPr>
              <a:t> </a:t>
            </a:r>
            <a:r>
              <a:rPr lang="en-US" altLang="en-US" sz="3200" b="1" i="1">
                <a:latin typeface="Calibri" pitchFamily="34" charset="0"/>
                <a:cs typeface="Times New Roman" pitchFamily="18" charset="0"/>
              </a:rPr>
              <a:t>waving</a:t>
            </a:r>
            <a:r>
              <a:rPr lang="en-US" altLang="en-US" sz="3200" b="1" i="1">
                <a:cs typeface="Times New Roman" pitchFamily="18" charset="0"/>
              </a:rPr>
              <a:t> </a:t>
            </a:r>
          </a:p>
          <a:p>
            <a:r>
              <a:rPr lang="en-US" altLang="en-US" sz="3200" b="1" i="1">
                <a:latin typeface="Calibri" pitchFamily="34" charset="0"/>
                <a:cs typeface="Times New Roman" pitchFamily="18" charset="0"/>
              </a:rPr>
              <a:t>bamboo."</a:t>
            </a:r>
            <a:endParaRPr lang="en-US" altLang="en-US"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1" descr="http://www.dcplayer.com.tw/url/edm/summer/22178.jpg"/>
          <p:cNvPicPr>
            <a:picLocks noChangeAspect="1" noChangeArrowheads="1"/>
          </p:cNvPicPr>
          <p:nvPr/>
        </p:nvPicPr>
        <p:blipFill>
          <a:blip r:embed="rId2">
            <a:lum bright="40000"/>
            <a:extLst>
              <a:ext uri="{28A0092B-C50C-407E-A947-70E740481C1C}">
                <a14:useLocalDpi xmlns:a14="http://schemas.microsoft.com/office/drawing/2010/main" val="0"/>
              </a:ext>
            </a:extLst>
          </a:blip>
          <a:srcRect l="1132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ChangeArrowheads="1"/>
          </p:cNvSpPr>
          <p:nvPr/>
        </p:nvSpPr>
        <p:spPr bwMode="auto">
          <a:xfrm>
            <a:off x="0" y="457200"/>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endParaRPr lang="en-US" altLang="zh-TW" sz="4400" b="1" u="sng">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   </a:t>
            </a:r>
            <a:r>
              <a:rPr lang="zh-TW" altLang="en-US" sz="6600" b="1">
                <a:solidFill>
                  <a:srgbClr val="A50021"/>
                </a:solidFill>
                <a:latin typeface="AR Kaiti Medium Big5" pitchFamily="49" charset="-120"/>
                <a:ea typeface="AR Kaiti Medium Big5" pitchFamily="49" charset="-120"/>
                <a:cs typeface="Times New Roman" pitchFamily="18" charset="0"/>
              </a:rPr>
              <a:t>最後的住家</a:t>
            </a:r>
            <a:r>
              <a:rPr lang="zh-TW" altLang="en-US" sz="2400" b="1">
                <a:latin typeface="AR Kaiti Medium Big5" pitchFamily="49" charset="-120"/>
                <a:ea typeface="AR Kaiti Medium Big5" pitchFamily="49" charset="-120"/>
                <a:cs typeface="Times New Roman" pitchFamily="18" charset="0"/>
              </a:rPr>
              <a:t>（馬偕的詩，鄭智仁作曲）</a:t>
            </a:r>
            <a:endParaRPr lang="en-US" altLang="zh-TW" sz="2400" b="1">
              <a:latin typeface="AR Kaiti Medium Big5" pitchFamily="49" charset="-120"/>
              <a:ea typeface="AR Kaiti Medium Big5" pitchFamily="49" charset="-120"/>
              <a:cs typeface="Times New Roman" pitchFamily="18" charset="0"/>
            </a:endParaRPr>
          </a:p>
          <a:p>
            <a:endParaRPr lang="en-US" altLang="zh-TW" sz="2400" b="1" u="sng">
              <a:latin typeface="AR Kaiti Medium Big5" pitchFamily="49" charset="-120"/>
              <a:ea typeface="AR Kaiti Medium Big5" pitchFamily="49" charset="-120"/>
              <a:cs typeface="Times New Roman" pitchFamily="18" charset="0"/>
            </a:endParaRPr>
          </a:p>
          <a:p>
            <a:endParaRPr lang="en-US" altLang="zh-TW" sz="2400" b="1" u="sng">
              <a:latin typeface="AR Kaiti Medium Big5" pitchFamily="49" charset="-120"/>
              <a:ea typeface="AR Kaiti Medium Big5" pitchFamily="49" charset="-120"/>
              <a:cs typeface="Times New Roman" pitchFamily="18" charset="0"/>
            </a:endParaRPr>
          </a:p>
          <a:p>
            <a:endParaRPr lang="en-US" altLang="zh-TW" sz="2400" b="1" u="sng">
              <a:latin typeface="AR Kaiti Medium Big5" pitchFamily="49" charset="-120"/>
              <a:ea typeface="AR Kaiti Medium Big5" pitchFamily="49" charset="-120"/>
              <a:cs typeface="Times New Roman" pitchFamily="18" charset="0"/>
            </a:endParaRPr>
          </a:p>
          <a:p>
            <a:endParaRPr lang="en-US" altLang="zh-TW" sz="2400" b="1" u="sng">
              <a:latin typeface="AR Kaiti Medium Big5" pitchFamily="49" charset="-120"/>
              <a:ea typeface="AR Kaiti Medium Big5" pitchFamily="49" charset="-120"/>
              <a:cs typeface="Times New Roman" pitchFamily="18" charset="0"/>
            </a:endParaRPr>
          </a:p>
          <a:p>
            <a:endParaRPr lang="en-US" altLang="zh-TW" sz="2400" b="1" u="sng">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我全心所疼惜的台灣啊</a:t>
            </a:r>
            <a:r>
              <a:rPr lang="en-US" altLang="zh-TW" sz="4400" b="1">
                <a:latin typeface="AR Kaiti Medium Big5" pitchFamily="49" charset="-120"/>
                <a:ea typeface="AR Kaiti Medium Big5" pitchFamily="49" charset="-120"/>
                <a:cs typeface="Times New Roman" pitchFamily="18" charset="0"/>
              </a:rPr>
              <a:t>!</a:t>
            </a:r>
            <a:endParaRPr lang="en-US" altLang="zh-TW"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我的青春攏總獻給你。</a:t>
            </a:r>
            <a:endParaRPr lang="zh-TW" altLang="en-US"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我全心所疼惜的台灣啊</a:t>
            </a:r>
            <a:r>
              <a:rPr lang="en-US" altLang="zh-TW" sz="4400" b="1">
                <a:latin typeface="AR Kaiti Medium Big5" pitchFamily="49" charset="-120"/>
                <a:ea typeface="AR Kaiti Medium Big5" pitchFamily="49" charset="-120"/>
                <a:cs typeface="Times New Roman" pitchFamily="18" charset="0"/>
              </a:rPr>
              <a:t>!</a:t>
            </a:r>
            <a:endParaRPr lang="en-US" altLang="zh-TW"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我一生的歡喜攏在此。</a:t>
            </a:r>
            <a:endParaRPr lang="zh-TW" altLang="en-US" sz="4400">
              <a:latin typeface="AR Kaiti Medium Big5" pitchFamily="49" charset="-120"/>
              <a:ea typeface="AR Kaiti Medium Big5" pitchFamily="49" charset="-12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0000">
              <a:schemeClr val="bg1">
                <a:alpha val="50000"/>
              </a:schemeClr>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56322" name="Picture 6" descr="http://sin.stb.s-msn.com/i/F0/183F6EB5D6E15876F7597CCE73D62.jpg"/>
          <p:cNvPicPr>
            <a:picLocks noChangeAspect="1" noChangeArrowheads="1"/>
          </p:cNvPicPr>
          <p:nvPr/>
        </p:nvPicPr>
        <p:blipFill>
          <a:blip r:embed="rId2">
            <a:lum bright="20000"/>
            <a:extLst>
              <a:ext uri="{28A0092B-C50C-407E-A947-70E740481C1C}">
                <a14:useLocalDpi xmlns:a14="http://schemas.microsoft.com/office/drawing/2010/main" val="0"/>
              </a:ext>
            </a:extLst>
          </a:blip>
          <a:srcRect r="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ChangeArrowheads="1"/>
          </p:cNvSpPr>
          <p:nvPr/>
        </p:nvSpPr>
        <p:spPr bwMode="auto">
          <a:xfrm>
            <a:off x="457200" y="1143000"/>
            <a:ext cx="6629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zh-TW" altLang="en-US" sz="4400" b="1">
                <a:latin typeface="AR Kaiti Medium Big5" pitchFamily="49" charset="-120"/>
                <a:ea typeface="AR Kaiti Medium Big5" pitchFamily="49" charset="-120"/>
                <a:cs typeface="Times New Roman" pitchFamily="18" charset="0"/>
              </a:rPr>
              <a:t>我在雲霧中看見山嶺，</a:t>
            </a:r>
            <a:endParaRPr lang="zh-TW" altLang="en-US"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從雲中隙孔觀望全地，</a:t>
            </a:r>
            <a:endParaRPr lang="zh-TW" altLang="en-US"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波瀾大海遙遠的對岸，</a:t>
            </a:r>
            <a:endParaRPr lang="zh-TW" altLang="en-US" sz="4400">
              <a:latin typeface="AR Kaiti Medium Big5" pitchFamily="49" charset="-120"/>
              <a:ea typeface="AR Kaiti Medium Big5" pitchFamily="49" charset="-120"/>
              <a:cs typeface="Times New Roman" pitchFamily="18" charset="0"/>
            </a:endParaRPr>
          </a:p>
          <a:p>
            <a:r>
              <a:rPr lang="zh-TW" altLang="en-US" sz="4400" b="1">
                <a:latin typeface="AR Kaiti Medium Big5" pitchFamily="49" charset="-120"/>
                <a:ea typeface="AR Kaiti Medium Big5" pitchFamily="49" charset="-120"/>
                <a:cs typeface="Times New Roman" pitchFamily="18" charset="0"/>
              </a:rPr>
              <a:t>我意愛在此眺望無息。</a:t>
            </a:r>
            <a:endParaRPr lang="zh-TW" altLang="en-US" sz="4400">
              <a:latin typeface="AR Kaiti Medium Big5" pitchFamily="49" charset="-120"/>
              <a:ea typeface="AR Kaiti Medium Big5" pitchFamily="49" charset="-12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ttps://c2.staticflickr.com/8/7106/7507885038_9bc72e6e51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AutoShape 9" descr="data:image/jpeg;base64,/9j/4AAQSkZJRgABAQAAAQABAAD/2wCEAAkGBhQQEBQUEhQVFRAVGBgYGBYVGRgXFxUYGBoWGhcWGBsdHCYeGhkmGhgVIC8gIycpLC0tGR8xNTEqNSgsLSsBCQoKDgwOGg8PGjUlHSUpMiwtKiwvKTMsLCkvLDQsLC8sLC0sLCksLywsLCwtLCwsLCwuLCwsLCksLCwsLCwsLP/AABEIAKUBMQMBIgACEQEDEQH/xAAcAAEAAwEBAQEBAAAAAAAAAAAABQYHBAMBAgj/xABTEAACAQMCAwUEAwgNCgUFAAABAgMABBESIQUGMQcTQVFhFCJxgSMykRUWUlRylKHTJUJTYoKSk6OywdHS1CQ0Q1VzorGzwuEIFzN08DWDw+Lx/8QAGAEBAAMBAAAAAAAAAAAAAAAAAAECAwT/xAAwEQACAgECBQIEBQUBAAAAAAAAAQIRAyExBBITQVFhcSIyM4EjkaHh8EJysdHxwf/aAAwDAQACEQMRAD8A3GlKUApSlAKUpQClKUApSlAKUpQClKUApSvNLhTqwynQcNgg6TgHDeRwQd/AigPSlZXzZ25RwSNFZRe0Mp0mUnEWryQDd/iMDyzUfwntpvVbVe2DranrJHHMpUfhe/lWHzFRaL8jPPjvalLDxRdSENbC5haFc6JXZvoWB64OmI+JHvYzmtlgLaV1Y1YGcdM+OPTNfzRzK08vHh3fcvLPLDJAy57plfQYGORnGnRq28GrROL9sk5YrY2T3CJs0wSRonYfW7vSPq5zgk7+VVTa3LSSdJGrUrH+A9v6mXu763MO+C8eo6Py0b3sfAk+lazHeoyLIHUxtpKuCNLBsBcHockjHnmrJ2ZtNHvSlKkgUpSgFKUoBSlKAUpSgFKUoBSlKAUpSgFKUoBSlKAUpSgFKUoBSlKAUpSgFM1Vue+bWso0jgXXeTnTEnXHQFiPHcgAeJPkDVOXlXizsDNxRYrhtxF3rZ38NK4X7ARVHOnSNY47Vt0a1VZ5b53juVuBNpgmtXZJlZvdABIEgY49w4PXoRjyzC8sc2XNvcix4ngynHdzDGHzsASAAcnOGwN9jVM+9T7ocfu4WLLb940kwUkalUqQvlkuw+G56iq9S9iyxb37l+m7YuGLJoNwT4ahHIU+3TuPUbVT+0flq2S2uOIW9zcFLtl+jhlHcSO+2psA5UYYlfPI2rj5yju4mMdikiRpM8Xd26+4gQL3auir7zOG7zVJnIIA6HMp96Ms8PELaIKuBazpGCNCXWjVNGvgoO4x0GV6Coc3sWUEqZw8Dt4uD8PtZgsft92C3fSKXEEeM+6o3JAKjA6seuBiuzhfH5bqaO5luzJbQlopCE9ne2ebCxTtHqaKRQwwGOcajkbV4cLngv8Ah0Vtdy+zXNvqWOUgFSmdgw6dAAQSPqg5rm4j7NZWklnayG5uLkoJJMYQKpyqIN8ktt4/W+ArHq1qnobdO9Gtf/P+FK5ivZ4OJ6yEa4tmMS4RVV+7LKjFBhckEEgDBPxrQOL8VmtHE0d3oitIxazTsmsTXDYbuoreMrETGoxqIAGTkkjNJuFovGLJJYx3gS37wnPvSiPCsw8TqCfxd6jeHJCbaXh3ESbdlmMyTEZCSYwwkHiG3OfEMdxsavHL5KyxJ00dtjdw8xRzW0/dvfRxd5BdJGYnIGxSVSTghioIBKkNkYIzXB2YcqpxC0YS3VwkNvKGeHWBCejqwz9To2fhkY8Ouw9i4JBNJb3KXd/Mhjj7vZIw2MnqfHBO+TgDHU1++B8pvDwu3jkykd/dw97ht+4KnQpPgWwD8x61bnsryUtP55LzJ2ucLWXu/alLZxlUkZP44XTj1zipDmHnm2s7I3esSxHaPuyG71jnCqRt4HPkAaybhbXKyzrNb6IYwPoGhj7gfSKggwUOS4bAYHWTg5IzXn2h8kewXcKQlvY55A6RlshJAVDjB6jSVweuDjwq3U0sr0VdG82krNGjOulyoLLnOkkAkZwM4O2cV65qj89c9SW8i2liglv5OgIysYPTI8WxvgnAAydtjBS8v8ez3gvY+9wG7nvB9gHdaPTy9as59kZrHpbdGq0qlcgc6zXby215H3V7B1HQOvQnHgQSM42IYEVdasnZSUXF0xSlKkqKUpQClKUApSlAKUpQClKUApSlAKZpUPPyxG7s5lugWJOFuZ1UZ8AofAHoBihKomM18zUP960f7rdfnVx/fr596kf7td/nVx+sqNSaXkms0zUOOWEH+luvzmf+/X0csp+63X5zP/fqNRS8ktmqz99sr8Qe1iti8cPd97LrVSokGQwU/WHwOdj85D72k/dbr84n/v1D/wDl6sk7yXE00i5xGneOMR4GUds6297O2cfaarLm7F48mtlTueOpLzFFKxBt4z3KsSMZ0uAw8Md4x39M1ycT7P7yTicrumqB5tZmLKF7rVnc51KVTbHptV5492a2txbpFGogMZJVkGeoAIfO7A4HU52G/hXnwrkOQR93dXk08PTugSiEDwY6izL+9zisXjk9Je50LLFaxdaUVbmyTXwmzuWfVMj6A+csyksUBx1bCIT45z51CXfOCRXnEZrZmHtMWlGKsrJJlA2R1U4EhB8wOlaNb8jKbhGZEjtIHLxW6EkPLsO+lJ8cKMKM9M5605x7OIOIHvAe6n8XUbPjoHHif33X49Kjpy3W4WWF09v3spPL3KzzJYPbrKEk3u50ndSwDe/EwDArgA4x11D1NX7jE8HCrJlgVUZg3drnJZ26uxJJbHUk+WPKqha8icStnxbyhEP1ikuAQOhwV8vMVPcL5Ad5Fkvpe9ZcYXJbOM7MzdR6AfOqqU6qMdfXsTPku3LTwdHBuR7eWyt/aYQZhDGGZSyMcKMZKkE7Y61Acb4DbWQkuLFnSeykj1qxLowcrqQat/qt1B9PhpwFQt1ydayzmd49Ujdck6WIBAJXoTg1tLFp8KVmMMrv4m68Fan4B7RxWC8ST6B0SfOlsARBBpLfVBOR1P7U1wvw224mzXd87mEzezwRodKqu2ksV97LbHrtn7LiOS7YW7QBXEbHJw7ah1xg52GCRjpuc5ya8E7PrMSRSCM6otOBqbSxT6rOOjMPP0qvTl6eX7lurHy/C9jxs+zWxt/figBlUHQZGd8N4HDMR1x4Vxck3MN/w8Wsy6mhAjZGPvYQ4RwRuCMAZG4INXeqLzJ2eu85uLKXuZjuVyVBbfLKw3BPiDsfSrTi1rFe6KQlzaSfsyF45y263Fwtx7S/D44jJBM87FYHVM6jlvebVlQNzv65qrNzP7TBw5LmQnuJnaSQgswiBTSPNmwGHj0FWDinK/Gble7lIdNusqaD03IAGT8RVh5R7MEt2Et0UllU5VQPo0Pnvu5HhkADy8axqcnSVL1OnmhFXJ2/QjOWbsTT8VvYsNJGJO5JHmHKnffpGg6dKqtxypfy3Uc0Ilk1iOWO589ao2tnBGPeJ909PUYrS+N8m6p5JI1Dw3AVbm31FO90kFXRgRhxjcHGQTuM143/ACNPHF3fD7yW2j/cm99FB692xBdPgCflV+npTKLKk7XfyV7mfmJLfj8DKVAVESdvAA6w32KyH5Dyq48S5y9nu44Xt5RDI6RrcbaGkfGlVHUjfc+h64qI5e7LIohKbsi4klGDnOFBOokHOrWTj3tjt8c+l32dMkkL291OO6ZdKSssqxoSA5i1qdDBM4OD0x41aKmrfkpJ420r2VF3pUUOCv8Ajdz/ADP6qv0ODv8AjVx/M7/zVbW/Bz0vJJ0qK+4j/jdz/Mfqa+fcOT8cuf5j9TU2/ApeSWpUK3L8v49dj82/UU+9+X8eu/stv8PUlSapSlAKUpQClKUBx8U4vFaxGWd1jjHVm8/AAdSfQb1VE7U45Bqgs76aPOO8SH3T8N/+OKqXM96t9zFDa3BzaxME0E+6WKa9x46mKqfTbxrYo4woAUAKAAANgAOgA8BVE3JujZxUErW5R5O2OyUEOtwkgGTG0eH+G7YHzIqz8W46ttB35jleMDU3dqGZVxnURqBwPHGcfCuXm7lOPiEDIwUTAHu5ce9G3hv10k9R4ipLh1qVt445MFhGqv4gkKA3huM5oua9Sr5KTRVYe1uzcgIs7MeiiLLH4DOTXTL2ixIMtbXir+E0Okfpas57LbLTxNDkZXvenloZcb9B41uVZY5SyK7Ns0IY5VX6kFwrnW1uGCrJpkbojjST6DOxPoDUxdTFELBWcjfSuNR9BkgZ+dUPtK5ZjWL2qNQkisA+kDDByF1Ebe9nTv5E1NcgcZe4tcSbyRHSSepUjKk+uMj5VEcslPpz37MrLHHk6kdjgHa3adNE+r8HQufhjXVmuuL91B3zQy4xlkUKzoNzlgG3x46Say24sB92dIGAbpSRvg+/q6Z9f01sNMOSU+a+2hOaEYctLfUqK9qNo2AonYnoBEST8N66pueo0GTb3enGc91/+1UHkuxX7qLjYJLLgfkiTbBHTHka2Oq4pzyJu6p1sTmhDG0kv1IOw50tZiFD6GPQSDTn4Hp+mpyqnz1y/G8RnACyJjURtqUnBz5kZBz12xXryJxQywtGxyYiAD+9OcD5YI+ypjmksnSn9mUlji4c8Sz1z3933UZfQzhdyEwWx4kAkZ+FdFK6WYorEHaDbyMFVJixOkDSu5zjH1vOp+5vBHE0j+6FXJ6benx8KzPlm0/ZJAdgkj4Gcj3Q/wDYPsrSOIcMWfSHJManJTwc7adXiQOuK4+Hy5MkG3vsdGbHCEkkQsPP0BG6ShsZIChsfYd+hr9rz1BjJScDzMZAHxOan4bdUGEUKPJQAP0VEc5Lmxm+C/01q8llhByctl4/crHpyklX6nJHz/bscIsz/kx5H25rzn7RIEBJiuTjyj/tbArn7Nk+imOMZcDoQThc7/xquWKYXkyQUr39P3JyKEJONfqV3lznEX5kMMMgijH13KjU56IACRnG+SdtvOo657VLWJ2SSOdJEJDIUXII8Pr/AKelWjhvDEt0KRgBSzMdgN3Ysenxx8AKyjtLtf2Qchesadce8cEdP4IplyTxwUnuXxQhkm1WhqnB+KC5hWVUdEfde8ADFfBsAnAPhmu6vK1iCIqjoqgD5ACvWulbanK6vQ5eJX3cxl+7eQLuVjALY8wCRn4DeoHgvaBDeSCOCOZmI1ElVVVXOCzEv+gb1aKznssIN1xDA2V1Ueg1zbdPSs5uSkktmawjFwk3ujRqUpWpiQHHecEsmxNFLpP1XUIVbzA94EH0O9dvAOYIr2HvYc6clSGwGUjwIBPgQfgRVd7U71Rarb4LT3DqsQX62VIJI/Qv8Kqn2ZcXFnevaSHBmJGCfqypkY+eGHyWuZ5HHJyvY6ViUsXMtzYKUpXScxUubu0WPhcircQTmN/qSxhGRiMZXdwQw8iN/DO9fOUO0iLikjLbQThEALySBFVc50jZySTg7AVDdvUYPCgcbrPGQfLIddvtxXP/AOH+2A4dM/i9w32LHHj/AImq9zSly2afSlKsZilKUBkXa3yLIZTewAsCB3oXdkKjAkAG+nAGcdMZ88e/JPa2AqxXxzgALcDfP+0A/pjr4jxrVqo/NfZXb3ep4foLg75UfRuf36dM/vhg/GsJQknzQOqGSMo8mT8y529ysih0YMjDIZSCCPMEbGvWsO5fvLzg1wYpPqA5aE5KyKf28Z3AOx3HXGDW1WN4s0aSIco4DDw2PmPA+lWx5VO13RnlxOGvZ9zHezxSONMPAd/tj4gf11tNZFyhaluJyhHMb5m95QpI97IODkH/AOdOtaBNwe7YYF7pHmII9X25x+isOHm+XRd/Q24mKc1b7epE9p3FFS1EOr6SVlOPEIh1FvhkAfOuvkDgzQWxaQYklIbHQhQPcBHgep+denDeRII5e+lLzz5zrmOrB8wvT4dceFWStI428nUl9kZyyJQ6cfuzMriPHGwSNzMMHp4L9vjWm1mU7k8b9BMm/ppXb7cVptZcLvP+4vxO0fYyjlddPGmAII7y428tpP8AtWr5rJ7XhjS8VcJI8RMs30idV/8AUO3TrgirZxLla47pjFeTtINwrNpDfvcjp/bVOHm1GVRvV+C/ERUpK3Wh68+cVWO2aPPvyYGPFVyCWI8tsfOvzyBw0xwNIwwZcEfkqDg/PJ/RVO5UaI3QW7jJ1HALk7SA9HB6+W+cHFayKnD+Nk6z7aJf7KZfwo9Nd9bPtKUrvOQzngRX7rHG51zj4H360as94ICOLN6yTf8AX/ZWhVw8F8kv7mdXE/MvYVD83f5lNnpgf0lqYqE5zP8AkM3wHX8pa6c305ezMcfzr3ODs9YGCTBz9J/0rVqqn9mn+by4/dP+lauFZ8L9GJbP9Risr7QWJvWGOix7/wDz41qlZXz7gcQJPQqoI9ApIPTPXH2Vlx30/ua8H9T7Gpr0r7XxDsK+13HIKoHZnAFueIkY96UE4/Klq/1SezuMCa9IxgyA/wC9LWGR/iQXv/g3x/Tn9v8AJdqUqA5y4r3NvoGe9nPdIB9b3vrEfAfpIrWclCLkzKMXJ0iB4JEeI8VlumGbe1+jgz0Zt8uPtY/wl8qp/a7wNrW9W7jyqygOCvVZ4yvj6+63yar3wC3vLOBYY7OPSMnJmAJJJJzsfQfD4VH882F/fWjR+yRAgh1YTBipXyGBnI1Lj1rm3hqne+zOtOsmlVtuti3cs8cW9tYp1/br7w/BcbOvyYGpSsY7FOaSk8lnKRplBki6fXUe+u3moDfwDWz10Qdxs5skeWTRQO3FM8Hk9JIT/vgf11zdgg/Ypv8A3En9GOu3tr/+jTflw/8AMWuHsDP7Ft/7iT+jFU9x/QaTSlKsZilKUBFcs8wpfW6zIMZLKVzkoykgg+uMH4EVK1lf3kcT4fcyzcPkieKR2YxMcBgSSAytgEgHqGBqw2/MXFDH73Dl73OP/WUJjHXqT+mslOl8SN5Y03cWq9zl7X1UWkb+6JRKApIGSpVi4+GwPyFTvIUbLw63151FS2/kzMw/QRUBHyNc31ws/E5EKJ9S2izoHiQW8umepOOuNquHFriWKL/J4e9k6KpZURfIsSenoAfl1qsY/G8ldi0pLkWNPuZpybcBeL6fwzOf6Z/qrWqyvhXKXELe7S47lGKtqK96gLAhg46dcMcb46VqMTkqCQVJHQ4yPQ4JH2GqcLFxi013LcU05Jp9j90pXnO5VSQpYjoowCfTcgfbXUchmvFJccXXw/yiP5/U8vjWmis3u+Ub2S69p0RrLq1gawQMY0r/AN/SrzcXkwh1JAWmP+j1IAD5ls40/Df0rh4a4udp6u9mdeepKNPtRQOC337MYxj6aYdP9pjJz6Vp9ZhZ8qX0Vytx3KM4fWQHUZJJLD623U1pcEhZQSpUn9qcZH2Ej9NW4ROKaarWxxVNpp9il8+8s6v8pjB93eVR4jH1x6gdfTfwqS5N5lFxGsbn6ZVGM/t1Hj6sPH7fOrMRVJ5g5NdWEtnsQc92DpIPmh/q2/qquTHLHPqY1flEQnHJHpz+zLtSqhw7nSRRpubacONtSRMdXxHgfht8KsMfEWeEyJFJq/ao4EbH1OTsPjv6V0wyxmrRjLHKO5SeETEcVII2MsuD/H2+zFaJWf2nLl6k6zlELq5bSHXcMTqGeniavsLllBKlSfA4JH2EiubglKKkpKtbNuJptNPsfuoTnNc2M4zjIG/8Jam6heaLWWeEwxIDrxqZioUAEHHmTkDwrpzfTlXgxxfOvchezMgRTqM7ODv6r/2q6VWeVuDy2jOrIO7fBGkrkEbb+lWas+FvpJNUy+dp5G0KzDtJh03QYg7ojA466SwK+Xl9tafUTzFy8l5FpY6XG6OBkqT1+IPiKnicTyY6W4wZFjnb2Ozhl2JYY5F+qyqfhkdD6jpXVVF4ZZcQsMokazw5yFDDAJ66ScFfPGCKlDzBeY2sW1fljH/Cohn0+JNP2Ylh1+Fpr3RYp5wiszHCqCSfIDc1UezWAmOeY/6WT0/aj09WI+VLyxv7/CSqltBn3lBDs4z026+eNh8atPDeHpbxJFGMIgwM9T5k+ZJyaK8mRSqkvPcOoQcb1Z01S7JhxDihl+tBaAqh8DJkgkfME/wVqc4/JcsjR2yYZgR3jMoAz+CM51epxivDkrg7Wtt3cihZNTFiCCG8iMHywPiDUzuc1GtFqI1GDl32J+lKV0GB/OPaRYPwniwmhGn6RbiI+G5JZfhq1LjyPrX9AcE4ul3bxTxn6OVA49MjdT6g5B9RWf8Aa7yXd8UeBbaKPTFq+kd1Utr07AbnA0/aft9ezHg/E+GJ7NcwpJaliUaOVS0Jb6wIbTqQnfbcEnY52pFUazfMk+529trY4PL+XD/zFNRf/h9lzw6Zfwbhv96OL+w16dqvAuI8S029tCq2qMHLvKi96+NsAEkKuT1xk+GwzX+TeUuN8JZjDFBJE+C8TSrpJHRgcgq2Ns/aDtie4SXLVm2VzcR4glvE8sraY41LMfID/ifADxNU5uYeNYwOFwg+ZukI+zY1Efe3xbiN1CeI91HZRuHaGJhhtO4BAJLZOBu2AM43o34IUPLJX/zWH+r7/wDk0/v0q94pSn5IuPg+0pSrFBSlKAUpSgFKUoBSlKAVw8Y41DaRGWdwkY2yepPgABux9BXdWYdtnBLiWOGaFTJFEH7xF3K6tJD46kbEEjp8M1WTaWhfHFSlTLNYczXV4NdrahID9Wa6fRrH4SRoGYjyJK5qQS3vj1mtQfIQSn9JnFefKXNlvxCBXgYBgBriyNcZ/BI8vI9DU5mpQlo6ogbl+IxjKLaTkftfpYCR6EmQZ+OBXWLydrMS92sdz3esxOSyq+MmMlceO2R9lRvP3H5rC0NxD3bBGUMsisch2CgghhjBI869uUeLy3lgk8wQPKrNpQEKoywA3JJOBn51F60TT5eYh+zfnmbiold444449IwupmLMCepOAAB5HrXjzNzxdWV9DbaIHE5TQ/0iY1vo94ZOcHfY+IqG7Acdzd7/AOkj/oEf1V87UbYPxfhoJYboCVIBXMwwQSNiD/8Ays23y3ZsorqNVp+xohiu/wB0tx/9qQ//AJRX5tXu1L98sMi6coYdSMWz9Vg5IAxvkHwO3Svx97zfjd1/HT9XXVwfhZt1ZWmlmLOW1SkFhkAadgBgY2wB1rSjCzli9uP1vZR6DvWx6Z2zjzwM+lQXHub7q1uoLfu4HafThh3ihdThN+ueuau1Zj2hzAcZ4aPHUh8OnfLVMlqOjNMVSlTRdWS+8Gtf4sv96vxFxSa3tZZ7/u17sMxWAM2EXPix95j1xgYzj1qcrnvbiNFAlKhXIQB8YYtsE32OemK0Mr9Ct8vcxXPEYe/hFvDESQFcvNIMHHvhSgQ+OMnYjzrrurniEbRYjt5ozIiyFC6OqFgGdVYkHAycavDoa4rjs1tg5ktmltJTk5gcqpJ81O2PQYG1Q3F+ZL7g8kQuGS8tZG0qwHdz58sDYnp556ZG2aczXzGvKpP4fyNHpXwGvtaGApSlAKUpQClKUApSlAKUpQClKUApSlAKUqMvLe7LsYp4ETbSrwO7DYZywnUHfPgOtCSTpUMLS+/Gbf8ANX/xNfRa3v4xb/mz/wCJqLFepMUqGFpfeNzb/mz/AOJr77Je/jNv+bP/AImlivUmK+ZqH9kvfxm3/Nn/AMTVI41e3cHFdCX0CTPCryCaPu7bQhYIqgyMxkJLn3Su2ahui0Y33NQr5WR80dpV9Er2bQrFf61USRamRkfo0YO4Y+6BnPU9CKkOH8MuLIp3/F1S8cAiCdu8jJPRTqfUfLUMemarz60kX6TStsuV9yhZXD948Efeg47xMxyA/loQ2fnX0croBgTXQHl7RKf0lif01nvEeLXYim4n3cVvcWsohkWNyVuVV9EiSr6MU0nrgnfpXHz12uzSqsVgssIYAtKyESMMZxH5AA7t9mBuXMiVjm9EzQLzlKwJxcEynY4ubiWTp0IV5CB8hU0nC4u4EMY0QadIERKAL5KVIIHwNfzxypyL90B391dJBHI5SNpcNJPJtqCBmGcZAJJO+1W285GvuB/5TaXJkgTeRcFcDx1x5KsnmRgjrt1Ec1K6LPHry82ppvAuTLWxJNtG0erGoCSQq2M4yGYg4yd6+cT5MtbmTvJ0Z5BjBMkg04JI0gMAuCSdhXXy7xlby1inUYEi5I66WGQy58cMCM+lQPMXMF5FdOsEcXcQQrPIZdQMi6m1rGw2DAL0Pz6ipfLW2hmudy31LZFHpAGSceJOT8z41+6pvBuY7ueAO3cI1yWFqCsuxGo/SYzkaFY9RnHrtBffpxTuJ2EMBls20TLhi0zF8KI1UnHu438c7eVOoqJ6UjT6geLck2t1KJZ0d5VxpbvJFK4ORp0sMYO+1TkbEqCRgkdPL0rKeN313xniEtnbMY7KAlZHyQrEHBLYOWOoMAnT3cnzqZtVtZXGm3o69TSRxSCPCNPGCNvfkXV88nJNenEOHRXURjlVZImwcHocEEEEeuN6xzjvZNbwFYkvoxeSDMcMqqglPQKuDlcnYZzk7VA8pc33VhIGi1Nb69DwufdLeIUdUfywPDfNUeStJI3WFSVwlqblHyzDCp0STxoB09om0qB5anOkV+7Lly2VxMqd5Lj3ZZHaZgP3rOzYH5OKpU/FH4xemBVKQW8PfdzMComnOO7Ey9TECynHjjpuMc1xxc3luhv+IpYrLnu4Lf3MorFQ7uctpJU4HujA+OJUl2RTkl3ZqtfGYAZJwPWsLPGLzl28KPK11ayozR6mYq2R7jjJYqQ2AQM5B+BqT5z4xdLbx+3XqxmXQXsrZO7l7qQlfddtRYjfKnY4Iz0q3OV6T86GxUqEXgtxj/Ppf5K3/V18PA7j8fm/krb9VVjKvUnKVBfcK5/H5/5K1/U19+4dx+Pz/wAla/qakUTlKgvuDc/6wn/krX9TT7g3H+sLj+Stf1FCCdpX4hQqqgsWIABY4BYgbkgADJ67ACv3QClKUApSlAKUpQClKUApSlAKUpQCo/iHL9vcOjzQRSSR/UZ1DFfHYkee9SFKC6Mu7WbH2e7sOI6S0cMqLLgZwA4dD/zBnzKioXnns8ueI3Zu7Jo57e4CEMJAujCqpBz4bZ23HTFbHxCwjuImilUPE4wynoR/UfHPhWaT9iJRz7LfzQxk7rgk48tSuur5is5ROjHkSW9Mi+dmNtZLw5XE9/dzd7OIs4DNp0oo6jdY8Z3IQk9a9hYr937e1nOVSxFuN9gTA4bHlkF6uXJvZnb8NbvAWmuSCO9kxlc9dAGy58TufWqFzLwK4v8Aj1z7I2mS2SJg/QB1RCiZ8CSTjP4J8Kq01qXjKL09N/U4+KcCNpCbK5mt1t7eZWS4MTtNqkzJ3Kgb9MO3gNQ3O1ady1zI1yxhn7ly8XfRyQ6u6mhJ0NlX3RgdipJ6/Gsz5qme6929tbyC5OnUIYRNHJIg0iSI61KkpsQC6kBehANS9twie3sLi7dHgjis/Z4I3I77Qz6pJpR0VyWbbwHwGYunaLSSlFJ7n64JznLaqbKxgNw6STYfdwy942lgFI93Rp3yASfmefmbni/ULFex+zwyHDmNDqaP9sqkkgnB6A+HrXPw69ey5fWa1yLi7nMbSKBrUAuqgYGx9zA2zlz4mvLlbi091aX0N60k1qsTYebLMlx7oiRS2W1lj9XzA233yp1Tf+jSlbkkt/uSXPHFVM3DfZHPcd3G0WlmXbXp+OcAA5x5V28z8yG34ow4eWa5k0pPHp1RuyDA0+JkC7HHl16iqdx2drJrKBow0tkqswJPvSSP35jPouVHxLVZbAyW44lPbrm7mSO4tyd2NvMxZ3TPUrqw3kVHzjVt1/NCaSSv/uv8Z1cQ7Q+K2h7y4sVFsOp0spHxdXYJ8xXdypxuK14PNdwr3jyTytoyAxkkl0Qxv5e6Y8+hJqr9nXMF5JxBbe4aWe0uUkDibU64VCSylvDPunGx1eeK8+SuXmnPFrBHKqGBjc7qskMrBD89IBx4VrFuk0ZSilaar28HTxfikn3RMvtNvLxSCN07j2d+4GkO7IkhfeZffwTgE7Vx828uLw/gaky97cXVzHP3gyv7RyCoO+ApJJ828Nq/E/B5Eu3mubO8W5fVrECLJHI7grI8MgBMesFugYrqOMbY6OceVuI39s11NGsEUCAQ2gJLJH0Zj5EKASTucdBgVN7kparUk+J8Qfh/GIL6XJtbuGNHYAkAlFDfMFUfzxnFR/GuyGe4mR7WaCSz06Y5GYgpECxVTpBD6dRAIO4AzitO4fw2G94bBHMgeJ4Ysg+BCDcEbhgc7iqXddgkJY93dzJFn6hCtjz32/SKty37GayJej2ODi0MPEOI8N4fA4mjsl+mkXcEJ3epcjbpGAdzu4HnWtz8OjkZXeNGdDlGZVZkPmpIyD8Kh+UuR7bhiFYFJdsa5HOp2x0GcAAegAFWCrpUYzlewpSlWMxSlKAUpSgFKUoBSlKAUpSgFKUoBSlKAUpSgFKUoBSlKAUpSgFc9pw+OLWY0VTIxdyBu7HqzHqTXRSgFUjmngXEru4lSKeKGx7oAKyLJ3xYMHVwQSB6+RXAJzi70qGrLRlR/PfDeNScJ73h3Ercy2khyyA4I6fSwtkalOAfA5Hgc1KnjXDVe3mivbqRoJA5iu++lGApGE20q4JBDHO69etbDxfgcF2mi4iSVPAMM49VPVT6g1B8P7MOHQSCRLZdYORrZ3CnwwGYiqcr7G/Vi9Xv6GTc4RJ39vK3eZuD3shnKiQo0hVGKoAEyi7AdB4+Vj4lLaI8NrPNPB7HI+CVcyd24OhYZYlH0eArBmGdgPCq32uWyjispjDbqhfJLAyac7fgjTp2881r9rytZXdlbBohJEsSd2zElwpUEYkBDePnWKjbdG05pRi2Z1xDne1sg54eJpruVdHtVwWdkUdFQHfrvjAGeueldfK/Z/xK3tnlgue4kf3xEUXXKR9XvGYe7nf3T574Oa0LhPJFnauHigQSDo7anZfyS5JX5VO1osb/AKn+RjLMlpFfmeVqG0L3mO80jVp6asDVj0zmvQivtK2OY8re2WNQqKFQZwqgADJJOAPUmvWlKAUpSgFKUoBSlKAUpSgFKUoBSlKAUpSgFKUoBSlKAUpSgFKUoBSlKAUpSgFKUoBSlKAUpSgKpx7lWJ7m0kUaW9qMj7Z709y597P+yQfDarJY2SQRrHEoWNBhVHRR5D0pSoSVlnJtJM96UpUlRSlKAUpSgFKUoBSlKAUpSgFKUoBSlKAUpSgFKUo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57348" name="AutoShape 11" descr="data:image/jpeg;base64,/9j/4AAQSkZJRgABAQAAAQABAAD/2wCEAAkGBhQQEBQUEhQVFRAVGBgYGBYVGRgXFxUYGBoWGhcWGBsdHCYeGhkmGhgVIC8gIycpLC0tGR8xNTEqNSgsLSsBCQoKDgwOGg8PGjUlHSUpMiwtKiwvKTMsLCkvLDQsLC8sLC0sLCksLywsLCwtLCwsLCwuLCwsLCksLCwsLCwsLP/AABEIAKUBMQMBIgACEQEDEQH/xAAcAAEAAwEBAQEBAAAAAAAAAAAABQYHBAMBAgj/xABTEAACAQMCAwUEAwgNCgUFAAABAgMABBESIQUGMQcTQVFhFCJxgSMykRUWUlRylKHTJUJTYoKSk6OywdHS1CQ0Q1VzorGzwuEIFzN08DWDw+Lx/8QAGAEBAAMBAAAAAAAAAAAAAAAAAAECAwT/xAAwEQACAgECBQIEBQUBAAAAAAAAAQIRAyExBBITQVFhcSIyM4EjkaHh8EJysdHxwf/aAAwDAQACEQMRAD8A3GlKUApSlAKUpQClKUApSlAKUpQClKUApSvNLhTqwynQcNgg6TgHDeRwQd/AigPSlZXzZ25RwSNFZRe0Mp0mUnEWryQDd/iMDyzUfwntpvVbVe2DranrJHHMpUfhe/lWHzFRaL8jPPjvalLDxRdSENbC5haFc6JXZvoWB64OmI+JHvYzmtlgLaV1Y1YGcdM+OPTNfzRzK08vHh3fcvLPLDJAy57plfQYGORnGnRq28GrROL9sk5YrY2T3CJs0wSRonYfW7vSPq5zgk7+VVTa3LSSdJGrUrH+A9v6mXu763MO+C8eo6Py0b3sfAk+lazHeoyLIHUxtpKuCNLBsBcHockjHnmrJ2ZtNHvSlKkgUpSgFKUoBSlKAUpSgFKUoBSlKAUpSgFKUoBSlKAUpSgFKUoBSlKAUpSgFM1Vue+bWso0jgXXeTnTEnXHQFiPHcgAeJPkDVOXlXizsDNxRYrhtxF3rZ38NK4X7ARVHOnSNY47Vt0a1VZ5b53juVuBNpgmtXZJlZvdABIEgY49w4PXoRjyzC8sc2XNvcix4ngynHdzDGHzsASAAcnOGwN9jVM+9T7ocfu4WLLb940kwUkalUqQvlkuw+G56iq9S9iyxb37l+m7YuGLJoNwT4ahHIU+3TuPUbVT+0flq2S2uOIW9zcFLtl+jhlHcSO+2psA5UYYlfPI2rj5yju4mMdikiRpM8Xd26+4gQL3auir7zOG7zVJnIIA6HMp96Ms8PELaIKuBazpGCNCXWjVNGvgoO4x0GV6Coc3sWUEqZw8Dt4uD8PtZgsft92C3fSKXEEeM+6o3JAKjA6seuBiuzhfH5bqaO5luzJbQlopCE9ne2ebCxTtHqaKRQwwGOcajkbV4cLngv8Ah0Vtdy+zXNvqWOUgFSmdgw6dAAQSPqg5rm4j7NZWklnayG5uLkoJJMYQKpyqIN8ktt4/W+ArHq1qnobdO9Gtf/P+FK5ivZ4OJ6yEa4tmMS4RVV+7LKjFBhckEEgDBPxrQOL8VmtHE0d3oitIxazTsmsTXDYbuoreMrETGoxqIAGTkkjNJuFovGLJJYx3gS37wnPvSiPCsw8TqCfxd6jeHJCbaXh3ESbdlmMyTEZCSYwwkHiG3OfEMdxsavHL5KyxJ00dtjdw8xRzW0/dvfRxd5BdJGYnIGxSVSTghioIBKkNkYIzXB2YcqpxC0YS3VwkNvKGeHWBCejqwz9To2fhkY8Ouw9i4JBNJb3KXd/Mhjj7vZIw2MnqfHBO+TgDHU1++B8pvDwu3jkykd/dw97ht+4KnQpPgWwD8x61bnsryUtP55LzJ2ucLWXu/alLZxlUkZP44XTj1zipDmHnm2s7I3esSxHaPuyG71jnCqRt4HPkAaybhbXKyzrNb6IYwPoGhj7gfSKggwUOS4bAYHWTg5IzXn2h8kewXcKQlvY55A6RlshJAVDjB6jSVweuDjwq3U0sr0VdG82krNGjOulyoLLnOkkAkZwM4O2cV65qj89c9SW8i2liglv5OgIysYPTI8WxvgnAAydtjBS8v8ez3gvY+9wG7nvB9gHdaPTy9as59kZrHpbdGq0qlcgc6zXby215H3V7B1HQOvQnHgQSM42IYEVdasnZSUXF0xSlKkqKUpQClKUApSlAKUpQClKUApSlAKZpUPPyxG7s5lugWJOFuZ1UZ8AofAHoBihKomM18zUP960f7rdfnVx/fr596kf7td/nVx+sqNSaXkms0zUOOWEH+luvzmf+/X0csp+63X5zP/fqNRS8ktmqz99sr8Qe1iti8cPd97LrVSokGQwU/WHwOdj85D72k/dbr84n/v1D/wDl6sk7yXE00i5xGneOMR4GUds6297O2cfaarLm7F48mtlTueOpLzFFKxBt4z3KsSMZ0uAw8Md4x39M1ycT7P7yTicrumqB5tZmLKF7rVnc51KVTbHptV5492a2txbpFGogMZJVkGeoAIfO7A4HU52G/hXnwrkOQR93dXk08PTugSiEDwY6izL+9zisXjk9Je50LLFaxdaUVbmyTXwmzuWfVMj6A+csyksUBx1bCIT45z51CXfOCRXnEZrZmHtMWlGKsrJJlA2R1U4EhB8wOlaNb8jKbhGZEjtIHLxW6EkPLsO+lJ8cKMKM9M5605x7OIOIHvAe6n8XUbPjoHHif33X49Kjpy3W4WWF09v3spPL3KzzJYPbrKEk3u50ndSwDe/EwDArgA4x11D1NX7jE8HCrJlgVUZg3drnJZ26uxJJbHUk+WPKqha8icStnxbyhEP1ikuAQOhwV8vMVPcL5Ad5Fkvpe9ZcYXJbOM7MzdR6AfOqqU6qMdfXsTPku3LTwdHBuR7eWyt/aYQZhDGGZSyMcKMZKkE7Y61Acb4DbWQkuLFnSeykj1qxLowcrqQat/qt1B9PhpwFQt1ydayzmd49Ujdck6WIBAJXoTg1tLFp8KVmMMrv4m68Fan4B7RxWC8ST6B0SfOlsARBBpLfVBOR1P7U1wvw224mzXd87mEzezwRodKqu2ksV97LbHrtn7LiOS7YW7QBXEbHJw7ah1xg52GCRjpuc5ya8E7PrMSRSCM6otOBqbSxT6rOOjMPP0qvTl6eX7lurHy/C9jxs+zWxt/figBlUHQZGd8N4HDMR1x4Vxck3MN/w8Wsy6mhAjZGPvYQ4RwRuCMAZG4INXeqLzJ2eu85uLKXuZjuVyVBbfLKw3BPiDsfSrTi1rFe6KQlzaSfsyF45y263Fwtx7S/D44jJBM87FYHVM6jlvebVlQNzv65qrNzP7TBw5LmQnuJnaSQgswiBTSPNmwGHj0FWDinK/Gble7lIdNusqaD03IAGT8RVh5R7MEt2Et0UllU5VQPo0Pnvu5HhkADy8axqcnSVL1OnmhFXJ2/QjOWbsTT8VvYsNJGJO5JHmHKnffpGg6dKqtxypfy3Uc0Ilk1iOWO589ao2tnBGPeJ909PUYrS+N8m6p5JI1Dw3AVbm31FO90kFXRgRhxjcHGQTuM143/ACNPHF3fD7yW2j/cm99FB692xBdPgCflV+npTKLKk7XfyV7mfmJLfj8DKVAVESdvAA6w32KyH5Dyq48S5y9nu44Xt5RDI6RrcbaGkfGlVHUjfc+h64qI5e7LIohKbsi4klGDnOFBOokHOrWTj3tjt8c+l32dMkkL291OO6ZdKSssqxoSA5i1qdDBM4OD0x41aKmrfkpJ420r2VF3pUUOCv8Ajdz/ADP6qv0ODv8AjVx/M7/zVbW/Bz0vJJ0qK+4j/jdz/Mfqa+fcOT8cuf5j9TU2/ApeSWpUK3L8v49dj82/UU+9+X8eu/stv8PUlSapSlAKUpQClKUBx8U4vFaxGWd1jjHVm8/AAdSfQb1VE7U45Bqgs76aPOO8SH3T8N/+OKqXM96t9zFDa3BzaxME0E+6WKa9x46mKqfTbxrYo4woAUAKAAANgAOgA8BVE3JujZxUErW5R5O2OyUEOtwkgGTG0eH+G7YHzIqz8W46ttB35jleMDU3dqGZVxnURqBwPHGcfCuXm7lOPiEDIwUTAHu5ce9G3hv10k9R4ipLh1qVt445MFhGqv4gkKA3huM5oua9Sr5KTRVYe1uzcgIs7MeiiLLH4DOTXTL2ixIMtbXir+E0Okfpas57LbLTxNDkZXvenloZcb9B41uVZY5SyK7Ns0IY5VX6kFwrnW1uGCrJpkbojjST6DOxPoDUxdTFELBWcjfSuNR9BkgZ+dUPtK5ZjWL2qNQkisA+kDDByF1Ebe9nTv5E1NcgcZe4tcSbyRHSSepUjKk+uMj5VEcslPpz37MrLHHk6kdjgHa3adNE+r8HQufhjXVmuuL91B3zQy4xlkUKzoNzlgG3x46Say24sB92dIGAbpSRvg+/q6Z9f01sNMOSU+a+2hOaEYctLfUqK9qNo2AonYnoBEST8N66pueo0GTb3enGc91/+1UHkuxX7qLjYJLLgfkiTbBHTHka2Oq4pzyJu6p1sTmhDG0kv1IOw50tZiFD6GPQSDTn4Hp+mpyqnz1y/G8RnACyJjURtqUnBz5kZBz12xXryJxQywtGxyYiAD+9OcD5YI+ypjmksnSn9mUlji4c8Sz1z3933UZfQzhdyEwWx4kAkZ+FdFK6WYorEHaDbyMFVJixOkDSu5zjH1vOp+5vBHE0j+6FXJ6benx8KzPlm0/ZJAdgkj4Gcj3Q/wDYPsrSOIcMWfSHJManJTwc7adXiQOuK4+Hy5MkG3vsdGbHCEkkQsPP0BG6ShsZIChsfYd+hr9rz1BjJScDzMZAHxOan4bdUGEUKPJQAP0VEc5Lmxm+C/01q8llhByctl4/crHpyklX6nJHz/bscIsz/kx5H25rzn7RIEBJiuTjyj/tbArn7Nk+imOMZcDoQThc7/xquWKYXkyQUr39P3JyKEJONfqV3lznEX5kMMMgijH13KjU56IACRnG+SdtvOo657VLWJ2SSOdJEJDIUXII8Pr/AKelWjhvDEt0KRgBSzMdgN3Ysenxx8AKyjtLtf2Qchesadce8cEdP4IplyTxwUnuXxQhkm1WhqnB+KC5hWVUdEfde8ADFfBsAnAPhmu6vK1iCIqjoqgD5ACvWulbanK6vQ5eJX3cxl+7eQLuVjALY8wCRn4DeoHgvaBDeSCOCOZmI1ElVVVXOCzEv+gb1aKznssIN1xDA2V1Ueg1zbdPSs5uSkktmawjFwk3ujRqUpWpiQHHecEsmxNFLpP1XUIVbzA94EH0O9dvAOYIr2HvYc6clSGwGUjwIBPgQfgRVd7U71Rarb4LT3DqsQX62VIJI/Qv8Kqn2ZcXFnevaSHBmJGCfqypkY+eGHyWuZ5HHJyvY6ViUsXMtzYKUpXScxUubu0WPhcircQTmN/qSxhGRiMZXdwQw8iN/DO9fOUO0iLikjLbQThEALySBFVc50jZySTg7AVDdvUYPCgcbrPGQfLIddvtxXP/AOH+2A4dM/i9w32LHHj/AImq9zSly2afSlKsZilKUBkXa3yLIZTewAsCB3oXdkKjAkAG+nAGcdMZ88e/JPa2AqxXxzgALcDfP+0A/pjr4jxrVqo/NfZXb3ep4foLg75UfRuf36dM/vhg/GsJQknzQOqGSMo8mT8y529ysih0YMjDIZSCCPMEbGvWsO5fvLzg1wYpPqA5aE5KyKf28Z3AOx3HXGDW1WN4s0aSIco4DDw2PmPA+lWx5VO13RnlxOGvZ9zHezxSONMPAd/tj4gf11tNZFyhaluJyhHMb5m95QpI97IODkH/AOdOtaBNwe7YYF7pHmII9X25x+isOHm+XRd/Q24mKc1b7epE9p3FFS1EOr6SVlOPEIh1FvhkAfOuvkDgzQWxaQYklIbHQhQPcBHgep+denDeRII5e+lLzz5zrmOrB8wvT4dceFWStI428nUl9kZyyJQ6cfuzMriPHGwSNzMMHp4L9vjWm1mU7k8b9BMm/ppXb7cVptZcLvP+4vxO0fYyjlddPGmAII7y428tpP8AtWr5rJ7XhjS8VcJI8RMs30idV/8AUO3TrgirZxLla47pjFeTtINwrNpDfvcjp/bVOHm1GVRvV+C/ERUpK3Wh68+cVWO2aPPvyYGPFVyCWI8tsfOvzyBw0xwNIwwZcEfkqDg/PJ/RVO5UaI3QW7jJ1HALk7SA9HB6+W+cHFayKnD+Nk6z7aJf7KZfwo9Nd9bPtKUrvOQzngRX7rHG51zj4H360as94ICOLN6yTf8AX/ZWhVw8F8kv7mdXE/MvYVD83f5lNnpgf0lqYqE5zP8AkM3wHX8pa6c305ezMcfzr3ODs9YGCTBz9J/0rVqqn9mn+by4/dP+lauFZ8L9GJbP9Risr7QWJvWGOix7/wDz41qlZXz7gcQJPQqoI9ApIPTPXH2Vlx30/ua8H9T7Gpr0r7XxDsK+13HIKoHZnAFueIkY96UE4/Klq/1SezuMCa9IxgyA/wC9LWGR/iQXv/g3x/Tn9v8AJdqUqA5y4r3NvoGe9nPdIB9b3vrEfAfpIrWclCLkzKMXJ0iB4JEeI8VlumGbe1+jgz0Zt8uPtY/wl8qp/a7wNrW9W7jyqygOCvVZ4yvj6+63yar3wC3vLOBYY7OPSMnJmAJJJJzsfQfD4VH882F/fWjR+yRAgh1YTBipXyGBnI1Lj1rm3hqne+zOtOsmlVtuti3cs8cW9tYp1/br7w/BcbOvyYGpSsY7FOaSk8lnKRplBki6fXUe+u3moDfwDWz10Qdxs5skeWTRQO3FM8Hk9JIT/vgf11zdgg/Ypv8A3En9GOu3tr/+jTflw/8AMWuHsDP7Ft/7iT+jFU9x/QaTSlKsZilKUBFcs8wpfW6zIMZLKVzkoykgg+uMH4EVK1lf3kcT4fcyzcPkieKR2YxMcBgSSAytgEgHqGBqw2/MXFDH73Dl73OP/WUJjHXqT+mslOl8SN5Y03cWq9zl7X1UWkb+6JRKApIGSpVi4+GwPyFTvIUbLw63151FS2/kzMw/QRUBHyNc31ws/E5EKJ9S2izoHiQW8umepOOuNquHFriWKL/J4e9k6KpZURfIsSenoAfl1qsY/G8ldi0pLkWNPuZpybcBeL6fwzOf6Z/qrWqyvhXKXELe7S47lGKtqK96gLAhg46dcMcb46VqMTkqCQVJHQ4yPQ4JH2GqcLFxi013LcU05Jp9j90pXnO5VSQpYjoowCfTcgfbXUchmvFJccXXw/yiP5/U8vjWmis3u+Ub2S69p0RrLq1gawQMY0r/AN/SrzcXkwh1JAWmP+j1IAD5ls40/Df0rh4a4udp6u9mdeepKNPtRQOC337MYxj6aYdP9pjJz6Vp9ZhZ8qX0Vytx3KM4fWQHUZJJLD623U1pcEhZQSpUn9qcZH2Ej9NW4ROKaarWxxVNpp9il8+8s6v8pjB93eVR4jH1x6gdfTfwqS5N5lFxGsbn6ZVGM/t1Hj6sPH7fOrMRVJ5g5NdWEtnsQc92DpIPmh/q2/qquTHLHPqY1flEQnHJHpz+zLtSqhw7nSRRpubacONtSRMdXxHgfht8KsMfEWeEyJFJq/ao4EbH1OTsPjv6V0wyxmrRjLHKO5SeETEcVII2MsuD/H2+zFaJWf2nLl6k6zlELq5bSHXcMTqGeniavsLllBKlSfA4JH2EiubglKKkpKtbNuJptNPsfuoTnNc2M4zjIG/8Jam6heaLWWeEwxIDrxqZioUAEHHmTkDwrpzfTlXgxxfOvchezMgRTqM7ODv6r/2q6VWeVuDy2jOrIO7fBGkrkEbb+lWas+FvpJNUy+dp5G0KzDtJh03QYg7ojA466SwK+Xl9tafUTzFy8l5FpY6XG6OBkqT1+IPiKnicTyY6W4wZFjnb2Ozhl2JYY5F+qyqfhkdD6jpXVVF4ZZcQsMokazw5yFDDAJ66ScFfPGCKlDzBeY2sW1fljH/Cohn0+JNP2Ylh1+Fpr3RYp5wiszHCqCSfIDc1UezWAmOeY/6WT0/aj09WI+VLyxv7/CSqltBn3lBDs4z026+eNh8atPDeHpbxJFGMIgwM9T5k+ZJyaK8mRSqkvPcOoQcb1Z01S7JhxDihl+tBaAqh8DJkgkfME/wVqc4/JcsjR2yYZgR3jMoAz+CM51epxivDkrg7Wtt3cihZNTFiCCG8iMHywPiDUzuc1GtFqI1GDl32J+lKV0GB/OPaRYPwniwmhGn6RbiI+G5JZfhq1LjyPrX9AcE4ul3bxTxn6OVA49MjdT6g5B9RWf8Aa7yXd8UeBbaKPTFq+kd1Utr07AbnA0/aft9ezHg/E+GJ7NcwpJaliUaOVS0Jb6wIbTqQnfbcEnY52pFUazfMk+529trY4PL+XD/zFNRf/h9lzw6Zfwbhv96OL+w16dqvAuI8S029tCq2qMHLvKi96+NsAEkKuT1xk+GwzX+TeUuN8JZjDFBJE+C8TSrpJHRgcgq2Ns/aDtie4SXLVm2VzcR4glvE8sraY41LMfID/ifADxNU5uYeNYwOFwg+ZukI+zY1Efe3xbiN1CeI91HZRuHaGJhhtO4BAJLZOBu2AM43o34IUPLJX/zWH+r7/wDk0/v0q94pSn5IuPg+0pSrFBSlKAUpSgFKUoBSlKAVw8Y41DaRGWdwkY2yepPgABux9BXdWYdtnBLiWOGaFTJFEH7xF3K6tJD46kbEEjp8M1WTaWhfHFSlTLNYczXV4NdrahID9Wa6fRrH4SRoGYjyJK5qQS3vj1mtQfIQSn9JnFefKXNlvxCBXgYBgBriyNcZ/BI8vI9DU5mpQlo6ogbl+IxjKLaTkftfpYCR6EmQZ+OBXWLydrMS92sdz3esxOSyq+MmMlceO2R9lRvP3H5rC0NxD3bBGUMsisch2CgghhjBI869uUeLy3lgk8wQPKrNpQEKoywA3JJOBn51F60TT5eYh+zfnmbiold444449IwupmLMCepOAAB5HrXjzNzxdWV9DbaIHE5TQ/0iY1vo94ZOcHfY+IqG7Acdzd7/AOkj/oEf1V87UbYPxfhoJYboCVIBXMwwQSNiD/8Ays23y3ZsorqNVp+xohiu/wB0tx/9qQ//AJRX5tXu1L98sMi6coYdSMWz9Vg5IAxvkHwO3Svx97zfjd1/HT9XXVwfhZt1ZWmlmLOW1SkFhkAadgBgY2wB1rSjCzli9uP1vZR6DvWx6Z2zjzwM+lQXHub7q1uoLfu4HafThh3ihdThN+ueuau1Zj2hzAcZ4aPHUh8OnfLVMlqOjNMVSlTRdWS+8Gtf4sv96vxFxSa3tZZ7/u17sMxWAM2EXPix95j1xgYzj1qcrnvbiNFAlKhXIQB8YYtsE32OemK0Mr9Ct8vcxXPEYe/hFvDESQFcvNIMHHvhSgQ+OMnYjzrrurniEbRYjt5ozIiyFC6OqFgGdVYkHAycavDoa4rjs1tg5ktmltJTk5gcqpJ81O2PQYG1Q3F+ZL7g8kQuGS8tZG0qwHdz58sDYnp556ZG2aczXzGvKpP4fyNHpXwGvtaGApSlAKUpQClKUApSlAKUpQClKUApSlAKUqMvLe7LsYp4ETbSrwO7DYZywnUHfPgOtCSTpUMLS+/Gbf8ANX/xNfRa3v4xb/mz/wCJqLFepMUqGFpfeNzb/mz/AOJr77Je/jNv+bP/AImlivUmK+ZqH9kvfxm3/Nn/AMTVI41e3cHFdCX0CTPCryCaPu7bQhYIqgyMxkJLn3Su2ahui0Y33NQr5WR80dpV9Er2bQrFf61USRamRkfo0YO4Y+6BnPU9CKkOH8MuLIp3/F1S8cAiCdu8jJPRTqfUfLUMemarz60kX6TStsuV9yhZXD948Efeg47xMxyA/loQ2fnX0croBgTXQHl7RKf0lif01nvEeLXYim4n3cVvcWsohkWNyVuVV9EiSr6MU0nrgnfpXHz12uzSqsVgssIYAtKyESMMZxH5AA7t9mBuXMiVjm9EzQLzlKwJxcEynY4ubiWTp0IV5CB8hU0nC4u4EMY0QadIERKAL5KVIIHwNfzxypyL90B391dJBHI5SNpcNJPJtqCBmGcZAJJO+1W285GvuB/5TaXJkgTeRcFcDx1x5KsnmRgjrt1Ec1K6LPHry82ppvAuTLWxJNtG0erGoCSQq2M4yGYg4yd6+cT5MtbmTvJ0Z5BjBMkg04JI0gMAuCSdhXXy7xlby1inUYEi5I66WGQy58cMCM+lQPMXMF5FdOsEcXcQQrPIZdQMi6m1rGw2DAL0Pz6ipfLW2hmudy31LZFHpAGSceJOT8z41+6pvBuY7ueAO3cI1yWFqCsuxGo/SYzkaFY9RnHrtBffpxTuJ2EMBls20TLhi0zF8KI1UnHu438c7eVOoqJ6UjT6geLck2t1KJZ0d5VxpbvJFK4ORp0sMYO+1TkbEqCRgkdPL0rKeN313xniEtnbMY7KAlZHyQrEHBLYOWOoMAnT3cnzqZtVtZXGm3o69TSRxSCPCNPGCNvfkXV88nJNenEOHRXURjlVZImwcHocEEEEeuN6xzjvZNbwFYkvoxeSDMcMqqglPQKuDlcnYZzk7VA8pc33VhIGi1Nb69DwufdLeIUdUfywPDfNUeStJI3WFSVwlqblHyzDCp0STxoB09om0qB5anOkV+7Lly2VxMqd5Lj3ZZHaZgP3rOzYH5OKpU/FH4xemBVKQW8PfdzMComnOO7Ey9TECynHjjpuMc1xxc3luhv+IpYrLnu4Lf3MorFQ7uctpJU4HujA+OJUl2RTkl3ZqtfGYAZJwPWsLPGLzl28KPK11ayozR6mYq2R7jjJYqQ2AQM5B+BqT5z4xdLbx+3XqxmXQXsrZO7l7qQlfddtRYjfKnY4Iz0q3OV6T86GxUqEXgtxj/Ppf5K3/V18PA7j8fm/krb9VVjKvUnKVBfcK5/H5/5K1/U19+4dx+Pz/wAla/qakUTlKgvuDc/6wn/krX9TT7g3H+sLj+Stf1FCCdpX4hQqqgsWIABY4BYgbkgADJ67ACv3QClKUApSlAKUpQClKUApSlAKUpQCo/iHL9vcOjzQRSSR/UZ1DFfHYkee9SFKC6Mu7WbH2e7sOI6S0cMqLLgZwA4dD/zBnzKioXnns8ueI3Zu7Jo57e4CEMJAujCqpBz4bZ23HTFbHxCwjuImilUPE4wynoR/UfHPhWaT9iJRz7LfzQxk7rgk48tSuur5is5ROjHkSW9Mi+dmNtZLw5XE9/dzd7OIs4DNp0oo6jdY8Z3IQk9a9hYr937e1nOVSxFuN9gTA4bHlkF6uXJvZnb8NbvAWmuSCO9kxlc9dAGy58TufWqFzLwK4v8Aj1z7I2mS2SJg/QB1RCiZ8CSTjP4J8Kq01qXjKL09N/U4+KcCNpCbK5mt1t7eZWS4MTtNqkzJ3Kgb9MO3gNQ3O1ady1zI1yxhn7ly8XfRyQ6u6mhJ0NlX3RgdipJ6/Gsz5qme6929tbyC5OnUIYRNHJIg0iSI61KkpsQC6kBehANS9twie3sLi7dHgjis/Z4I3I77Qz6pJpR0VyWbbwHwGYunaLSSlFJ7n64JznLaqbKxgNw6STYfdwy942lgFI93Rp3yASfmefmbni/ULFex+zwyHDmNDqaP9sqkkgnB6A+HrXPw69ey5fWa1yLi7nMbSKBrUAuqgYGx9zA2zlz4mvLlbi091aX0N60k1qsTYebLMlx7oiRS2W1lj9XzA233yp1Tf+jSlbkkt/uSXPHFVM3DfZHPcd3G0WlmXbXp+OcAA5x5V28z8yG34ow4eWa5k0pPHp1RuyDA0+JkC7HHl16iqdx2drJrKBow0tkqswJPvSSP35jPouVHxLVZbAyW44lPbrm7mSO4tyd2NvMxZ3TPUrqw3kVHzjVt1/NCaSSv/uv8Z1cQ7Q+K2h7y4sVFsOp0spHxdXYJ8xXdypxuK14PNdwr3jyTytoyAxkkl0Qxv5e6Y8+hJqr9nXMF5JxBbe4aWe0uUkDibU64VCSylvDPunGx1eeK8+SuXmnPFrBHKqGBjc7qskMrBD89IBx4VrFuk0ZSilaar28HTxfikn3RMvtNvLxSCN07j2d+4GkO7IkhfeZffwTgE7Vx828uLw/gaky97cXVzHP3gyv7RyCoO+ApJJ828Nq/E/B5Eu3mubO8W5fVrECLJHI7grI8MgBMesFugYrqOMbY6OceVuI39s11NGsEUCAQ2gJLJH0Zj5EKASTucdBgVN7kparUk+J8Qfh/GIL6XJtbuGNHYAkAlFDfMFUfzxnFR/GuyGe4mR7WaCSz06Y5GYgpECxVTpBD6dRAIO4AzitO4fw2G94bBHMgeJ4Ysg+BCDcEbhgc7iqXddgkJY93dzJFn6hCtjz32/SKty37GayJej2ODi0MPEOI8N4fA4mjsl+mkXcEJ3epcjbpGAdzu4HnWtz8OjkZXeNGdDlGZVZkPmpIyD8Kh+UuR7bhiFYFJdsa5HOp2x0GcAAegAFWCrpUYzlewpSlWMxSlKAUpSgFKUoBSlKAUpSgFKUoBSlKAUpSgFKUoBSlKAUpSgFc9pw+OLWY0VTIxdyBu7HqzHqTXRSgFUjmngXEru4lSKeKGx7oAKyLJ3xYMHVwQSB6+RXAJzi70qGrLRlR/PfDeNScJ73h3Ercy2khyyA4I6fSwtkalOAfA5Hgc1KnjXDVe3mivbqRoJA5iu++lGApGE20q4JBDHO69etbDxfgcF2mi4iSVPAMM49VPVT6g1B8P7MOHQSCRLZdYORrZ3CnwwGYiqcr7G/Vi9Xv6GTc4RJ39vK3eZuD3shnKiQo0hVGKoAEyi7AdB4+Vj4lLaI8NrPNPB7HI+CVcyd24OhYZYlH0eArBmGdgPCq32uWyjispjDbqhfJLAyac7fgjTp2881r9rytZXdlbBohJEsSd2zElwpUEYkBDePnWKjbdG05pRi2Z1xDne1sg54eJpruVdHtVwWdkUdFQHfrvjAGeueldfK/Z/xK3tnlgue4kf3xEUXXKR9XvGYe7nf3T574Oa0LhPJFnauHigQSDo7anZfyS5JX5VO1osb/AKn+RjLMlpFfmeVqG0L3mO80jVp6asDVj0zmvQivtK2OY8re2WNQqKFQZwqgADJJOAPUmvWlKAUpSgFKUoBSlKAUpSgFKUoBSlKAUpSgFKUoBSlKAUpSgFKUoBSlKAUpSgFKUoBSlKAUpSgKpx7lWJ7m0kUaW9qMj7Z709y597P+yQfDarJY2SQRrHEoWNBhVHRR5D0pSoSVlnJtJM96UpUlRSlKAUpSgFKUoBSlKAUpSgFKUoBSlKAUpSgFKUo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57349" name="AutoShape 13" descr="data:image/jpeg;base64,/9j/4AAQSkZJRgABAQAAAQABAAD/2wCEAAkGBhQQEBQUEhQVFRAVGBgYGBYVGRgXFxUYGBoWGhcWGBsdHCYeGhkmGhgVIC8gIycpLC0tGR8xNTEqNSgsLSsBCQoKDgwOGg8PGjUlHSUpMiwtKiwvKTMsLCkvLDQsLC8sLC0sLCksLywsLCwtLCwsLCwuLCwsLCksLCwsLCwsLP/AABEIAKUBMQMBIgACEQEDEQH/xAAcAAEAAwEBAQEBAAAAAAAAAAAABQYHBAMBAgj/xABTEAACAQMCAwUEAwgNCgUFAAABAgMABBESIQUGMQcTQVFhFCJxgSMykRUWUlRylKHTJUJTYoKSk6OywdHS1CQ0Q1VzorGzwuEIFzN08DWDw+Lx/8QAGAEBAAMBAAAAAAAAAAAAAAAAAAECAwT/xAAwEQACAgECBQIEBQUBAAAAAAAAAQIRAyExBBITQVFhcSIyM4EjkaHh8EJysdHxwf/aAAwDAQACEQMRAD8A3GlKUApSlAKUpQClKUApSlAKUpQClKUApSvNLhTqwynQcNgg6TgHDeRwQd/AigPSlZXzZ25RwSNFZRe0Mp0mUnEWryQDd/iMDyzUfwntpvVbVe2DranrJHHMpUfhe/lWHzFRaL8jPPjvalLDxRdSENbC5haFc6JXZvoWB64OmI+JHvYzmtlgLaV1Y1YGcdM+OPTNfzRzK08vHh3fcvLPLDJAy57plfQYGORnGnRq28GrROL9sk5YrY2T3CJs0wSRonYfW7vSPq5zgk7+VVTa3LSSdJGrUrH+A9v6mXu763MO+C8eo6Py0b3sfAk+lazHeoyLIHUxtpKuCNLBsBcHockjHnmrJ2ZtNHvSlKkgUpSgFKUoBSlKAUpSgFKUoBSlKAUpSgFKUoBSlKAUpSgFKUoBSlKAUpSgFM1Vue+bWso0jgXXeTnTEnXHQFiPHcgAeJPkDVOXlXizsDNxRYrhtxF3rZ38NK4X7ARVHOnSNY47Vt0a1VZ5b53juVuBNpgmtXZJlZvdABIEgY49w4PXoRjyzC8sc2XNvcix4ngynHdzDGHzsASAAcnOGwN9jVM+9T7ocfu4WLLb940kwUkalUqQvlkuw+G56iq9S9iyxb37l+m7YuGLJoNwT4ahHIU+3TuPUbVT+0flq2S2uOIW9zcFLtl+jhlHcSO+2psA5UYYlfPI2rj5yju4mMdikiRpM8Xd26+4gQL3auir7zOG7zVJnIIA6HMp96Ms8PELaIKuBazpGCNCXWjVNGvgoO4x0GV6Coc3sWUEqZw8Dt4uD8PtZgsft92C3fSKXEEeM+6o3JAKjA6seuBiuzhfH5bqaO5luzJbQlopCE9ne2ebCxTtHqaKRQwwGOcajkbV4cLngv8Ah0Vtdy+zXNvqWOUgFSmdgw6dAAQSPqg5rm4j7NZWklnayG5uLkoJJMYQKpyqIN8ktt4/W+ArHq1qnobdO9Gtf/P+FK5ivZ4OJ6yEa4tmMS4RVV+7LKjFBhckEEgDBPxrQOL8VmtHE0d3oitIxazTsmsTXDYbuoreMrETGoxqIAGTkkjNJuFovGLJJYx3gS37wnPvSiPCsw8TqCfxd6jeHJCbaXh3ESbdlmMyTEZCSYwwkHiG3OfEMdxsavHL5KyxJ00dtjdw8xRzW0/dvfRxd5BdJGYnIGxSVSTghioIBKkNkYIzXB2YcqpxC0YS3VwkNvKGeHWBCejqwz9To2fhkY8Ouw9i4JBNJb3KXd/Mhjj7vZIw2MnqfHBO+TgDHU1++B8pvDwu3jkykd/dw97ht+4KnQpPgWwD8x61bnsryUtP55LzJ2ucLWXu/alLZxlUkZP44XTj1zipDmHnm2s7I3esSxHaPuyG71jnCqRt4HPkAaybhbXKyzrNb6IYwPoGhj7gfSKggwUOS4bAYHWTg5IzXn2h8kewXcKQlvY55A6RlshJAVDjB6jSVweuDjwq3U0sr0VdG82krNGjOulyoLLnOkkAkZwM4O2cV65qj89c9SW8i2liglv5OgIysYPTI8WxvgnAAydtjBS8v8ez3gvY+9wG7nvB9gHdaPTy9as59kZrHpbdGq0qlcgc6zXby215H3V7B1HQOvQnHgQSM42IYEVdasnZSUXF0xSlKkqKUpQClKUApSlAKUpQClKUApSlAKZpUPPyxG7s5lugWJOFuZ1UZ8AofAHoBihKomM18zUP960f7rdfnVx/fr596kf7td/nVx+sqNSaXkms0zUOOWEH+luvzmf+/X0csp+63X5zP/fqNRS8ktmqz99sr8Qe1iti8cPd97LrVSokGQwU/WHwOdj85D72k/dbr84n/v1D/wDl6sk7yXE00i5xGneOMR4GUds6297O2cfaarLm7F48mtlTueOpLzFFKxBt4z3KsSMZ0uAw8Md4x39M1ycT7P7yTicrumqB5tZmLKF7rVnc51KVTbHptV5492a2txbpFGogMZJVkGeoAIfO7A4HU52G/hXnwrkOQR93dXk08PTugSiEDwY6izL+9zisXjk9Je50LLFaxdaUVbmyTXwmzuWfVMj6A+csyksUBx1bCIT45z51CXfOCRXnEZrZmHtMWlGKsrJJlA2R1U4EhB8wOlaNb8jKbhGZEjtIHLxW6EkPLsO+lJ8cKMKM9M5605x7OIOIHvAe6n8XUbPjoHHif33X49Kjpy3W4WWF09v3spPL3KzzJYPbrKEk3u50ndSwDe/EwDArgA4x11D1NX7jE8HCrJlgVUZg3drnJZ26uxJJbHUk+WPKqha8icStnxbyhEP1ikuAQOhwV8vMVPcL5Ad5Fkvpe9ZcYXJbOM7MzdR6AfOqqU6qMdfXsTPku3LTwdHBuR7eWyt/aYQZhDGGZSyMcKMZKkE7Y61Acb4DbWQkuLFnSeykj1qxLowcrqQat/qt1B9PhpwFQt1ydayzmd49Ujdck6WIBAJXoTg1tLFp8KVmMMrv4m68Fan4B7RxWC8ST6B0SfOlsARBBpLfVBOR1P7U1wvw224mzXd87mEzezwRodKqu2ksV97LbHrtn7LiOS7YW7QBXEbHJw7ah1xg52GCRjpuc5ya8E7PrMSRSCM6otOBqbSxT6rOOjMPP0qvTl6eX7lurHy/C9jxs+zWxt/figBlUHQZGd8N4HDMR1x4Vxck3MN/w8Wsy6mhAjZGPvYQ4RwRuCMAZG4INXeqLzJ2eu85uLKXuZjuVyVBbfLKw3BPiDsfSrTi1rFe6KQlzaSfsyF45y263Fwtx7S/D44jJBM87FYHVM6jlvebVlQNzv65qrNzP7TBw5LmQnuJnaSQgswiBTSPNmwGHj0FWDinK/Gble7lIdNusqaD03IAGT8RVh5R7MEt2Et0UllU5VQPo0Pnvu5HhkADy8axqcnSVL1OnmhFXJ2/QjOWbsTT8VvYsNJGJO5JHmHKnffpGg6dKqtxypfy3Uc0Ilk1iOWO589ao2tnBGPeJ909PUYrS+N8m6p5JI1Dw3AVbm31FO90kFXRgRhxjcHGQTuM143/ACNPHF3fD7yW2j/cm99FB692xBdPgCflV+npTKLKk7XfyV7mfmJLfj8DKVAVESdvAA6w32KyH5Dyq48S5y9nu44Xt5RDI6RrcbaGkfGlVHUjfc+h64qI5e7LIohKbsi4klGDnOFBOokHOrWTj3tjt8c+l32dMkkL291OO6ZdKSssqxoSA5i1qdDBM4OD0x41aKmrfkpJ420r2VF3pUUOCv8Ajdz/ADP6qv0ODv8AjVx/M7/zVbW/Bz0vJJ0qK+4j/jdz/Mfqa+fcOT8cuf5j9TU2/ApeSWpUK3L8v49dj82/UU+9+X8eu/stv8PUlSapSlAKUpQClKUBx8U4vFaxGWd1jjHVm8/AAdSfQb1VE7U45Bqgs76aPOO8SH3T8N/+OKqXM96t9zFDa3BzaxME0E+6WKa9x46mKqfTbxrYo4woAUAKAAANgAOgA8BVE3JujZxUErW5R5O2OyUEOtwkgGTG0eH+G7YHzIqz8W46ttB35jleMDU3dqGZVxnURqBwPHGcfCuXm7lOPiEDIwUTAHu5ce9G3hv10k9R4ipLh1qVt445MFhGqv4gkKA3huM5oua9Sr5KTRVYe1uzcgIs7MeiiLLH4DOTXTL2ixIMtbXir+E0Okfpas57LbLTxNDkZXvenloZcb9B41uVZY5SyK7Ns0IY5VX6kFwrnW1uGCrJpkbojjST6DOxPoDUxdTFELBWcjfSuNR9BkgZ+dUPtK5ZjWL2qNQkisA+kDDByF1Ebe9nTv5E1NcgcZe4tcSbyRHSSepUjKk+uMj5VEcslPpz37MrLHHk6kdjgHa3adNE+r8HQufhjXVmuuL91B3zQy4xlkUKzoNzlgG3x46Say24sB92dIGAbpSRvg+/q6Z9f01sNMOSU+a+2hOaEYctLfUqK9qNo2AonYnoBEST8N66pueo0GTb3enGc91/+1UHkuxX7qLjYJLLgfkiTbBHTHka2Oq4pzyJu6p1sTmhDG0kv1IOw50tZiFD6GPQSDTn4Hp+mpyqnz1y/G8RnACyJjURtqUnBz5kZBz12xXryJxQywtGxyYiAD+9OcD5YI+ypjmksnSn9mUlji4c8Sz1z3933UZfQzhdyEwWx4kAkZ+FdFK6WYorEHaDbyMFVJixOkDSu5zjH1vOp+5vBHE0j+6FXJ6benx8KzPlm0/ZJAdgkj4Gcj3Q/wDYPsrSOIcMWfSHJManJTwc7adXiQOuK4+Hy5MkG3vsdGbHCEkkQsPP0BG6ShsZIChsfYd+hr9rz1BjJScDzMZAHxOan4bdUGEUKPJQAP0VEc5Lmxm+C/01q8llhByctl4/crHpyklX6nJHz/bscIsz/kx5H25rzn7RIEBJiuTjyj/tbArn7Nk+imOMZcDoQThc7/xquWKYXkyQUr39P3JyKEJONfqV3lznEX5kMMMgijH13KjU56IACRnG+SdtvOo657VLWJ2SSOdJEJDIUXII8Pr/AKelWjhvDEt0KRgBSzMdgN3Ysenxx8AKyjtLtf2Qchesadce8cEdP4IplyTxwUnuXxQhkm1WhqnB+KC5hWVUdEfde8ADFfBsAnAPhmu6vK1iCIqjoqgD5ACvWulbanK6vQ5eJX3cxl+7eQLuVjALY8wCRn4DeoHgvaBDeSCOCOZmI1ElVVVXOCzEv+gb1aKznssIN1xDA2V1Ueg1zbdPSs5uSkktmawjFwk3ujRqUpWpiQHHecEsmxNFLpP1XUIVbzA94EH0O9dvAOYIr2HvYc6clSGwGUjwIBPgQfgRVd7U71Rarb4LT3DqsQX62VIJI/Qv8Kqn2ZcXFnevaSHBmJGCfqypkY+eGHyWuZ5HHJyvY6ViUsXMtzYKUpXScxUubu0WPhcircQTmN/qSxhGRiMZXdwQw8iN/DO9fOUO0iLikjLbQThEALySBFVc50jZySTg7AVDdvUYPCgcbrPGQfLIddvtxXP/AOH+2A4dM/i9w32LHHj/AImq9zSly2afSlKsZilKUBkXa3yLIZTewAsCB3oXdkKjAkAG+nAGcdMZ88e/JPa2AqxXxzgALcDfP+0A/pjr4jxrVqo/NfZXb3ep4foLg75UfRuf36dM/vhg/GsJQknzQOqGSMo8mT8y529ysih0YMjDIZSCCPMEbGvWsO5fvLzg1wYpPqA5aE5KyKf28Z3AOx3HXGDW1WN4s0aSIco4DDw2PmPA+lWx5VO13RnlxOGvZ9zHezxSONMPAd/tj4gf11tNZFyhaluJyhHMb5m95QpI97IODkH/AOdOtaBNwe7YYF7pHmII9X25x+isOHm+XRd/Q24mKc1b7epE9p3FFS1EOr6SVlOPEIh1FvhkAfOuvkDgzQWxaQYklIbHQhQPcBHgep+denDeRII5e+lLzz5zrmOrB8wvT4dceFWStI428nUl9kZyyJQ6cfuzMriPHGwSNzMMHp4L9vjWm1mU7k8b9BMm/ppXb7cVptZcLvP+4vxO0fYyjlddPGmAII7y428tpP8AtWr5rJ7XhjS8VcJI8RMs30idV/8AUO3TrgirZxLla47pjFeTtINwrNpDfvcjp/bVOHm1GVRvV+C/ERUpK3Wh68+cVWO2aPPvyYGPFVyCWI8tsfOvzyBw0xwNIwwZcEfkqDg/PJ/RVO5UaI3QW7jJ1HALk7SA9HB6+W+cHFayKnD+Nk6z7aJf7KZfwo9Nd9bPtKUrvOQzngRX7rHG51zj4H360as94ICOLN6yTf8AX/ZWhVw8F8kv7mdXE/MvYVD83f5lNnpgf0lqYqE5zP8AkM3wHX8pa6c305ezMcfzr3ODs9YGCTBz9J/0rVqqn9mn+by4/dP+lauFZ8L9GJbP9Risr7QWJvWGOix7/wDz41qlZXz7gcQJPQqoI9ApIPTPXH2Vlx30/ua8H9T7Gpr0r7XxDsK+13HIKoHZnAFueIkY96UE4/Klq/1SezuMCa9IxgyA/wC9LWGR/iQXv/g3x/Tn9v8AJdqUqA5y4r3NvoGe9nPdIB9b3vrEfAfpIrWclCLkzKMXJ0iB4JEeI8VlumGbe1+jgz0Zt8uPtY/wl8qp/a7wNrW9W7jyqygOCvVZ4yvj6+63yar3wC3vLOBYY7OPSMnJmAJJJJzsfQfD4VH882F/fWjR+yRAgh1YTBipXyGBnI1Lj1rm3hqne+zOtOsmlVtuti3cs8cW9tYp1/br7w/BcbOvyYGpSsY7FOaSk8lnKRplBki6fXUe+u3moDfwDWz10Qdxs5skeWTRQO3FM8Hk9JIT/vgf11zdgg/Ypv8A3En9GOu3tr/+jTflw/8AMWuHsDP7Ft/7iT+jFU9x/QaTSlKsZilKUBFcs8wpfW6zIMZLKVzkoykgg+uMH4EVK1lf3kcT4fcyzcPkieKR2YxMcBgSSAytgEgHqGBqw2/MXFDH73Dl73OP/WUJjHXqT+mslOl8SN5Y03cWq9zl7X1UWkb+6JRKApIGSpVi4+GwPyFTvIUbLw63151FS2/kzMw/QRUBHyNc31ws/E5EKJ9S2izoHiQW8umepOOuNquHFriWKL/J4e9k6KpZURfIsSenoAfl1qsY/G8ldi0pLkWNPuZpybcBeL6fwzOf6Z/qrWqyvhXKXELe7S47lGKtqK96gLAhg46dcMcb46VqMTkqCQVJHQ4yPQ4JH2GqcLFxi013LcU05Jp9j90pXnO5VSQpYjoowCfTcgfbXUchmvFJccXXw/yiP5/U8vjWmis3u+Ub2S69p0RrLq1gawQMY0r/AN/SrzcXkwh1JAWmP+j1IAD5ls40/Df0rh4a4udp6u9mdeepKNPtRQOC337MYxj6aYdP9pjJz6Vp9ZhZ8qX0Vytx3KM4fWQHUZJJLD623U1pcEhZQSpUn9qcZH2Ej9NW4ROKaarWxxVNpp9il8+8s6v8pjB93eVR4jH1x6gdfTfwqS5N5lFxGsbn6ZVGM/t1Hj6sPH7fOrMRVJ5g5NdWEtnsQc92DpIPmh/q2/qquTHLHPqY1flEQnHJHpz+zLtSqhw7nSRRpubacONtSRMdXxHgfht8KsMfEWeEyJFJq/ao4EbH1OTsPjv6V0wyxmrRjLHKO5SeETEcVII2MsuD/H2+zFaJWf2nLl6k6zlELq5bSHXcMTqGeniavsLllBKlSfA4JH2EiubglKKkpKtbNuJptNPsfuoTnNc2M4zjIG/8Jam6heaLWWeEwxIDrxqZioUAEHHmTkDwrpzfTlXgxxfOvchezMgRTqM7ODv6r/2q6VWeVuDy2jOrIO7fBGkrkEbb+lWas+FvpJNUy+dp5G0KzDtJh03QYg7ojA466SwK+Xl9tafUTzFy8l5FpY6XG6OBkqT1+IPiKnicTyY6W4wZFjnb2Ozhl2JYY5F+qyqfhkdD6jpXVVF4ZZcQsMokazw5yFDDAJ66ScFfPGCKlDzBeY2sW1fljH/Cohn0+JNP2Ylh1+Fpr3RYp5wiszHCqCSfIDc1UezWAmOeY/6WT0/aj09WI+VLyxv7/CSqltBn3lBDs4z026+eNh8atPDeHpbxJFGMIgwM9T5k+ZJyaK8mRSqkvPcOoQcb1Z01S7JhxDihl+tBaAqh8DJkgkfME/wVqc4/JcsjR2yYZgR3jMoAz+CM51epxivDkrg7Wtt3cihZNTFiCCG8iMHywPiDUzuc1GtFqI1GDl32J+lKV0GB/OPaRYPwniwmhGn6RbiI+G5JZfhq1LjyPrX9AcE4ul3bxTxn6OVA49MjdT6g5B9RWf8Aa7yXd8UeBbaKPTFq+kd1Utr07AbnA0/aft9ezHg/E+GJ7NcwpJaliUaOVS0Jb6wIbTqQnfbcEnY52pFUazfMk+529trY4PL+XD/zFNRf/h9lzw6Zfwbhv96OL+w16dqvAuI8S029tCq2qMHLvKi96+NsAEkKuT1xk+GwzX+TeUuN8JZjDFBJE+C8TSrpJHRgcgq2Ns/aDtie4SXLVm2VzcR4glvE8sraY41LMfID/ifADxNU5uYeNYwOFwg+ZukI+zY1Efe3xbiN1CeI91HZRuHaGJhhtO4BAJLZOBu2AM43o34IUPLJX/zWH+r7/wDk0/v0q94pSn5IuPg+0pSrFBSlKAUpSgFKUoBSlKAVw8Y41DaRGWdwkY2yepPgABux9BXdWYdtnBLiWOGaFTJFEH7xF3K6tJD46kbEEjp8M1WTaWhfHFSlTLNYczXV4NdrahID9Wa6fRrH4SRoGYjyJK5qQS3vj1mtQfIQSn9JnFefKXNlvxCBXgYBgBriyNcZ/BI8vI9DU5mpQlo6ogbl+IxjKLaTkftfpYCR6EmQZ+OBXWLydrMS92sdz3esxOSyq+MmMlceO2R9lRvP3H5rC0NxD3bBGUMsisch2CgghhjBI869uUeLy3lgk8wQPKrNpQEKoywA3JJOBn51F60TT5eYh+zfnmbiold444449IwupmLMCepOAAB5HrXjzNzxdWV9DbaIHE5TQ/0iY1vo94ZOcHfY+IqG7Acdzd7/AOkj/oEf1V87UbYPxfhoJYboCVIBXMwwQSNiD/8Ays23y3ZsorqNVp+xohiu/wB0tx/9qQ//AJRX5tXu1L98sMi6coYdSMWz9Vg5IAxvkHwO3Svx97zfjd1/HT9XXVwfhZt1ZWmlmLOW1SkFhkAadgBgY2wB1rSjCzli9uP1vZR6DvWx6Z2zjzwM+lQXHub7q1uoLfu4HafThh3ihdThN+ueuau1Zj2hzAcZ4aPHUh8OnfLVMlqOjNMVSlTRdWS+8Gtf4sv96vxFxSa3tZZ7/u17sMxWAM2EXPix95j1xgYzj1qcrnvbiNFAlKhXIQB8YYtsE32OemK0Mr9Ct8vcxXPEYe/hFvDESQFcvNIMHHvhSgQ+OMnYjzrrurniEbRYjt5ozIiyFC6OqFgGdVYkHAycavDoa4rjs1tg5ktmltJTk5gcqpJ81O2PQYG1Q3F+ZL7g8kQuGS8tZG0qwHdz58sDYnp556ZG2aczXzGvKpP4fyNHpXwGvtaGApSlAKUpQClKUApSlAKUpQClKUApSlAKUqMvLe7LsYp4ETbSrwO7DYZywnUHfPgOtCSTpUMLS+/Gbf8ANX/xNfRa3v4xb/mz/wCJqLFepMUqGFpfeNzb/mz/AOJr77Je/jNv+bP/AImlivUmK+ZqH9kvfxm3/Nn/AMTVI41e3cHFdCX0CTPCryCaPu7bQhYIqgyMxkJLn3Su2ahui0Y33NQr5WR80dpV9Er2bQrFf61USRamRkfo0YO4Y+6BnPU9CKkOH8MuLIp3/F1S8cAiCdu8jJPRTqfUfLUMemarz60kX6TStsuV9yhZXD948Efeg47xMxyA/loQ2fnX0croBgTXQHl7RKf0lif01nvEeLXYim4n3cVvcWsohkWNyVuVV9EiSr6MU0nrgnfpXHz12uzSqsVgssIYAtKyESMMZxH5AA7t9mBuXMiVjm9EzQLzlKwJxcEynY4ubiWTp0IV5CB8hU0nC4u4EMY0QadIERKAL5KVIIHwNfzxypyL90B391dJBHI5SNpcNJPJtqCBmGcZAJJO+1W285GvuB/5TaXJkgTeRcFcDx1x5KsnmRgjrt1Ec1K6LPHry82ppvAuTLWxJNtG0erGoCSQq2M4yGYg4yd6+cT5MtbmTvJ0Z5BjBMkg04JI0gMAuCSdhXXy7xlby1inUYEi5I66WGQy58cMCM+lQPMXMF5FdOsEcXcQQrPIZdQMi6m1rGw2DAL0Pz6ipfLW2hmudy31LZFHpAGSceJOT8z41+6pvBuY7ueAO3cI1yWFqCsuxGo/SYzkaFY9RnHrtBffpxTuJ2EMBls20TLhi0zF8KI1UnHu438c7eVOoqJ6UjT6geLck2t1KJZ0d5VxpbvJFK4ORp0sMYO+1TkbEqCRgkdPL0rKeN313xniEtnbMY7KAlZHyQrEHBLYOWOoMAnT3cnzqZtVtZXGm3o69TSRxSCPCNPGCNvfkXV88nJNenEOHRXURjlVZImwcHocEEEEeuN6xzjvZNbwFYkvoxeSDMcMqqglPQKuDlcnYZzk7VA8pc33VhIGi1Nb69DwufdLeIUdUfywPDfNUeStJI3WFSVwlqblHyzDCp0STxoB09om0qB5anOkV+7Lly2VxMqd5Lj3ZZHaZgP3rOzYH5OKpU/FH4xemBVKQW8PfdzMComnOO7Ey9TECynHjjpuMc1xxc3luhv+IpYrLnu4Lf3MorFQ7uctpJU4HujA+OJUl2RTkl3ZqtfGYAZJwPWsLPGLzl28KPK11ayozR6mYq2R7jjJYqQ2AQM5B+BqT5z4xdLbx+3XqxmXQXsrZO7l7qQlfddtRYjfKnY4Iz0q3OV6T86GxUqEXgtxj/Ppf5K3/V18PA7j8fm/krb9VVjKvUnKVBfcK5/H5/5K1/U19+4dx+Pz/wAla/qakUTlKgvuDc/6wn/krX9TT7g3H+sLj+Stf1FCCdpX4hQqqgsWIABY4BYgbkgADJ67ACv3QClKUApSlAKUpQClKUApSlAKUpQCo/iHL9vcOjzQRSSR/UZ1DFfHYkee9SFKC6Mu7WbH2e7sOI6S0cMqLLgZwA4dD/zBnzKioXnns8ueI3Zu7Jo57e4CEMJAujCqpBz4bZ23HTFbHxCwjuImilUPE4wynoR/UfHPhWaT9iJRz7LfzQxk7rgk48tSuur5is5ROjHkSW9Mi+dmNtZLw5XE9/dzd7OIs4DNp0oo6jdY8Z3IQk9a9hYr937e1nOVSxFuN9gTA4bHlkF6uXJvZnb8NbvAWmuSCO9kxlc9dAGy58TufWqFzLwK4v8Aj1z7I2mS2SJg/QB1RCiZ8CSTjP4J8Kq01qXjKL09N/U4+KcCNpCbK5mt1t7eZWS4MTtNqkzJ3Kgb9MO3gNQ3O1ady1zI1yxhn7ly8XfRyQ6u6mhJ0NlX3RgdipJ6/Gsz5qme6929tbyC5OnUIYRNHJIg0iSI61KkpsQC6kBehANS9twie3sLi7dHgjis/Z4I3I77Qz6pJpR0VyWbbwHwGYunaLSSlFJ7n64JznLaqbKxgNw6STYfdwy942lgFI93Rp3yASfmefmbni/ULFex+zwyHDmNDqaP9sqkkgnB6A+HrXPw69ey5fWa1yLi7nMbSKBrUAuqgYGx9zA2zlz4mvLlbi091aX0N60k1qsTYebLMlx7oiRS2W1lj9XzA233yp1Tf+jSlbkkt/uSXPHFVM3DfZHPcd3G0WlmXbXp+OcAA5x5V28z8yG34ow4eWa5k0pPHp1RuyDA0+JkC7HHl16iqdx2drJrKBow0tkqswJPvSSP35jPouVHxLVZbAyW44lPbrm7mSO4tyd2NvMxZ3TPUrqw3kVHzjVt1/NCaSSv/uv8Z1cQ7Q+K2h7y4sVFsOp0spHxdXYJ8xXdypxuK14PNdwr3jyTytoyAxkkl0Qxv5e6Y8+hJqr9nXMF5JxBbe4aWe0uUkDibU64VCSylvDPunGx1eeK8+SuXmnPFrBHKqGBjc7qskMrBD89IBx4VrFuk0ZSilaar28HTxfikn3RMvtNvLxSCN07j2d+4GkO7IkhfeZffwTgE7Vx828uLw/gaky97cXVzHP3gyv7RyCoO+ApJJ828Nq/E/B5Eu3mubO8W5fVrECLJHI7grI8MgBMesFugYrqOMbY6OceVuI39s11NGsEUCAQ2gJLJH0Zj5EKASTucdBgVN7kparUk+J8Qfh/GIL6XJtbuGNHYAkAlFDfMFUfzxnFR/GuyGe4mR7WaCSz06Y5GYgpECxVTpBD6dRAIO4AzitO4fw2G94bBHMgeJ4Ysg+BCDcEbhgc7iqXddgkJY93dzJFn6hCtjz32/SKty37GayJej2ODi0MPEOI8N4fA4mjsl+mkXcEJ3epcjbpGAdzu4HnWtz8OjkZXeNGdDlGZVZkPmpIyD8Kh+UuR7bhiFYFJdsa5HOp2x0GcAAegAFWCrpUYzlewpSlWMxSlKAUpSgFKUoBSlKAUpSgFKUoBSlKAUpSgFKUoBSlKAUpSgFc9pw+OLWY0VTIxdyBu7HqzHqTXRSgFUjmngXEru4lSKeKGx7oAKyLJ3xYMHVwQSB6+RXAJzi70qGrLRlR/PfDeNScJ73h3Ercy2khyyA4I6fSwtkalOAfA5Hgc1KnjXDVe3mivbqRoJA5iu++lGApGE20q4JBDHO69etbDxfgcF2mi4iSVPAMM49VPVT6g1B8P7MOHQSCRLZdYORrZ3CnwwGYiqcr7G/Vi9Xv6GTc4RJ39vK3eZuD3shnKiQo0hVGKoAEyi7AdB4+Vj4lLaI8NrPNPB7HI+CVcyd24OhYZYlH0eArBmGdgPCq32uWyjispjDbqhfJLAyac7fgjTp2881r9rytZXdlbBohJEsSd2zElwpUEYkBDePnWKjbdG05pRi2Z1xDne1sg54eJpruVdHtVwWdkUdFQHfrvjAGeueldfK/Z/xK3tnlgue4kf3xEUXXKR9XvGYe7nf3T574Oa0LhPJFnauHigQSDo7anZfyS5JX5VO1osb/AKn+RjLMlpFfmeVqG0L3mO80jVp6asDVj0zmvQivtK2OY8re2WNQqKFQZwqgADJJOAPUmvWlKAUpSgFKUoBSlKAUpSgFKUoBSlKAUpSgFKUoBSlKAUpSgFKUoBSlKAUpSgFKUoBSlKAUpSgKpx7lWJ7m0kUaW9qMj7Z709y597P+yQfDarJY2SQRrHEoWNBhVHRR5D0pSoSVlnJtJM96UpUlRSlKAUpSgFKUoBSlKAUpSgFKUoBSlKAUpSgFKUo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57350" name="Rectangle 7"/>
          <p:cNvSpPr>
            <a:spLocks noChangeArrowheads="1"/>
          </p:cNvSpPr>
          <p:nvPr/>
        </p:nvSpPr>
        <p:spPr bwMode="auto">
          <a:xfrm>
            <a:off x="0" y="457200"/>
            <a:ext cx="876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r"/>
            <a:r>
              <a:rPr lang="zh-TW" altLang="en-US" sz="4400" b="1">
                <a:solidFill>
                  <a:schemeClr val="bg1"/>
                </a:solidFill>
                <a:latin typeface="AR Kaiti Medium Big5" pitchFamily="49" charset="-120"/>
                <a:ea typeface="AR Kaiti Medium Big5" pitchFamily="49" charset="-120"/>
                <a:cs typeface="Times New Roman" pitchFamily="18" charset="0"/>
              </a:rPr>
              <a:t>我心未可割離的台灣啊</a:t>
            </a:r>
            <a:r>
              <a:rPr lang="en-US" altLang="zh-TW" sz="4400" b="1">
                <a:solidFill>
                  <a:schemeClr val="bg1"/>
                </a:solidFill>
                <a:latin typeface="AR Kaiti Medium Big5" pitchFamily="49" charset="-120"/>
                <a:ea typeface="AR Kaiti Medium Big5" pitchFamily="49" charset="-120"/>
                <a:cs typeface="Times New Roman" pitchFamily="18" charset="0"/>
              </a:rPr>
              <a:t>!</a:t>
            </a:r>
            <a:endParaRPr lang="en-US" altLang="zh-TW" sz="4400">
              <a:solidFill>
                <a:schemeClr val="bg1"/>
              </a:solidFill>
              <a:latin typeface="AR Kaiti Medium Big5" pitchFamily="49" charset="-120"/>
              <a:ea typeface="AR Kaiti Medium Big5" pitchFamily="49" charset="-120"/>
              <a:cs typeface="Times New Roman" pitchFamily="18" charset="0"/>
            </a:endParaRPr>
          </a:p>
          <a:p>
            <a:pPr algn="r"/>
            <a:r>
              <a:rPr lang="zh-TW" altLang="en-US" sz="4400" b="1">
                <a:solidFill>
                  <a:schemeClr val="bg1"/>
                </a:solidFill>
                <a:latin typeface="AR Kaiti Medium Big5" pitchFamily="49" charset="-120"/>
                <a:ea typeface="AR Kaiti Medium Big5" pitchFamily="49" charset="-120"/>
                <a:cs typeface="Times New Roman" pitchFamily="18" charset="0"/>
              </a:rPr>
              <a:t>我的人生攏總獻給你。</a:t>
            </a:r>
            <a:endParaRPr lang="zh-TW" altLang="en-US" sz="4400">
              <a:solidFill>
                <a:schemeClr val="bg1"/>
              </a:solidFill>
              <a:latin typeface="AR Kaiti Medium Big5" pitchFamily="49" charset="-120"/>
              <a:ea typeface="AR Kaiti Medium Big5" pitchFamily="49" charset="-120"/>
              <a:cs typeface="Times New Roman" pitchFamily="18" charset="0"/>
            </a:endParaRPr>
          </a:p>
          <a:p>
            <a:pPr algn="r"/>
            <a:r>
              <a:rPr lang="zh-TW" altLang="en-US" sz="4400" b="1">
                <a:solidFill>
                  <a:schemeClr val="bg1"/>
                </a:solidFill>
                <a:latin typeface="AR Kaiti Medium Big5" pitchFamily="49" charset="-120"/>
                <a:ea typeface="AR Kaiti Medium Big5" pitchFamily="49" charset="-120"/>
                <a:cs typeface="Times New Roman" pitchFamily="18" charset="0"/>
              </a:rPr>
              <a:t>我心未可割離的台灣啊</a:t>
            </a:r>
            <a:r>
              <a:rPr lang="en-US" altLang="zh-TW" sz="4400" b="1">
                <a:solidFill>
                  <a:schemeClr val="bg1"/>
                </a:solidFill>
                <a:latin typeface="AR Kaiti Medium Big5" pitchFamily="49" charset="-120"/>
                <a:ea typeface="AR Kaiti Medium Big5" pitchFamily="49" charset="-120"/>
                <a:cs typeface="Times New Roman" pitchFamily="18" charset="0"/>
              </a:rPr>
              <a:t>!</a:t>
            </a:r>
            <a:endParaRPr lang="en-US" altLang="zh-TW" sz="4400">
              <a:solidFill>
                <a:schemeClr val="bg1"/>
              </a:solidFill>
              <a:latin typeface="AR Kaiti Medium Big5" pitchFamily="49" charset="-120"/>
              <a:ea typeface="AR Kaiti Medium Big5" pitchFamily="49" charset="-120"/>
              <a:cs typeface="Times New Roman" pitchFamily="18" charset="0"/>
            </a:endParaRPr>
          </a:p>
          <a:p>
            <a:pPr algn="r"/>
            <a:r>
              <a:rPr lang="zh-TW" altLang="en-US" sz="4400" b="1">
                <a:solidFill>
                  <a:schemeClr val="bg1"/>
                </a:solidFill>
                <a:latin typeface="AR Kaiti Medium Big5" pitchFamily="49" charset="-120"/>
                <a:ea typeface="AR Kaiti Medium Big5" pitchFamily="49" charset="-120"/>
                <a:cs typeface="Times New Roman" pitchFamily="18" charset="0"/>
              </a:rPr>
              <a:t>我一生的快樂攏在此。</a:t>
            </a:r>
            <a:endParaRPr lang="zh-TW" altLang="en-US" sz="4400">
              <a:solidFill>
                <a:schemeClr val="bg1"/>
              </a:solidFill>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1" descr="http://1812.img.pp.sohu.com.cn/images/blog/2010/4/12/21/0/128a49e5583g214.jpg"/>
          <p:cNvPicPr>
            <a:picLocks noChangeAspect="1" noChangeArrowheads="1"/>
          </p:cNvPicPr>
          <p:nvPr/>
        </p:nvPicPr>
        <p:blipFill>
          <a:blip r:embed="rId2">
            <a:extLst>
              <a:ext uri="{28A0092B-C50C-407E-A947-70E740481C1C}">
                <a14:useLocalDpi xmlns:a14="http://schemas.microsoft.com/office/drawing/2010/main" val="0"/>
              </a:ext>
            </a:extLst>
          </a:blip>
          <a:srcRect r="8333" b="8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1371600" y="5648325"/>
            <a:ext cx="1841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endParaRPr lang="zh-TW" altLang="en-US" sz="4000" b="1">
              <a:latin typeface="AR Kaiti Medium Big5" pitchFamily="49" charset="-120"/>
              <a:ea typeface="AR Kaiti Medium Big5" pitchFamily="49" charset="-120"/>
            </a:endParaRPr>
          </a:p>
          <a:p>
            <a:endParaRPr lang="zh-TW" altLang="en-US" sz="4000" b="1">
              <a:latin typeface="AR Kaiti Medium Big5" pitchFamily="49" charset="-120"/>
              <a:ea typeface="AR Kaiti Medium Big5" pitchFamily="49" charset="-120"/>
            </a:endParaRPr>
          </a:p>
        </p:txBody>
      </p:sp>
      <p:sp>
        <p:nvSpPr>
          <p:cNvPr id="58372" name="Rectangle 5"/>
          <p:cNvSpPr>
            <a:spLocks noChangeArrowheads="1"/>
          </p:cNvSpPr>
          <p:nvPr/>
        </p:nvSpPr>
        <p:spPr bwMode="auto">
          <a:xfrm>
            <a:off x="268288" y="3276600"/>
            <a:ext cx="58277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zh-TW" altLang="en-US" sz="4400" b="1">
                <a:solidFill>
                  <a:schemeClr val="bg1"/>
                </a:solidFill>
                <a:latin typeface="AR Kaiti Medium Big5" pitchFamily="49" charset="-120"/>
                <a:ea typeface="AR Kaiti Medium Big5" pitchFamily="49" charset="-120"/>
                <a:cs typeface="Times New Roman" pitchFamily="18" charset="0"/>
              </a:rPr>
              <a:t>盼望我人生的續尾站，</a:t>
            </a:r>
            <a:endParaRPr lang="zh-TW" altLang="en-US" sz="4400">
              <a:solidFill>
                <a:schemeClr val="bg1"/>
              </a:solidFill>
              <a:latin typeface="AR Kaiti Medium Big5" pitchFamily="49" charset="-120"/>
              <a:ea typeface="AR Kaiti Medium Big5" pitchFamily="49" charset="-120"/>
              <a:cs typeface="Times New Roman" pitchFamily="18" charset="0"/>
            </a:endParaRPr>
          </a:p>
          <a:p>
            <a:r>
              <a:rPr lang="zh-TW" altLang="en-US" sz="4400" b="1">
                <a:solidFill>
                  <a:schemeClr val="bg1"/>
                </a:solidFill>
                <a:latin typeface="AR Kaiti Medium Big5" pitchFamily="49" charset="-120"/>
                <a:ea typeface="AR Kaiti Medium Big5" pitchFamily="49" charset="-120"/>
                <a:cs typeface="Times New Roman" pitchFamily="18" charset="0"/>
              </a:rPr>
              <a:t>在大湧拍岸的響聲中，</a:t>
            </a:r>
            <a:endParaRPr lang="zh-TW" altLang="en-US" sz="4400">
              <a:solidFill>
                <a:schemeClr val="bg1"/>
              </a:solidFill>
              <a:latin typeface="AR Kaiti Medium Big5" pitchFamily="49" charset="-120"/>
              <a:ea typeface="AR Kaiti Medium Big5" pitchFamily="49" charset="-120"/>
              <a:cs typeface="Times New Roman" pitchFamily="18" charset="0"/>
            </a:endParaRPr>
          </a:p>
          <a:p>
            <a:r>
              <a:rPr lang="zh-TW" altLang="en-US" sz="4400" b="1">
                <a:solidFill>
                  <a:schemeClr val="bg1"/>
                </a:solidFill>
                <a:latin typeface="AR Kaiti Medium Big5" pitchFamily="49" charset="-120"/>
                <a:ea typeface="AR Kaiti Medium Big5" pitchFamily="49" charset="-120"/>
                <a:cs typeface="Times New Roman" pitchFamily="18" charset="0"/>
              </a:rPr>
              <a:t>在竹林搖動的蔭影裡，</a:t>
            </a:r>
            <a:endParaRPr lang="zh-TW" altLang="en-US" sz="4400">
              <a:solidFill>
                <a:schemeClr val="bg1"/>
              </a:solidFill>
              <a:latin typeface="AR Kaiti Medium Big5" pitchFamily="49" charset="-120"/>
              <a:ea typeface="AR Kaiti Medium Big5" pitchFamily="49" charset="-120"/>
              <a:cs typeface="Times New Roman" pitchFamily="18" charset="0"/>
            </a:endParaRPr>
          </a:p>
          <a:p>
            <a:r>
              <a:rPr lang="zh-TW" altLang="en-US" sz="4400" b="1">
                <a:solidFill>
                  <a:schemeClr val="bg1"/>
                </a:solidFill>
                <a:latin typeface="AR Kaiti Medium Big5" pitchFamily="49" charset="-120"/>
                <a:ea typeface="AR Kaiti Medium Big5" pitchFamily="49" charset="-120"/>
                <a:cs typeface="Times New Roman" pitchFamily="18" charset="0"/>
              </a:rPr>
              <a:t>找到一生最後的住家。</a:t>
            </a:r>
            <a:endParaRPr lang="zh-TW" altLang="en-US" sz="4400">
              <a:solidFill>
                <a:schemeClr val="bg1"/>
              </a:solidFill>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5" descr="http://genealogy.ocl.net/twinning/images/b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5603"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25604" name="Picture 9" descr="Изображение открытка, весна, цветы, ромашки, тюльпа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
          <p:cNvSpPr>
            <a:spLocks noChangeArrowheads="1"/>
          </p:cNvSpPr>
          <p:nvPr/>
        </p:nvSpPr>
        <p:spPr bwMode="auto">
          <a:xfrm>
            <a:off x="914400" y="457200"/>
            <a:ext cx="7467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r>
              <a:rPr lang="zh-TW" altLang="en-US" sz="4000" b="1" u="sng">
                <a:latin typeface="AR Kaiti Medium Big5" pitchFamily="49" charset="-120"/>
                <a:ea typeface="AR Kaiti Medium Big5" pitchFamily="49" charset="-120"/>
                <a:cs typeface="Times New Roman" pitchFamily="18" charset="0"/>
              </a:rPr>
              <a:t>四季紅</a:t>
            </a:r>
            <a:endParaRPr lang="en-US" altLang="zh-TW" sz="4000" b="1" u="sng">
              <a:latin typeface="AR Kaiti Medium Big5" pitchFamily="49" charset="-120"/>
              <a:ea typeface="AR Kaiti Medium Big5" pitchFamily="49" charset="-120"/>
              <a:cs typeface="Times New Roman" pitchFamily="18" charset="0"/>
            </a:endParaRPr>
          </a:p>
          <a:p>
            <a:pPr algn="ctr"/>
            <a:endParaRPr lang="zh-TW" altLang="en-US" sz="4000">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春天花吐清香，</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鳥隻唱歌出大聲，</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蝴蝶飛來且飛去，感謝主聖名</a:t>
            </a:r>
            <a:br>
              <a:rPr lang="zh-TW" altLang="en-US" sz="4000" b="1">
                <a:latin typeface="AR Kaiti Medium Big5" pitchFamily="49" charset="-120"/>
                <a:ea typeface="AR Kaiti Medium Big5" pitchFamily="49" charset="-120"/>
                <a:cs typeface="Times New Roman" pitchFamily="18" charset="0"/>
              </a:rPr>
            </a:br>
            <a:r>
              <a:rPr lang="zh-TW" altLang="en-US" sz="4000" b="1">
                <a:latin typeface="AR Kaiti Medium Big5" pitchFamily="49" charset="-120"/>
                <a:ea typeface="AR Kaiti Medium Big5" pitchFamily="49" charset="-120"/>
                <a:cs typeface="Times New Roman" pitchFamily="18" charset="0"/>
              </a:rPr>
              <a:t>趕緊來，緊來就近主</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出聲吟讚美主，吟詩唱歌讚美主</a:t>
            </a:r>
            <a:endParaRPr lang="zh-TW" altLang="en-US" sz="4000">
              <a:latin typeface="AR Kaiti Medium Big5" pitchFamily="49" charset="-120"/>
              <a:ea typeface="AR Kaiti Medium Big5" pitchFamily="49" charset="-120"/>
              <a:cs typeface="Times New Roman" pitchFamily="18" charset="0"/>
            </a:endParaRPr>
          </a:p>
        </p:txBody>
      </p:sp>
      <p:sp>
        <p:nvSpPr>
          <p:cNvPr id="25606" name="TextBox 8"/>
          <p:cNvSpPr txBox="1">
            <a:spLocks noChangeArrowheads="1"/>
          </p:cNvSpPr>
          <p:nvPr/>
        </p:nvSpPr>
        <p:spPr bwMode="auto">
          <a:xfrm>
            <a:off x="1219200" y="762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6627"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26628" name="Picture 9" descr="Изображение открытка, весна, цветы, ромашки, тюльпа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0"/>
          <p:cNvSpPr>
            <a:spLocks noChangeArrowheads="1"/>
          </p:cNvSpPr>
          <p:nvPr/>
        </p:nvSpPr>
        <p:spPr bwMode="auto">
          <a:xfrm>
            <a:off x="914400" y="765175"/>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endParaRPr lang="zh-TW" altLang="en-US" sz="4000">
              <a:latin typeface="AR Kaiti Medium Big5" pitchFamily="49" charset="-120"/>
              <a:ea typeface="AR Kaiti Medium Big5" pitchFamily="49" charset="-120"/>
            </a:endParaRPr>
          </a:p>
          <a:p>
            <a:pPr algn="ctr" eaLnBrk="1" hangingPunct="1"/>
            <a:r>
              <a:rPr lang="zh-TW" altLang="en-US" sz="4000" b="1">
                <a:latin typeface="AR Kaiti Medium Big5" pitchFamily="49" charset="-120"/>
                <a:ea typeface="AR Kaiti Medium Big5" pitchFamily="49" charset="-120"/>
              </a:rPr>
              <a:t>夏天風正輕鬆，</a:t>
            </a:r>
            <a:endParaRPr lang="en-US" altLang="zh-TW" sz="4000" b="1">
              <a:latin typeface="AR Kaiti Medium Big5" pitchFamily="49" charset="-120"/>
              <a:ea typeface="AR Kaiti Medium Big5" pitchFamily="49" charset="-120"/>
            </a:endParaRPr>
          </a:p>
          <a:p>
            <a:pPr algn="ctr" eaLnBrk="1" hangingPunct="1"/>
            <a:r>
              <a:rPr lang="zh-TW" altLang="en-US" sz="4000" b="1">
                <a:latin typeface="AR Kaiti Medium Big5" pitchFamily="49" charset="-120"/>
                <a:ea typeface="AR Kaiti Medium Big5" pitchFamily="49" charset="-120"/>
              </a:rPr>
              <a:t>雙人坐船在遊江，</a:t>
            </a:r>
            <a:endParaRPr lang="en-US" altLang="zh-TW" sz="4000" b="1">
              <a:latin typeface="AR Kaiti Medium Big5" pitchFamily="49" charset="-120"/>
              <a:ea typeface="AR Kaiti Medium Big5" pitchFamily="49" charset="-120"/>
            </a:endParaRPr>
          </a:p>
          <a:p>
            <a:pPr algn="ctr" eaLnBrk="1" hangingPunct="1"/>
            <a:r>
              <a:rPr lang="zh-TW" altLang="en-US" sz="4000" b="1">
                <a:latin typeface="AR Kaiti Medium Big5" pitchFamily="49" charset="-120"/>
                <a:ea typeface="AR Kaiti Medium Big5" pitchFamily="49" charset="-120"/>
              </a:rPr>
              <a:t>看見美麗好風景，咱攏著感謝</a:t>
            </a:r>
            <a:endParaRPr lang="en-US" altLang="en-US" sz="4000">
              <a:latin typeface="AR Kaiti Medium Big5" pitchFamily="49" charset="-120"/>
              <a:ea typeface="AR Kaiti Medium Big5" pitchFamily="49" charset="-120"/>
            </a:endParaRPr>
          </a:p>
          <a:p>
            <a:pPr algn="ctr" eaLnBrk="1" hangingPunct="1"/>
            <a:r>
              <a:rPr lang="zh-TW" altLang="en-US" sz="4000" b="1">
                <a:latin typeface="AR Kaiti Medium Big5" pitchFamily="49" charset="-120"/>
                <a:ea typeface="AR Kaiti Medium Big5" pitchFamily="49" charset="-120"/>
              </a:rPr>
              <a:t>趕緊來，緊來就近主，</a:t>
            </a:r>
            <a:endParaRPr lang="en-US" altLang="zh-TW" sz="4000" b="1">
              <a:latin typeface="AR Kaiti Medium Big5" pitchFamily="49" charset="-120"/>
              <a:ea typeface="AR Kaiti Medium Big5" pitchFamily="49" charset="-120"/>
            </a:endParaRPr>
          </a:p>
          <a:p>
            <a:pPr algn="ctr" eaLnBrk="1" hangingPunct="1"/>
            <a:r>
              <a:rPr lang="zh-TW" altLang="en-US" sz="4000" b="1">
                <a:latin typeface="AR Kaiti Medium Big5" pitchFamily="49" charset="-120"/>
                <a:ea typeface="AR Kaiti Medium Big5" pitchFamily="49" charset="-120"/>
              </a:rPr>
              <a:t>出聲吟讚美主，吟詩唱歌讚美主</a:t>
            </a:r>
            <a:endParaRPr lang="en-US" altLang="en-US" sz="4000">
              <a:latin typeface="AR Kaiti Medium Big5" pitchFamily="49" charset="-120"/>
              <a:ea typeface="AR Kaiti Medium Big5" pitchFamily="49" charset="-120"/>
            </a:endParaRPr>
          </a:p>
        </p:txBody>
      </p:sp>
      <p:sp>
        <p:nvSpPr>
          <p:cNvPr id="26630" name="TextBox 8"/>
          <p:cNvSpPr txBox="1">
            <a:spLocks noChangeArrowheads="1"/>
          </p:cNvSpPr>
          <p:nvPr/>
        </p:nvSpPr>
        <p:spPr bwMode="auto">
          <a:xfrm>
            <a:off x="1219200" y="762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7651"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27652" name="Picture 9" descr="Изображение открытка, весна, цветы, ромашки, тюльпа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0"/>
          <p:cNvSpPr>
            <a:spLocks noChangeArrowheads="1"/>
          </p:cNvSpPr>
          <p:nvPr/>
        </p:nvSpPr>
        <p:spPr bwMode="auto">
          <a:xfrm>
            <a:off x="914400" y="765175"/>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endParaRPr lang="zh-TW" altLang="en-US" sz="4000">
              <a:latin typeface="AR Kaiti Medium Big5" pitchFamily="49" charset="-120"/>
              <a:ea typeface="AR Kaiti Medium Big5" pitchFamily="49" charset="-120"/>
            </a:endParaRPr>
          </a:p>
          <a:p>
            <a:pPr algn="ctr"/>
            <a:r>
              <a:rPr lang="zh-TW" altLang="en-US" sz="4000" b="1">
                <a:latin typeface="AR Kaiti Medium Big5" pitchFamily="49" charset="-120"/>
                <a:ea typeface="AR Kaiti Medium Big5" pitchFamily="49" charset="-120"/>
                <a:cs typeface="Times New Roman" pitchFamily="18" charset="0"/>
              </a:rPr>
              <a:t>秋天月思故鄉，</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大家同心來祈禱，</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台灣是咱主所疼，各項遵主命</a:t>
            </a:r>
            <a:br>
              <a:rPr lang="zh-TW" altLang="en-US" sz="4000" b="1">
                <a:latin typeface="AR Kaiti Medium Big5" pitchFamily="49" charset="-120"/>
                <a:ea typeface="AR Kaiti Medium Big5" pitchFamily="49" charset="-120"/>
                <a:cs typeface="Times New Roman" pitchFamily="18" charset="0"/>
              </a:rPr>
            </a:br>
            <a:r>
              <a:rPr lang="zh-TW" altLang="en-US" sz="4000" b="1">
                <a:latin typeface="AR Kaiti Medium Big5" pitchFamily="49" charset="-120"/>
                <a:ea typeface="AR Kaiti Medium Big5" pitchFamily="49" charset="-120"/>
                <a:cs typeface="Times New Roman" pitchFamily="18" charset="0"/>
              </a:rPr>
              <a:t>趕緊來，緊來就近主</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出聲吟讚美主，吟詩唱歌讚美主</a:t>
            </a:r>
            <a:endParaRPr lang="zh-TW" altLang="en-US" sz="4000">
              <a:latin typeface="AR Kaiti Medium Big5" pitchFamily="49" charset="-120"/>
              <a:ea typeface="AR Kaiti Medium Big5" pitchFamily="49" charset="-120"/>
            </a:endParaRPr>
          </a:p>
        </p:txBody>
      </p:sp>
      <p:sp>
        <p:nvSpPr>
          <p:cNvPr id="27654" name="TextBox 8"/>
          <p:cNvSpPr txBox="1">
            <a:spLocks noChangeArrowheads="1"/>
          </p:cNvSpPr>
          <p:nvPr/>
        </p:nvSpPr>
        <p:spPr bwMode="auto">
          <a:xfrm>
            <a:off x="1219200" y="762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8675"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28676" name="Picture 9" descr="Изображение открытка, весна, цветы, ромашки, тюльпа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0"/>
          <p:cNvSpPr>
            <a:spLocks noChangeArrowheads="1"/>
          </p:cNvSpPr>
          <p:nvPr/>
        </p:nvSpPr>
        <p:spPr bwMode="auto">
          <a:xfrm>
            <a:off x="914400" y="765175"/>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a:endParaRPr lang="zh-TW" altLang="en-US" sz="4000">
              <a:latin typeface="AR Kaiti Medium Big5" pitchFamily="49" charset="-120"/>
              <a:ea typeface="AR Kaiti Medium Big5" pitchFamily="49" charset="-120"/>
            </a:endParaRPr>
          </a:p>
          <a:p>
            <a:pPr algn="ctr"/>
            <a:r>
              <a:rPr lang="zh-TW" altLang="en-US" sz="4000" b="1">
                <a:latin typeface="AR Kaiti Medium Big5" pitchFamily="49" charset="-120"/>
                <a:ea typeface="AR Kaiti Medium Big5" pitchFamily="49" charset="-120"/>
                <a:cs typeface="Times New Roman" pitchFamily="18" charset="0"/>
              </a:rPr>
              <a:t>從東西通南北，</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傳主奇妙的福音，</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天邊海角各時代，主疼永不廢</a:t>
            </a:r>
            <a:br>
              <a:rPr lang="zh-TW" altLang="en-US" sz="4000" b="1">
                <a:latin typeface="AR Kaiti Medium Big5" pitchFamily="49" charset="-120"/>
                <a:ea typeface="AR Kaiti Medium Big5" pitchFamily="49" charset="-120"/>
                <a:cs typeface="Times New Roman" pitchFamily="18" charset="0"/>
              </a:rPr>
            </a:br>
            <a:r>
              <a:rPr lang="zh-TW" altLang="en-US" sz="4000" b="1">
                <a:latin typeface="AR Kaiti Medium Big5" pitchFamily="49" charset="-120"/>
                <a:ea typeface="AR Kaiti Medium Big5" pitchFamily="49" charset="-120"/>
                <a:cs typeface="Times New Roman" pitchFamily="18" charset="0"/>
              </a:rPr>
              <a:t>趕緊來，緊來就近主</a:t>
            </a:r>
            <a:endParaRPr lang="en-US" altLang="zh-TW" sz="4000" b="1">
              <a:latin typeface="AR Kaiti Medium Big5" pitchFamily="49" charset="-120"/>
              <a:ea typeface="AR Kaiti Medium Big5" pitchFamily="49" charset="-120"/>
              <a:cs typeface="Times New Roman" pitchFamily="18" charset="0"/>
            </a:endParaRPr>
          </a:p>
          <a:p>
            <a:pPr algn="ctr"/>
            <a:r>
              <a:rPr lang="zh-TW" altLang="en-US" sz="4000" b="1">
                <a:latin typeface="AR Kaiti Medium Big5" pitchFamily="49" charset="-120"/>
                <a:ea typeface="AR Kaiti Medium Big5" pitchFamily="49" charset="-120"/>
                <a:cs typeface="Times New Roman" pitchFamily="18" charset="0"/>
              </a:rPr>
              <a:t>出聲吟讚美主，吟詩唱歌讚美主</a:t>
            </a:r>
            <a:endParaRPr lang="zh-TW" altLang="en-US" sz="4000">
              <a:latin typeface="AR Kaiti Medium Big5" pitchFamily="49" charset="-120"/>
              <a:ea typeface="AR Kaiti Medium Big5" pitchFamily="49" charset="-120"/>
            </a:endParaRPr>
          </a:p>
        </p:txBody>
      </p:sp>
      <p:sp>
        <p:nvSpPr>
          <p:cNvPr id="28678" name="TextBox 8"/>
          <p:cNvSpPr txBox="1">
            <a:spLocks noChangeArrowheads="1"/>
          </p:cNvSpPr>
          <p:nvPr/>
        </p:nvSpPr>
        <p:spPr bwMode="auto">
          <a:xfrm>
            <a:off x="1219200" y="762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a:t>4/4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9699"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pic>
        <p:nvPicPr>
          <p:cNvPr id="29700" name="Picture 2" descr="http://digitalarchives.tw/Images/exhibition/CCC4/Mackay/ch01_01_img02.jpg"/>
          <p:cNvPicPr>
            <a:picLocks noChangeAspect="1" noChangeArrowheads="1"/>
          </p:cNvPicPr>
          <p:nvPr/>
        </p:nvPicPr>
        <p:blipFill>
          <a:blip r:embed="rId2">
            <a:extLst>
              <a:ext uri="{28A0092B-C50C-407E-A947-70E740481C1C}">
                <a14:useLocalDpi xmlns:a14="http://schemas.microsoft.com/office/drawing/2010/main" val="0"/>
              </a:ext>
            </a:extLst>
          </a:blip>
          <a:srcRect l="12222" t="20512" r="20000" b="128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46245</TotalTime>
  <Words>824</Words>
  <Application>Microsoft Office PowerPoint</Application>
  <PresentationFormat>On-screen Show (4:3)</PresentationFormat>
  <Paragraphs>212</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DFPBiaoKaiShu-B5</vt:lpstr>
      <vt:lpstr>Gill Sans MT</vt:lpstr>
      <vt:lpstr>Wingdings 2</vt:lpstr>
      <vt:lpstr>Verdana</vt:lpstr>
      <vt:lpstr>Calibri</vt:lpstr>
      <vt:lpstr>AR Maokai Heavy Big5</vt:lpstr>
      <vt:lpstr>AR Kaiti Medium Big5</vt:lpstr>
      <vt:lpstr>Times New Roman</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2732</cp:revision>
  <dcterms:created xsi:type="dcterms:W3CDTF">2010-02-20T00:55:59Z</dcterms:created>
  <dcterms:modified xsi:type="dcterms:W3CDTF">2014-06-14T13:47:21Z</dcterms:modified>
</cp:coreProperties>
</file>