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3"/>
  </p:notesMasterIdLst>
  <p:handoutMasterIdLst>
    <p:handoutMasterId r:id="rId14"/>
  </p:handoutMasterIdLst>
  <p:sldIdLst>
    <p:sldId id="601" r:id="rId2"/>
    <p:sldId id="650" r:id="rId3"/>
    <p:sldId id="649" r:id="rId4"/>
    <p:sldId id="651" r:id="rId5"/>
    <p:sldId id="640" r:id="rId6"/>
    <p:sldId id="641" r:id="rId7"/>
    <p:sldId id="644" r:id="rId8"/>
    <p:sldId id="652" r:id="rId9"/>
    <p:sldId id="645" r:id="rId10"/>
    <p:sldId id="634" r:id="rId11"/>
    <p:sldId id="635" r:id="rId12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196D"/>
    <a:srgbClr val="A50021"/>
    <a:srgbClr val="692F03"/>
    <a:srgbClr val="669900"/>
    <a:srgbClr val="F4EE00"/>
    <a:srgbClr val="1C240A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0" autoAdjust="0"/>
    <p:restoredTop sz="94524" autoAdjust="0"/>
  </p:normalViewPr>
  <p:slideViewPr>
    <p:cSldViewPr>
      <p:cViewPr>
        <p:scale>
          <a:sx n="66" d="100"/>
          <a:sy n="66" d="100"/>
        </p:scale>
        <p:origin x="-156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7246CC-22DE-4222-A65D-B912D3EEE71E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CF1347C4-915D-4695-8AE9-56659178273A}">
      <dgm:prSet phldrT="[Text]" custT="1"/>
      <dgm:spPr/>
      <dgm:t>
        <a:bodyPr/>
        <a:lstStyle/>
        <a:p>
          <a:r>
            <a:rPr lang="zh-TW" sz="4400" dirty="0" smtClean="0">
              <a:solidFill>
                <a:schemeClr val="tx1"/>
              </a:solidFill>
              <a:latin typeface="AR Maokai Bold Big5" pitchFamily="49" charset="-120"/>
              <a:ea typeface="AR Maokai Bold Big5" pitchFamily="49" charset="-120"/>
            </a:rPr>
            <a:t>創造者</a:t>
          </a:r>
          <a:endParaRPr lang="en-US" sz="4400" dirty="0">
            <a:solidFill>
              <a:schemeClr val="tx1"/>
            </a:solidFill>
            <a:latin typeface="AR Maokai Bold Big5" pitchFamily="49" charset="-120"/>
            <a:ea typeface="AR Maokai Bold Big5" pitchFamily="49" charset="-120"/>
          </a:endParaRPr>
        </a:p>
      </dgm:t>
    </dgm:pt>
    <dgm:pt modelId="{600B6034-AE76-4A2D-AF41-CDFEADFA1E3E}" type="parTrans" cxnId="{B92BA32A-709B-4C43-9B0D-AA0DDE45241D}">
      <dgm:prSet/>
      <dgm:spPr/>
      <dgm:t>
        <a:bodyPr/>
        <a:lstStyle/>
        <a:p>
          <a:endParaRPr lang="en-US"/>
        </a:p>
      </dgm:t>
    </dgm:pt>
    <dgm:pt modelId="{F84E6CF4-376E-41CE-87E4-A84B199AB610}" type="sibTrans" cxnId="{B92BA32A-709B-4C43-9B0D-AA0DDE45241D}">
      <dgm:prSet/>
      <dgm:spPr/>
      <dgm:t>
        <a:bodyPr/>
        <a:lstStyle/>
        <a:p>
          <a:endParaRPr lang="en-US"/>
        </a:p>
      </dgm:t>
    </dgm:pt>
    <dgm:pt modelId="{EBD0038D-645B-423A-BC6F-C9776D537093}">
      <dgm:prSet phldrT="[Text]" custT="1"/>
      <dgm:spPr/>
      <dgm:t>
        <a:bodyPr/>
        <a:lstStyle/>
        <a:p>
          <a:r>
            <a:rPr lang="en-US" sz="2800" b="1" dirty="0" smtClean="0">
              <a:latin typeface="AR Kaiti Medium Big5" pitchFamily="49" charset="-120"/>
              <a:ea typeface="AR Kaiti Medium Big5" pitchFamily="49" charset="-120"/>
            </a:rPr>
            <a:t>1</a:t>
          </a:r>
          <a:r>
            <a:rPr lang="zh-TW" sz="2800" b="1" dirty="0" smtClean="0">
              <a:latin typeface="AR Kaiti Medium Big5" pitchFamily="49" charset="-120"/>
              <a:ea typeface="AR Kaiti Medium Big5" pitchFamily="49" charset="-120"/>
            </a:rPr>
            <a:t>起初，神創造天地。</a:t>
          </a:r>
          <a:r>
            <a:rPr lang="en-US" sz="2800" b="1" dirty="0" smtClean="0">
              <a:latin typeface="AR Kaiti Medium Big5" pitchFamily="49" charset="-120"/>
              <a:ea typeface="AR Kaiti Medium Big5" pitchFamily="49" charset="-120"/>
            </a:rPr>
            <a:t>2 </a:t>
          </a:r>
          <a:r>
            <a:rPr lang="zh-TW" sz="2800" b="1" dirty="0" smtClean="0">
              <a:latin typeface="AR Kaiti Medium Big5" pitchFamily="49" charset="-120"/>
              <a:ea typeface="AR Kaiti Medium Big5" pitchFamily="49" charset="-120"/>
            </a:rPr>
            <a:t>地是空虛混沌，淵面黑暗，神的靈運行在水面上。（創</a:t>
          </a:r>
          <a:r>
            <a:rPr lang="en-US" sz="2800" b="1" dirty="0" smtClean="0">
              <a:latin typeface="AR Kaiti Medium Big5" pitchFamily="49" charset="-120"/>
              <a:ea typeface="AR Kaiti Medium Big5" pitchFamily="49" charset="-120"/>
            </a:rPr>
            <a:t>1:1-2</a:t>
          </a:r>
          <a:r>
            <a:rPr lang="zh-TW" sz="2800" b="1" dirty="0" smtClean="0">
              <a:latin typeface="AR Kaiti Medium Big5" pitchFamily="49" charset="-120"/>
              <a:ea typeface="AR Kaiti Medium Big5" pitchFamily="49" charset="-120"/>
            </a:rPr>
            <a:t>）</a:t>
          </a:r>
          <a:endParaRPr lang="en-US" sz="2800" b="1" dirty="0" smtClean="0">
            <a:latin typeface="AR Kaiti Medium Big5" pitchFamily="49" charset="-120"/>
            <a:ea typeface="AR Kaiti Medium Big5" pitchFamily="49" charset="-120"/>
          </a:endParaRPr>
        </a:p>
      </dgm:t>
    </dgm:pt>
    <dgm:pt modelId="{E11F578E-2427-40D5-B2E9-5A67D32785CC}" type="parTrans" cxnId="{094DA22A-2CC1-40DA-B7A4-97689F207D49}">
      <dgm:prSet/>
      <dgm:spPr/>
      <dgm:t>
        <a:bodyPr/>
        <a:lstStyle/>
        <a:p>
          <a:endParaRPr lang="en-US"/>
        </a:p>
      </dgm:t>
    </dgm:pt>
    <dgm:pt modelId="{BE009641-D995-4E93-A4A0-A66CB4832562}" type="sibTrans" cxnId="{094DA22A-2CC1-40DA-B7A4-97689F207D49}">
      <dgm:prSet/>
      <dgm:spPr/>
      <dgm:t>
        <a:bodyPr/>
        <a:lstStyle/>
        <a:p>
          <a:endParaRPr lang="en-US"/>
        </a:p>
      </dgm:t>
    </dgm:pt>
    <dgm:pt modelId="{1E7E64A4-AF06-4798-A2C5-5142750F3A51}">
      <dgm:prSet phldrT="[Text]" custT="1"/>
      <dgm:spPr/>
      <dgm:t>
        <a:bodyPr/>
        <a:lstStyle/>
        <a:p>
          <a:r>
            <a:rPr lang="zh-TW" sz="4400" dirty="0" smtClean="0">
              <a:solidFill>
                <a:schemeClr val="bg1"/>
              </a:solidFill>
              <a:latin typeface="AR Maokai Bold Big5" pitchFamily="49" charset="-120"/>
              <a:ea typeface="AR Maokai Bold Big5" pitchFamily="49" charset="-120"/>
            </a:rPr>
            <a:t>啟示者</a:t>
          </a:r>
          <a:endParaRPr lang="en-US" sz="4400" dirty="0" smtClean="0">
            <a:solidFill>
              <a:schemeClr val="bg1"/>
            </a:solidFill>
            <a:latin typeface="AR Maokai Bold Big5" pitchFamily="49" charset="-120"/>
            <a:ea typeface="AR Maokai Bold Big5" pitchFamily="49" charset="-120"/>
          </a:endParaRPr>
        </a:p>
      </dgm:t>
    </dgm:pt>
    <dgm:pt modelId="{09E7470B-2098-4707-87AF-F7CF4CBCBD95}" type="parTrans" cxnId="{E389F07E-02D8-43FC-B8EA-314FDA9459D0}">
      <dgm:prSet/>
      <dgm:spPr/>
      <dgm:t>
        <a:bodyPr/>
        <a:lstStyle/>
        <a:p>
          <a:endParaRPr lang="en-US"/>
        </a:p>
      </dgm:t>
    </dgm:pt>
    <dgm:pt modelId="{9F2CEBAC-6886-40AE-A157-1A65E1372B99}" type="sibTrans" cxnId="{E389F07E-02D8-43FC-B8EA-314FDA9459D0}">
      <dgm:prSet/>
      <dgm:spPr/>
      <dgm:t>
        <a:bodyPr/>
        <a:lstStyle/>
        <a:p>
          <a:endParaRPr lang="en-US"/>
        </a:p>
      </dgm:t>
    </dgm:pt>
    <dgm:pt modelId="{B7BC3FDC-9852-44E9-A9E4-AA356D52BD06}">
      <dgm:prSet phldrT="[Text]" custT="1"/>
      <dgm:spPr/>
      <dgm:t>
        <a:bodyPr/>
        <a:lstStyle/>
        <a:p>
          <a:r>
            <a:rPr lang="zh-TW" sz="2800" b="1" dirty="0" smtClean="0">
              <a:latin typeface="AR Kaiti Medium Big5" pitchFamily="49" charset="-120"/>
              <a:ea typeface="AR Kaiti Medium Big5" pitchFamily="49" charset="-120"/>
            </a:rPr>
            <a:t>耶和華的靈必住在他身上，就是使他有智慧和聰明的靈，謀略和能力的靈，知識和敬畏耶和華的靈。（以賽亞書</a:t>
          </a:r>
          <a:r>
            <a:rPr lang="en-US" sz="2800" b="1" dirty="0" smtClean="0">
              <a:latin typeface="AR Kaiti Medium Big5" pitchFamily="49" charset="-120"/>
              <a:ea typeface="AR Kaiti Medium Big5" pitchFamily="49" charset="-120"/>
            </a:rPr>
            <a:t>11:2</a:t>
          </a:r>
          <a:r>
            <a:rPr lang="zh-TW" sz="2800" b="1" dirty="0" smtClean="0">
              <a:latin typeface="AR Kaiti Medium Big5" pitchFamily="49" charset="-120"/>
              <a:ea typeface="AR Kaiti Medium Big5" pitchFamily="49" charset="-120"/>
            </a:rPr>
            <a:t>）</a:t>
          </a:r>
          <a:endParaRPr lang="en-US" sz="2800" b="1" dirty="0" smtClean="0">
            <a:latin typeface="AR Kaiti Medium Big5" pitchFamily="49" charset="-120"/>
            <a:ea typeface="AR Kaiti Medium Big5" pitchFamily="49" charset="-120"/>
          </a:endParaRPr>
        </a:p>
      </dgm:t>
    </dgm:pt>
    <dgm:pt modelId="{0AE71B15-9DB7-4C5B-ACE8-037202C60245}" type="parTrans" cxnId="{CABA05BE-C19B-438B-98EE-EA01C9AEB1A5}">
      <dgm:prSet/>
      <dgm:spPr/>
      <dgm:t>
        <a:bodyPr/>
        <a:lstStyle/>
        <a:p>
          <a:endParaRPr lang="en-US"/>
        </a:p>
      </dgm:t>
    </dgm:pt>
    <dgm:pt modelId="{B0A92816-73E9-4214-896E-CD73EE7D9D15}" type="sibTrans" cxnId="{CABA05BE-C19B-438B-98EE-EA01C9AEB1A5}">
      <dgm:prSet/>
      <dgm:spPr/>
      <dgm:t>
        <a:bodyPr/>
        <a:lstStyle/>
        <a:p>
          <a:endParaRPr lang="en-US"/>
        </a:p>
      </dgm:t>
    </dgm:pt>
    <dgm:pt modelId="{E38FAEB1-FBC9-4220-8C14-A62F7E767A5E}">
      <dgm:prSet phldrT="[Text]" custT="1"/>
      <dgm:spPr>
        <a:solidFill>
          <a:srgbClr val="0070C0"/>
        </a:solidFill>
      </dgm:spPr>
      <dgm:t>
        <a:bodyPr/>
        <a:lstStyle/>
        <a:p>
          <a:r>
            <a:rPr lang="zh-TW" sz="4400" dirty="0" smtClean="0">
              <a:solidFill>
                <a:schemeClr val="bg1"/>
              </a:solidFill>
              <a:latin typeface="AR Maokai Bold Big5" pitchFamily="49" charset="-120"/>
              <a:ea typeface="AR Maokai Bold Big5" pitchFamily="49" charset="-120"/>
            </a:rPr>
            <a:t>執行者</a:t>
          </a:r>
          <a:endParaRPr lang="en-US" sz="4400" dirty="0" smtClean="0">
            <a:solidFill>
              <a:schemeClr val="bg1"/>
            </a:solidFill>
            <a:latin typeface="AR Maokai Bold Big5" pitchFamily="49" charset="-120"/>
            <a:ea typeface="AR Maokai Bold Big5" pitchFamily="49" charset="-120"/>
          </a:endParaRPr>
        </a:p>
      </dgm:t>
    </dgm:pt>
    <dgm:pt modelId="{D034B588-3900-4577-A9B0-C36BA2321D26}" type="parTrans" cxnId="{6CAAAC0B-3DC2-4C96-823E-55B68AB0A4AB}">
      <dgm:prSet/>
      <dgm:spPr/>
      <dgm:t>
        <a:bodyPr/>
        <a:lstStyle/>
        <a:p>
          <a:endParaRPr lang="en-US"/>
        </a:p>
      </dgm:t>
    </dgm:pt>
    <dgm:pt modelId="{B51647A9-CD1F-456B-8462-A0C83E6C4C58}" type="sibTrans" cxnId="{6CAAAC0B-3DC2-4C96-823E-55B68AB0A4AB}">
      <dgm:prSet/>
      <dgm:spPr/>
      <dgm:t>
        <a:bodyPr/>
        <a:lstStyle/>
        <a:p>
          <a:endParaRPr lang="en-US"/>
        </a:p>
      </dgm:t>
    </dgm:pt>
    <dgm:pt modelId="{2826A2DC-96CF-4C6A-875A-A275C5F3B92A}">
      <dgm:prSet phldrT="[Text]" custT="1"/>
      <dgm:spPr/>
      <dgm:t>
        <a:bodyPr/>
        <a:lstStyle/>
        <a:p>
          <a:r>
            <a:rPr lang="zh-TW" sz="2800" b="1" dirty="0" smtClean="0">
              <a:latin typeface="AR Kaiti Medium Big5" pitchFamily="49" charset="-120"/>
              <a:ea typeface="AR Kaiti Medium Big5" pitchFamily="49" charset="-120"/>
            </a:rPr>
            <a:t>我也以我的靈充滿了他，使他有智慧，有聰明，有知識，能做各樣的工（出</a:t>
          </a:r>
          <a:r>
            <a:rPr lang="en-US" sz="2800" b="1" dirty="0" smtClean="0">
              <a:latin typeface="AR Kaiti Medium Big5" pitchFamily="49" charset="-120"/>
              <a:ea typeface="AR Kaiti Medium Big5" pitchFamily="49" charset="-120"/>
            </a:rPr>
            <a:t>31:2</a:t>
          </a:r>
          <a:r>
            <a:rPr lang="zh-TW" sz="2800" b="1" dirty="0" smtClean="0">
              <a:latin typeface="AR Kaiti Medium Big5" pitchFamily="49" charset="-120"/>
              <a:ea typeface="AR Kaiti Medium Big5" pitchFamily="49" charset="-120"/>
            </a:rPr>
            <a:t>）</a:t>
          </a:r>
          <a:endParaRPr lang="en-US" sz="2800" b="1" dirty="0" smtClean="0">
            <a:latin typeface="AR Kaiti Medium Big5" pitchFamily="49" charset="-120"/>
            <a:ea typeface="AR Kaiti Medium Big5" pitchFamily="49" charset="-120"/>
          </a:endParaRPr>
        </a:p>
      </dgm:t>
    </dgm:pt>
    <dgm:pt modelId="{BADE9382-ACC8-42FA-8EE9-C580378FD727}" type="parTrans" cxnId="{25CBEC20-AA16-4329-9AFB-8817E8028588}">
      <dgm:prSet/>
      <dgm:spPr/>
      <dgm:t>
        <a:bodyPr/>
        <a:lstStyle/>
        <a:p>
          <a:endParaRPr lang="en-US"/>
        </a:p>
      </dgm:t>
    </dgm:pt>
    <dgm:pt modelId="{21B63B8C-2EA9-4F21-BEEE-EE58A323EF51}" type="sibTrans" cxnId="{25CBEC20-AA16-4329-9AFB-8817E8028588}">
      <dgm:prSet/>
      <dgm:spPr/>
      <dgm:t>
        <a:bodyPr/>
        <a:lstStyle/>
        <a:p>
          <a:endParaRPr lang="en-US"/>
        </a:p>
      </dgm:t>
    </dgm:pt>
    <dgm:pt modelId="{644396D3-8400-476C-9241-B872F444EBC4}" type="pres">
      <dgm:prSet presAssocID="{327246CC-22DE-4222-A65D-B912D3EEE7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EB3374-8967-4DBF-A46E-98415249B1E0}" type="pres">
      <dgm:prSet presAssocID="{CF1347C4-915D-4695-8AE9-56659178273A}" presName="linNode" presStyleCnt="0"/>
      <dgm:spPr/>
    </dgm:pt>
    <dgm:pt modelId="{27BE2464-A329-4085-8F26-56926DD400E8}" type="pres">
      <dgm:prSet presAssocID="{CF1347C4-915D-4695-8AE9-56659178273A}" presName="parentText" presStyleLbl="node1" presStyleIdx="0" presStyleCnt="3" custScaleX="78571" custLinFactNeighborX="-11607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0CB212-D836-4DE5-90C9-117E692A9286}" type="pres">
      <dgm:prSet presAssocID="{CF1347C4-915D-4695-8AE9-56659178273A}" presName="descendantText" presStyleLbl="alignAccFollowNode1" presStyleIdx="0" presStyleCnt="3" custScaleX="108370" custScaleY="120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F764AE-8ADC-4FD9-9B33-F2F57EB75445}" type="pres">
      <dgm:prSet presAssocID="{F84E6CF4-376E-41CE-87E4-A84B199AB610}" presName="sp" presStyleCnt="0"/>
      <dgm:spPr/>
    </dgm:pt>
    <dgm:pt modelId="{1BAECB34-3C8B-434B-875B-DEA05AB18D2E}" type="pres">
      <dgm:prSet presAssocID="{1E7E64A4-AF06-4798-A2C5-5142750F3A51}" presName="linNode" presStyleCnt="0"/>
      <dgm:spPr/>
    </dgm:pt>
    <dgm:pt modelId="{CC1C158A-C168-4E5B-8E15-3B01B905B54F}" type="pres">
      <dgm:prSet presAssocID="{1E7E64A4-AF06-4798-A2C5-5142750F3A51}" presName="parentText" presStyleLbl="node1" presStyleIdx="1" presStyleCnt="3" custScaleX="78571" custLinFactNeighborX="-11607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EFC9BB-61F7-4DCF-9942-4F2FA3558444}" type="pres">
      <dgm:prSet presAssocID="{1E7E64A4-AF06-4798-A2C5-5142750F3A51}" presName="descendantText" presStyleLbl="alignAccFollowNode1" presStyleIdx="1" presStyleCnt="3" custScaleX="108370" custScaleY="120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CD5B0A-9AEC-4C06-A1FA-718BA856BF61}" type="pres">
      <dgm:prSet presAssocID="{9F2CEBAC-6886-40AE-A157-1A65E1372B99}" presName="sp" presStyleCnt="0"/>
      <dgm:spPr/>
    </dgm:pt>
    <dgm:pt modelId="{2D7EF410-7067-4A47-B67E-85A606B4CBE5}" type="pres">
      <dgm:prSet presAssocID="{E38FAEB1-FBC9-4220-8C14-A62F7E767A5E}" presName="linNode" presStyleCnt="0"/>
      <dgm:spPr/>
    </dgm:pt>
    <dgm:pt modelId="{6FB076C8-C96C-4A68-AFBA-9C481BC257B1}" type="pres">
      <dgm:prSet presAssocID="{E38FAEB1-FBC9-4220-8C14-A62F7E767A5E}" presName="parentText" presStyleLbl="node1" presStyleIdx="2" presStyleCnt="3" custScaleX="78571" custLinFactNeighborX="-11607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DB2B0-22E2-4B06-8DDA-5D5C4B6B9768}" type="pres">
      <dgm:prSet presAssocID="{E38FAEB1-FBC9-4220-8C14-A62F7E767A5E}" presName="descendantText" presStyleLbl="alignAccFollowNode1" presStyleIdx="2" presStyleCnt="3" custScaleX="108370" custScaleY="120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623FF1-6071-466E-BF0D-6A35AFC3E345}" type="presOf" srcId="{2826A2DC-96CF-4C6A-875A-A275C5F3B92A}" destId="{EBADB2B0-22E2-4B06-8DDA-5D5C4B6B9768}" srcOrd="0" destOrd="0" presId="urn:microsoft.com/office/officeart/2005/8/layout/vList5"/>
    <dgm:cxn modelId="{0AF56074-2312-45B6-8D1F-12E5619AD16A}" type="presOf" srcId="{EBD0038D-645B-423A-BC6F-C9776D537093}" destId="{E60CB212-D836-4DE5-90C9-117E692A9286}" srcOrd="0" destOrd="0" presId="urn:microsoft.com/office/officeart/2005/8/layout/vList5"/>
    <dgm:cxn modelId="{42FA8569-7787-4E46-A1A1-BB994F05C800}" type="presOf" srcId="{B7BC3FDC-9852-44E9-A9E4-AA356D52BD06}" destId="{D3EFC9BB-61F7-4DCF-9942-4F2FA3558444}" srcOrd="0" destOrd="0" presId="urn:microsoft.com/office/officeart/2005/8/layout/vList5"/>
    <dgm:cxn modelId="{E389F07E-02D8-43FC-B8EA-314FDA9459D0}" srcId="{327246CC-22DE-4222-A65D-B912D3EEE71E}" destId="{1E7E64A4-AF06-4798-A2C5-5142750F3A51}" srcOrd="1" destOrd="0" parTransId="{09E7470B-2098-4707-87AF-F7CF4CBCBD95}" sibTransId="{9F2CEBAC-6886-40AE-A157-1A65E1372B99}"/>
    <dgm:cxn modelId="{9F9D4875-6270-4E65-8015-F88EEB9E569A}" type="presOf" srcId="{E38FAEB1-FBC9-4220-8C14-A62F7E767A5E}" destId="{6FB076C8-C96C-4A68-AFBA-9C481BC257B1}" srcOrd="0" destOrd="0" presId="urn:microsoft.com/office/officeart/2005/8/layout/vList5"/>
    <dgm:cxn modelId="{36CF1CA4-F6CD-4957-980F-FCC8B71BDC04}" type="presOf" srcId="{327246CC-22DE-4222-A65D-B912D3EEE71E}" destId="{644396D3-8400-476C-9241-B872F444EBC4}" srcOrd="0" destOrd="0" presId="urn:microsoft.com/office/officeart/2005/8/layout/vList5"/>
    <dgm:cxn modelId="{28E9DE24-BC1B-46A7-A99D-A6D6A75CF2EB}" type="presOf" srcId="{1E7E64A4-AF06-4798-A2C5-5142750F3A51}" destId="{CC1C158A-C168-4E5B-8E15-3B01B905B54F}" srcOrd="0" destOrd="0" presId="urn:microsoft.com/office/officeart/2005/8/layout/vList5"/>
    <dgm:cxn modelId="{25CBEC20-AA16-4329-9AFB-8817E8028588}" srcId="{E38FAEB1-FBC9-4220-8C14-A62F7E767A5E}" destId="{2826A2DC-96CF-4C6A-875A-A275C5F3B92A}" srcOrd="0" destOrd="0" parTransId="{BADE9382-ACC8-42FA-8EE9-C580378FD727}" sibTransId="{21B63B8C-2EA9-4F21-BEEE-EE58A323EF51}"/>
    <dgm:cxn modelId="{CABA05BE-C19B-438B-98EE-EA01C9AEB1A5}" srcId="{1E7E64A4-AF06-4798-A2C5-5142750F3A51}" destId="{B7BC3FDC-9852-44E9-A9E4-AA356D52BD06}" srcOrd="0" destOrd="0" parTransId="{0AE71B15-9DB7-4C5B-ACE8-037202C60245}" sibTransId="{B0A92816-73E9-4214-896E-CD73EE7D9D15}"/>
    <dgm:cxn modelId="{000F039D-1E8C-440B-AE46-3CF6E0B01D8E}" type="presOf" srcId="{CF1347C4-915D-4695-8AE9-56659178273A}" destId="{27BE2464-A329-4085-8F26-56926DD400E8}" srcOrd="0" destOrd="0" presId="urn:microsoft.com/office/officeart/2005/8/layout/vList5"/>
    <dgm:cxn modelId="{094DA22A-2CC1-40DA-B7A4-97689F207D49}" srcId="{CF1347C4-915D-4695-8AE9-56659178273A}" destId="{EBD0038D-645B-423A-BC6F-C9776D537093}" srcOrd="0" destOrd="0" parTransId="{E11F578E-2427-40D5-B2E9-5A67D32785CC}" sibTransId="{BE009641-D995-4E93-A4A0-A66CB4832562}"/>
    <dgm:cxn modelId="{B92BA32A-709B-4C43-9B0D-AA0DDE45241D}" srcId="{327246CC-22DE-4222-A65D-B912D3EEE71E}" destId="{CF1347C4-915D-4695-8AE9-56659178273A}" srcOrd="0" destOrd="0" parTransId="{600B6034-AE76-4A2D-AF41-CDFEADFA1E3E}" sibTransId="{F84E6CF4-376E-41CE-87E4-A84B199AB610}"/>
    <dgm:cxn modelId="{6CAAAC0B-3DC2-4C96-823E-55B68AB0A4AB}" srcId="{327246CC-22DE-4222-A65D-B912D3EEE71E}" destId="{E38FAEB1-FBC9-4220-8C14-A62F7E767A5E}" srcOrd="2" destOrd="0" parTransId="{D034B588-3900-4577-A9B0-C36BA2321D26}" sibTransId="{B51647A9-CD1F-456B-8462-A0C83E6C4C58}"/>
    <dgm:cxn modelId="{CEDC8142-C1F5-48DE-91E7-1D00697263A0}" type="presParOf" srcId="{644396D3-8400-476C-9241-B872F444EBC4}" destId="{98EB3374-8967-4DBF-A46E-98415249B1E0}" srcOrd="0" destOrd="0" presId="urn:microsoft.com/office/officeart/2005/8/layout/vList5"/>
    <dgm:cxn modelId="{24664A2F-E558-4329-8DCA-03983F0202C7}" type="presParOf" srcId="{98EB3374-8967-4DBF-A46E-98415249B1E0}" destId="{27BE2464-A329-4085-8F26-56926DD400E8}" srcOrd="0" destOrd="0" presId="urn:microsoft.com/office/officeart/2005/8/layout/vList5"/>
    <dgm:cxn modelId="{FA99696C-D024-41AC-BC0E-BAD194A3010D}" type="presParOf" srcId="{98EB3374-8967-4DBF-A46E-98415249B1E0}" destId="{E60CB212-D836-4DE5-90C9-117E692A9286}" srcOrd="1" destOrd="0" presId="urn:microsoft.com/office/officeart/2005/8/layout/vList5"/>
    <dgm:cxn modelId="{B58298D0-44A3-44CF-98F0-05DADE6CCAE5}" type="presParOf" srcId="{644396D3-8400-476C-9241-B872F444EBC4}" destId="{2BF764AE-8ADC-4FD9-9B33-F2F57EB75445}" srcOrd="1" destOrd="0" presId="urn:microsoft.com/office/officeart/2005/8/layout/vList5"/>
    <dgm:cxn modelId="{8C0D3D90-63AF-42F3-99D0-26E37C29D89E}" type="presParOf" srcId="{644396D3-8400-476C-9241-B872F444EBC4}" destId="{1BAECB34-3C8B-434B-875B-DEA05AB18D2E}" srcOrd="2" destOrd="0" presId="urn:microsoft.com/office/officeart/2005/8/layout/vList5"/>
    <dgm:cxn modelId="{F20A6FFB-8F73-4836-B7D5-AFABFF6774D5}" type="presParOf" srcId="{1BAECB34-3C8B-434B-875B-DEA05AB18D2E}" destId="{CC1C158A-C168-4E5B-8E15-3B01B905B54F}" srcOrd="0" destOrd="0" presId="urn:microsoft.com/office/officeart/2005/8/layout/vList5"/>
    <dgm:cxn modelId="{0A3B1347-EE54-4526-AB6A-20DE25798CB9}" type="presParOf" srcId="{1BAECB34-3C8B-434B-875B-DEA05AB18D2E}" destId="{D3EFC9BB-61F7-4DCF-9942-4F2FA3558444}" srcOrd="1" destOrd="0" presId="urn:microsoft.com/office/officeart/2005/8/layout/vList5"/>
    <dgm:cxn modelId="{F07A34D6-B475-4F77-876A-BA5DA77D4DA7}" type="presParOf" srcId="{644396D3-8400-476C-9241-B872F444EBC4}" destId="{50CD5B0A-9AEC-4C06-A1FA-718BA856BF61}" srcOrd="3" destOrd="0" presId="urn:microsoft.com/office/officeart/2005/8/layout/vList5"/>
    <dgm:cxn modelId="{F1F20E58-2A37-477F-8F83-99A69470867B}" type="presParOf" srcId="{644396D3-8400-476C-9241-B872F444EBC4}" destId="{2D7EF410-7067-4A47-B67E-85A606B4CBE5}" srcOrd="4" destOrd="0" presId="urn:microsoft.com/office/officeart/2005/8/layout/vList5"/>
    <dgm:cxn modelId="{F5D274C0-A539-44FF-8010-953CA45D4881}" type="presParOf" srcId="{2D7EF410-7067-4A47-B67E-85A606B4CBE5}" destId="{6FB076C8-C96C-4A68-AFBA-9C481BC257B1}" srcOrd="0" destOrd="0" presId="urn:microsoft.com/office/officeart/2005/8/layout/vList5"/>
    <dgm:cxn modelId="{97955231-3DFD-489D-98E6-23E03CA42DE6}" type="presParOf" srcId="{2D7EF410-7067-4A47-B67E-85A606B4CBE5}" destId="{EBADB2B0-22E2-4B06-8DDA-5D5C4B6B976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750573-67E5-415A-99B0-ED47432EAADF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056DB2-B0CD-42A0-A655-DA560106E40C}">
      <dgm:prSet phldrT="[Text]"/>
      <dgm:spPr/>
      <dgm:t>
        <a:bodyPr/>
        <a:lstStyle/>
        <a:p>
          <a:r>
            <a:rPr lang="zh-TW" altLang="en-US" b="1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一群烏合之眾</a:t>
          </a:r>
          <a:endParaRPr lang="en-US" altLang="en-US" b="1" dirty="0" smtClean="0">
            <a:solidFill>
              <a:schemeClr val="bg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DC6FBC35-AD93-4E98-AE25-B791CF7099F7}" type="parTrans" cxnId="{184B066E-1F09-46E6-8B36-EFD63D059D64}">
      <dgm:prSet/>
      <dgm:spPr/>
      <dgm:t>
        <a:bodyPr/>
        <a:lstStyle/>
        <a:p>
          <a:endParaRPr lang="en-US"/>
        </a:p>
      </dgm:t>
    </dgm:pt>
    <dgm:pt modelId="{6B6D0963-FA09-4AAF-966C-2A3E6A184C13}" type="sibTrans" cxnId="{184B066E-1F09-46E6-8B36-EFD63D059D64}">
      <dgm:prSet/>
      <dgm:spPr/>
      <dgm:t>
        <a:bodyPr/>
        <a:lstStyle/>
        <a:p>
          <a:endParaRPr lang="en-US"/>
        </a:p>
      </dgm:t>
    </dgm:pt>
    <dgm:pt modelId="{6CE13600-59D4-42D2-AEA0-32B9127F17DA}">
      <dgm:prSet phldrT="[Text]"/>
      <dgm:spPr/>
      <dgm:t>
        <a:bodyPr/>
        <a:lstStyle/>
        <a:p>
          <a:r>
            <a:rPr lang="zh-TW" altLang="en-US" b="1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變成一群大能勇士</a:t>
          </a:r>
          <a:endParaRPr lang="en-US" dirty="0"/>
        </a:p>
      </dgm:t>
    </dgm:pt>
    <dgm:pt modelId="{5B28D25F-72FA-4047-A420-DEFF3BBEF358}" type="parTrans" cxnId="{21C196E8-4517-4011-B0EF-A1FE711E7C10}">
      <dgm:prSet/>
      <dgm:spPr/>
      <dgm:t>
        <a:bodyPr/>
        <a:lstStyle/>
        <a:p>
          <a:endParaRPr lang="en-US"/>
        </a:p>
      </dgm:t>
    </dgm:pt>
    <dgm:pt modelId="{9C2B9DCD-23CB-4CA5-A11C-22A7224BBC02}" type="sibTrans" cxnId="{21C196E8-4517-4011-B0EF-A1FE711E7C10}">
      <dgm:prSet/>
      <dgm:spPr/>
      <dgm:t>
        <a:bodyPr/>
        <a:lstStyle/>
        <a:p>
          <a:endParaRPr lang="en-US"/>
        </a:p>
      </dgm:t>
    </dgm:pt>
    <dgm:pt modelId="{C679210A-0828-406A-B980-D4982D36870D}" type="pres">
      <dgm:prSet presAssocID="{86750573-67E5-415A-99B0-ED47432EAAD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3125D2-2B5F-4087-8EDB-6336D71F9AE2}" type="pres">
      <dgm:prSet presAssocID="{86750573-67E5-415A-99B0-ED47432EAADF}" presName="ribbon" presStyleLbl="node1" presStyleIdx="0" presStyleCnt="1" custScaleX="121111"/>
      <dgm:spPr>
        <a:solidFill>
          <a:srgbClr val="A50021"/>
        </a:solidFill>
      </dgm:spPr>
    </dgm:pt>
    <dgm:pt modelId="{CFC5D711-27BC-41BD-9FB0-44B424A92A5D}" type="pres">
      <dgm:prSet presAssocID="{86750573-67E5-415A-99B0-ED47432EAADF}" presName="leftArrowText" presStyleLbl="node1" presStyleIdx="0" presStyleCnt="1" custScaleX="11346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2F872-84FC-492C-AED2-4E3FC07E137C}" type="pres">
      <dgm:prSet presAssocID="{86750573-67E5-415A-99B0-ED47432EAADF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4B066E-1F09-46E6-8B36-EFD63D059D64}" srcId="{86750573-67E5-415A-99B0-ED47432EAADF}" destId="{67056DB2-B0CD-42A0-A655-DA560106E40C}" srcOrd="0" destOrd="0" parTransId="{DC6FBC35-AD93-4E98-AE25-B791CF7099F7}" sibTransId="{6B6D0963-FA09-4AAF-966C-2A3E6A184C13}"/>
    <dgm:cxn modelId="{01D30FD7-B7D6-4B31-ABEC-9E984750094D}" type="presOf" srcId="{67056DB2-B0CD-42A0-A655-DA560106E40C}" destId="{CFC5D711-27BC-41BD-9FB0-44B424A92A5D}" srcOrd="0" destOrd="0" presId="urn:microsoft.com/office/officeart/2005/8/layout/arrow6"/>
    <dgm:cxn modelId="{21C196E8-4517-4011-B0EF-A1FE711E7C10}" srcId="{86750573-67E5-415A-99B0-ED47432EAADF}" destId="{6CE13600-59D4-42D2-AEA0-32B9127F17DA}" srcOrd="1" destOrd="0" parTransId="{5B28D25F-72FA-4047-A420-DEFF3BBEF358}" sibTransId="{9C2B9DCD-23CB-4CA5-A11C-22A7224BBC02}"/>
    <dgm:cxn modelId="{ACF40BEF-D004-4321-AB64-22EF518F00F3}" type="presOf" srcId="{6CE13600-59D4-42D2-AEA0-32B9127F17DA}" destId="{3432F872-84FC-492C-AED2-4E3FC07E137C}" srcOrd="0" destOrd="0" presId="urn:microsoft.com/office/officeart/2005/8/layout/arrow6"/>
    <dgm:cxn modelId="{B2A777AD-C7B7-4E3C-AD08-038134D265EC}" type="presOf" srcId="{86750573-67E5-415A-99B0-ED47432EAADF}" destId="{C679210A-0828-406A-B980-D4982D36870D}" srcOrd="0" destOrd="0" presId="urn:microsoft.com/office/officeart/2005/8/layout/arrow6"/>
    <dgm:cxn modelId="{AE82756A-FA35-42E5-87E8-1A622C552751}" type="presParOf" srcId="{C679210A-0828-406A-B980-D4982D36870D}" destId="{7C3125D2-2B5F-4087-8EDB-6336D71F9AE2}" srcOrd="0" destOrd="0" presId="urn:microsoft.com/office/officeart/2005/8/layout/arrow6"/>
    <dgm:cxn modelId="{5A41A064-85BE-4857-88C3-05BBF44CEEF4}" type="presParOf" srcId="{C679210A-0828-406A-B980-D4982D36870D}" destId="{CFC5D711-27BC-41BD-9FB0-44B424A92A5D}" srcOrd="1" destOrd="0" presId="urn:microsoft.com/office/officeart/2005/8/layout/arrow6"/>
    <dgm:cxn modelId="{26685C16-62CF-4475-AC01-EFEF3DAA6A52}" type="presParOf" srcId="{C679210A-0828-406A-B980-D4982D36870D}" destId="{3432F872-84FC-492C-AED2-4E3FC07E137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750573-67E5-415A-99B0-ED47432EAADF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056DB2-B0CD-42A0-A655-DA560106E40C}">
      <dgm:prSet phldrT="[Text]"/>
      <dgm:spPr/>
      <dgm:t>
        <a:bodyPr/>
        <a:lstStyle/>
        <a:p>
          <a:r>
            <a:rPr lang="zh-TW" altLang="en-US" b="1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焦點不是說話</a:t>
          </a:r>
          <a:endParaRPr lang="en-US" altLang="en-US" b="1" dirty="0" smtClean="0">
            <a:solidFill>
              <a:schemeClr val="bg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DC6FBC35-AD93-4E98-AE25-B791CF7099F7}" type="parTrans" cxnId="{184B066E-1F09-46E6-8B36-EFD63D059D64}">
      <dgm:prSet/>
      <dgm:spPr/>
      <dgm:t>
        <a:bodyPr/>
        <a:lstStyle/>
        <a:p>
          <a:endParaRPr lang="en-US"/>
        </a:p>
      </dgm:t>
    </dgm:pt>
    <dgm:pt modelId="{6B6D0963-FA09-4AAF-966C-2A3E6A184C13}" type="sibTrans" cxnId="{184B066E-1F09-46E6-8B36-EFD63D059D64}">
      <dgm:prSet/>
      <dgm:spPr/>
      <dgm:t>
        <a:bodyPr/>
        <a:lstStyle/>
        <a:p>
          <a:endParaRPr lang="en-US"/>
        </a:p>
      </dgm:t>
    </dgm:pt>
    <dgm:pt modelId="{6CE13600-59D4-42D2-AEA0-32B9127F17DA}">
      <dgm:prSet phldrT="[Text]"/>
      <dgm:spPr/>
      <dgm:t>
        <a:bodyPr/>
        <a:lstStyle/>
        <a:p>
          <a:r>
            <a:rPr lang="zh-TW" altLang="en-US" b="1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而是聽見</a:t>
          </a:r>
          <a:endParaRPr lang="en-US" altLang="en-US" b="1" dirty="0" smtClean="0">
            <a:solidFill>
              <a:schemeClr val="bg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5B28D25F-72FA-4047-A420-DEFF3BBEF358}" type="parTrans" cxnId="{21C196E8-4517-4011-B0EF-A1FE711E7C10}">
      <dgm:prSet/>
      <dgm:spPr/>
      <dgm:t>
        <a:bodyPr/>
        <a:lstStyle/>
        <a:p>
          <a:endParaRPr lang="en-US"/>
        </a:p>
      </dgm:t>
    </dgm:pt>
    <dgm:pt modelId="{9C2B9DCD-23CB-4CA5-A11C-22A7224BBC02}" type="sibTrans" cxnId="{21C196E8-4517-4011-B0EF-A1FE711E7C10}">
      <dgm:prSet/>
      <dgm:spPr/>
      <dgm:t>
        <a:bodyPr/>
        <a:lstStyle/>
        <a:p>
          <a:endParaRPr lang="en-US"/>
        </a:p>
      </dgm:t>
    </dgm:pt>
    <dgm:pt modelId="{C679210A-0828-406A-B980-D4982D36870D}" type="pres">
      <dgm:prSet presAssocID="{86750573-67E5-415A-99B0-ED47432EAAD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3125D2-2B5F-4087-8EDB-6336D71F9AE2}" type="pres">
      <dgm:prSet presAssocID="{86750573-67E5-415A-99B0-ED47432EAADF}" presName="ribbon" presStyleLbl="node1" presStyleIdx="0" presStyleCnt="1" custScaleX="121111"/>
      <dgm:spPr>
        <a:solidFill>
          <a:srgbClr val="1F196D"/>
        </a:solidFill>
      </dgm:spPr>
    </dgm:pt>
    <dgm:pt modelId="{CFC5D711-27BC-41BD-9FB0-44B424A92A5D}" type="pres">
      <dgm:prSet presAssocID="{86750573-67E5-415A-99B0-ED47432EAADF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2F872-84FC-492C-AED2-4E3FC07E137C}" type="pres">
      <dgm:prSet presAssocID="{86750573-67E5-415A-99B0-ED47432EAADF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4B066E-1F09-46E6-8B36-EFD63D059D64}" srcId="{86750573-67E5-415A-99B0-ED47432EAADF}" destId="{67056DB2-B0CD-42A0-A655-DA560106E40C}" srcOrd="0" destOrd="0" parTransId="{DC6FBC35-AD93-4E98-AE25-B791CF7099F7}" sibTransId="{6B6D0963-FA09-4AAF-966C-2A3E6A184C13}"/>
    <dgm:cxn modelId="{0165C2BA-D9A9-4C5A-AAF7-A03B29FEBB4D}" type="presOf" srcId="{67056DB2-B0CD-42A0-A655-DA560106E40C}" destId="{CFC5D711-27BC-41BD-9FB0-44B424A92A5D}" srcOrd="0" destOrd="0" presId="urn:microsoft.com/office/officeart/2005/8/layout/arrow6"/>
    <dgm:cxn modelId="{A762BB0C-0726-4935-8C02-F32D93494B3E}" type="presOf" srcId="{6CE13600-59D4-42D2-AEA0-32B9127F17DA}" destId="{3432F872-84FC-492C-AED2-4E3FC07E137C}" srcOrd="0" destOrd="0" presId="urn:microsoft.com/office/officeart/2005/8/layout/arrow6"/>
    <dgm:cxn modelId="{9A8DBD65-331D-454C-BCE0-AFDAB1AD5309}" type="presOf" srcId="{86750573-67E5-415A-99B0-ED47432EAADF}" destId="{C679210A-0828-406A-B980-D4982D36870D}" srcOrd="0" destOrd="0" presId="urn:microsoft.com/office/officeart/2005/8/layout/arrow6"/>
    <dgm:cxn modelId="{21C196E8-4517-4011-B0EF-A1FE711E7C10}" srcId="{86750573-67E5-415A-99B0-ED47432EAADF}" destId="{6CE13600-59D4-42D2-AEA0-32B9127F17DA}" srcOrd="1" destOrd="0" parTransId="{5B28D25F-72FA-4047-A420-DEFF3BBEF358}" sibTransId="{9C2B9DCD-23CB-4CA5-A11C-22A7224BBC02}"/>
    <dgm:cxn modelId="{0D4841DF-7A66-495C-934C-F96ED420B4F9}" type="presParOf" srcId="{C679210A-0828-406A-B980-D4982D36870D}" destId="{7C3125D2-2B5F-4087-8EDB-6336D71F9AE2}" srcOrd="0" destOrd="0" presId="urn:microsoft.com/office/officeart/2005/8/layout/arrow6"/>
    <dgm:cxn modelId="{348573CE-4D6F-4F52-9CC8-A440531D6DA1}" type="presParOf" srcId="{C679210A-0828-406A-B980-D4982D36870D}" destId="{CFC5D711-27BC-41BD-9FB0-44B424A92A5D}" srcOrd="1" destOrd="0" presId="urn:microsoft.com/office/officeart/2005/8/layout/arrow6"/>
    <dgm:cxn modelId="{7717D0FE-C722-45A9-AB42-DBC1ADBC5304}" type="presParOf" srcId="{C679210A-0828-406A-B980-D4982D36870D}" destId="{3432F872-84FC-492C-AED2-4E3FC07E137C}" srcOrd="2" destOrd="0" presId="urn:microsoft.com/office/officeart/2005/8/layout/arrow6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750573-67E5-415A-99B0-ED47432EAADF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056DB2-B0CD-42A0-A655-DA560106E40C}">
      <dgm:prSet phldrT="[Text]"/>
      <dgm:spPr/>
      <dgm:t>
        <a:bodyPr/>
        <a:lstStyle/>
        <a:p>
          <a:r>
            <a:rPr lang="zh-TW" altLang="en-US" b="1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巴別塔的咒詛</a:t>
          </a:r>
          <a:endParaRPr lang="en-US" altLang="en-US" b="1" dirty="0" smtClean="0">
            <a:solidFill>
              <a:schemeClr val="bg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DC6FBC35-AD93-4E98-AE25-B791CF7099F7}" type="parTrans" cxnId="{184B066E-1F09-46E6-8B36-EFD63D059D64}">
      <dgm:prSet/>
      <dgm:spPr/>
      <dgm:t>
        <a:bodyPr/>
        <a:lstStyle/>
        <a:p>
          <a:endParaRPr lang="en-US"/>
        </a:p>
      </dgm:t>
    </dgm:pt>
    <dgm:pt modelId="{6B6D0963-FA09-4AAF-966C-2A3E6A184C13}" type="sibTrans" cxnId="{184B066E-1F09-46E6-8B36-EFD63D059D64}">
      <dgm:prSet/>
      <dgm:spPr/>
      <dgm:t>
        <a:bodyPr/>
        <a:lstStyle/>
        <a:p>
          <a:endParaRPr lang="en-US"/>
        </a:p>
      </dgm:t>
    </dgm:pt>
    <dgm:pt modelId="{6CE13600-59D4-42D2-AEA0-32B9127F17DA}">
      <dgm:prSet phldrT="[Text]"/>
      <dgm:spPr/>
      <dgm:t>
        <a:bodyPr/>
        <a:lstStyle/>
        <a:p>
          <a:r>
            <a:rPr lang="zh-TW" altLang="en-US" b="1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五旬節的祝福</a:t>
          </a:r>
          <a:endParaRPr lang="en-US" altLang="en-US" b="1" dirty="0" smtClean="0">
            <a:solidFill>
              <a:schemeClr val="bg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5B28D25F-72FA-4047-A420-DEFF3BBEF358}" type="parTrans" cxnId="{21C196E8-4517-4011-B0EF-A1FE711E7C10}">
      <dgm:prSet/>
      <dgm:spPr/>
      <dgm:t>
        <a:bodyPr/>
        <a:lstStyle/>
        <a:p>
          <a:endParaRPr lang="en-US"/>
        </a:p>
      </dgm:t>
    </dgm:pt>
    <dgm:pt modelId="{9C2B9DCD-23CB-4CA5-A11C-22A7224BBC02}" type="sibTrans" cxnId="{21C196E8-4517-4011-B0EF-A1FE711E7C10}">
      <dgm:prSet/>
      <dgm:spPr/>
      <dgm:t>
        <a:bodyPr/>
        <a:lstStyle/>
        <a:p>
          <a:endParaRPr lang="en-US"/>
        </a:p>
      </dgm:t>
    </dgm:pt>
    <dgm:pt modelId="{C679210A-0828-406A-B980-D4982D36870D}" type="pres">
      <dgm:prSet presAssocID="{86750573-67E5-415A-99B0-ED47432EAAD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3125D2-2B5F-4087-8EDB-6336D71F9AE2}" type="pres">
      <dgm:prSet presAssocID="{86750573-67E5-415A-99B0-ED47432EAADF}" presName="ribbon" presStyleLbl="node1" presStyleIdx="0" presStyleCnt="1" custScaleX="121111"/>
      <dgm:spPr>
        <a:solidFill>
          <a:schemeClr val="accent4">
            <a:lumMod val="50000"/>
          </a:schemeClr>
        </a:solidFill>
      </dgm:spPr>
    </dgm:pt>
    <dgm:pt modelId="{CFC5D711-27BC-41BD-9FB0-44B424A92A5D}" type="pres">
      <dgm:prSet presAssocID="{86750573-67E5-415A-99B0-ED47432EAADF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2F872-84FC-492C-AED2-4E3FC07E137C}" type="pres">
      <dgm:prSet presAssocID="{86750573-67E5-415A-99B0-ED47432EAADF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4B066E-1F09-46E6-8B36-EFD63D059D64}" srcId="{86750573-67E5-415A-99B0-ED47432EAADF}" destId="{67056DB2-B0CD-42A0-A655-DA560106E40C}" srcOrd="0" destOrd="0" parTransId="{DC6FBC35-AD93-4E98-AE25-B791CF7099F7}" sibTransId="{6B6D0963-FA09-4AAF-966C-2A3E6A184C13}"/>
    <dgm:cxn modelId="{8A36E9FA-58BE-4443-B05C-BE9CEBCBE5D8}" type="presOf" srcId="{67056DB2-B0CD-42A0-A655-DA560106E40C}" destId="{CFC5D711-27BC-41BD-9FB0-44B424A92A5D}" srcOrd="0" destOrd="0" presId="urn:microsoft.com/office/officeart/2005/8/layout/arrow6"/>
    <dgm:cxn modelId="{929B2BD7-902E-4555-9B99-0C3A2F8C07AF}" type="presOf" srcId="{6CE13600-59D4-42D2-AEA0-32B9127F17DA}" destId="{3432F872-84FC-492C-AED2-4E3FC07E137C}" srcOrd="0" destOrd="0" presId="urn:microsoft.com/office/officeart/2005/8/layout/arrow6"/>
    <dgm:cxn modelId="{3E03AFB4-538B-4781-973A-1F54A3B7FC5B}" type="presOf" srcId="{86750573-67E5-415A-99B0-ED47432EAADF}" destId="{C679210A-0828-406A-B980-D4982D36870D}" srcOrd="0" destOrd="0" presId="urn:microsoft.com/office/officeart/2005/8/layout/arrow6"/>
    <dgm:cxn modelId="{21C196E8-4517-4011-B0EF-A1FE711E7C10}" srcId="{86750573-67E5-415A-99B0-ED47432EAADF}" destId="{6CE13600-59D4-42D2-AEA0-32B9127F17DA}" srcOrd="1" destOrd="0" parTransId="{5B28D25F-72FA-4047-A420-DEFF3BBEF358}" sibTransId="{9C2B9DCD-23CB-4CA5-A11C-22A7224BBC02}"/>
    <dgm:cxn modelId="{B403D460-81B4-43CE-9B0D-113118877176}" type="presParOf" srcId="{C679210A-0828-406A-B980-D4982D36870D}" destId="{7C3125D2-2B5F-4087-8EDB-6336D71F9AE2}" srcOrd="0" destOrd="0" presId="urn:microsoft.com/office/officeart/2005/8/layout/arrow6"/>
    <dgm:cxn modelId="{C3D695CA-3D49-4BCC-9593-AE847DA46851}" type="presParOf" srcId="{C679210A-0828-406A-B980-D4982D36870D}" destId="{CFC5D711-27BC-41BD-9FB0-44B424A92A5D}" srcOrd="1" destOrd="0" presId="urn:microsoft.com/office/officeart/2005/8/layout/arrow6"/>
    <dgm:cxn modelId="{A2B1F71E-F4F4-44F3-BB4A-C4E806E27735}" type="presParOf" srcId="{C679210A-0828-406A-B980-D4982D36870D}" destId="{3432F872-84FC-492C-AED2-4E3FC07E137C}" srcOrd="2" destOrd="0" presId="urn:microsoft.com/office/officeart/2005/8/layout/arrow6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502A17-542E-44A8-8848-3957EEE97B0C}" type="doc">
      <dgm:prSet loTypeId="urn:microsoft.com/office/officeart/2005/8/layout/vList3#1" loCatId="list" qsTypeId="urn:microsoft.com/office/officeart/2005/8/quickstyle/simple1" qsCatId="simple" csTypeId="urn:microsoft.com/office/officeart/2005/8/colors/colorful1#2" csCatId="colorful" phldr="1"/>
      <dgm:spPr/>
    </dgm:pt>
    <dgm:pt modelId="{3E7D6FDF-F12A-4233-9C47-12FCBAD5FF60}">
      <dgm:prSet phldrT="[Text]"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zh-TW" altLang="en-US" sz="36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AR Kaiti Medium Big5" pitchFamily="49" charset="-120"/>
              <a:ea typeface="AR Kaiti Medium Big5" pitchFamily="49" charset="-120"/>
              <a:cs typeface="Times New Roman" pitchFamily="18" charset="0"/>
            </a:rPr>
            <a:t> 當聖靈動工時，沒有一個人、沒有任何  </a:t>
          </a:r>
          <a:endParaRPr kumimoji="0" lang="en-US" altLang="zh-TW" sz="3600" b="1" i="0" u="none" strike="noStrike" cap="none" normalizeH="0" baseline="0" dirty="0" smtClean="0">
            <a:ln/>
            <a:solidFill>
              <a:srgbClr val="002060"/>
            </a:solidFill>
            <a:effectLst/>
            <a:latin typeface="AR Kaiti Medium Big5" pitchFamily="49" charset="-120"/>
            <a:ea typeface="AR Kaiti Medium Big5" pitchFamily="49" charset="-120"/>
            <a:cs typeface="Times New Roman" pitchFamily="18" charset="0"/>
          </a:endParaRP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zh-TW" altLang="en-US" sz="36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AR Kaiti Medium Big5" pitchFamily="49" charset="-120"/>
              <a:ea typeface="AR Kaiti Medium Big5" pitchFamily="49" charset="-120"/>
              <a:cs typeface="Times New Roman" pitchFamily="18" charset="0"/>
            </a:rPr>
            <a:t> 困難及環境，能阻擋聖靈的行動。</a:t>
          </a:r>
          <a:endParaRPr kumimoji="0" lang="en-US" altLang="en-US" sz="3600" b="1" i="0" u="none" strike="noStrike" cap="none" normalizeH="0" baseline="0" dirty="0">
            <a:ln/>
            <a:solidFill>
              <a:srgbClr val="002060"/>
            </a:solidFill>
            <a:effectLst/>
            <a:latin typeface="AR Kaiti Medium Big5" pitchFamily="49" charset="-120"/>
            <a:ea typeface="AR Kaiti Medium Big5" pitchFamily="49" charset="-120"/>
            <a:cs typeface="Times New Roman" pitchFamily="18" charset="0"/>
          </a:endParaRPr>
        </a:p>
      </dgm:t>
    </dgm:pt>
    <dgm:pt modelId="{F5DED68F-6EBA-4C7E-B898-2B8CEA90AADE}" type="parTrans" cxnId="{2EE86B5E-26FC-46E5-80B4-416AE784EC06}">
      <dgm:prSet/>
      <dgm:spPr/>
      <dgm:t>
        <a:bodyPr/>
        <a:lstStyle/>
        <a:p>
          <a:endParaRPr lang="en-US" sz="3600"/>
        </a:p>
      </dgm:t>
    </dgm:pt>
    <dgm:pt modelId="{EDA603D0-0B2B-4028-8707-8D4B726F804D}" type="sibTrans" cxnId="{2EE86B5E-26FC-46E5-80B4-416AE784EC06}">
      <dgm:prSet/>
      <dgm:spPr/>
      <dgm:t>
        <a:bodyPr/>
        <a:lstStyle/>
        <a:p>
          <a:endParaRPr lang="en-US" sz="3600"/>
        </a:p>
      </dgm:t>
    </dgm:pt>
    <dgm:pt modelId="{C9BAE56C-906C-4649-8A1C-898795FFA78D}">
      <dgm:prSet phldrT="[Text]"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zh-TW" altLang="en-US" sz="35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 Kaiti Medium Big5" pitchFamily="49" charset="-120"/>
              <a:ea typeface="AR Kaiti Medium Big5" pitchFamily="49" charset="-120"/>
              <a:cs typeface="Times New Roman" pitchFamily="18" charset="0"/>
            </a:rPr>
            <a:t> 當聖靈動工時，問題與困難會化為傳福</a:t>
          </a:r>
          <a:endParaRPr kumimoji="0" lang="en-US" altLang="zh-TW" sz="3500" b="1" i="0" u="none" strike="noStrike" cap="none" normalizeH="0" baseline="0" dirty="0" smtClean="0">
            <a:ln/>
            <a:solidFill>
              <a:schemeClr val="bg1"/>
            </a:solidFill>
            <a:effectLst/>
            <a:latin typeface="AR Kaiti Medium Big5" pitchFamily="49" charset="-120"/>
            <a:ea typeface="AR Kaiti Medium Big5" pitchFamily="49" charset="-120"/>
            <a:cs typeface="Times New Roman" pitchFamily="18" charset="0"/>
          </a:endParaRP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zh-TW" altLang="en-US" sz="35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 Kaiti Medium Big5" pitchFamily="49" charset="-120"/>
              <a:ea typeface="AR Kaiti Medium Big5" pitchFamily="49" charset="-120"/>
              <a:cs typeface="Times New Roman" pitchFamily="18" charset="0"/>
            </a:rPr>
            <a:t> 音的動力，教會得到傳福音的自由與能力。</a:t>
          </a:r>
          <a:endParaRPr kumimoji="0" lang="en-US" altLang="en-US" sz="3500" b="1" i="0" u="none" strike="noStrike" cap="none" normalizeH="0" baseline="0" dirty="0">
            <a:ln/>
            <a:solidFill>
              <a:schemeClr val="bg1"/>
            </a:solidFill>
            <a:effectLst/>
            <a:latin typeface="AR Kaiti Medium Big5" pitchFamily="49" charset="-120"/>
            <a:ea typeface="AR Kaiti Medium Big5" pitchFamily="49" charset="-120"/>
            <a:cs typeface="Times New Roman" pitchFamily="18" charset="0"/>
          </a:endParaRPr>
        </a:p>
      </dgm:t>
    </dgm:pt>
    <dgm:pt modelId="{04FCA26F-F66B-46DB-B70C-992AF861C428}" type="parTrans" cxnId="{0B77222E-FDD7-4B5F-B9DB-CB3B5F0498A9}">
      <dgm:prSet/>
      <dgm:spPr/>
      <dgm:t>
        <a:bodyPr/>
        <a:lstStyle/>
        <a:p>
          <a:endParaRPr lang="en-US" sz="3600"/>
        </a:p>
      </dgm:t>
    </dgm:pt>
    <dgm:pt modelId="{36B34D33-0D1C-451B-B0A1-E990017DA620}" type="sibTrans" cxnId="{0B77222E-FDD7-4B5F-B9DB-CB3B5F0498A9}">
      <dgm:prSet/>
      <dgm:spPr/>
      <dgm:t>
        <a:bodyPr/>
        <a:lstStyle/>
        <a:p>
          <a:endParaRPr lang="en-US" sz="3600"/>
        </a:p>
      </dgm:t>
    </dgm:pt>
    <dgm:pt modelId="{FFF80FB8-AD29-411C-958B-681A09EEC70F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zh-TW" altLang="en-US" sz="35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 Kaiti Medium Big5" pitchFamily="49" charset="-120"/>
              <a:ea typeface="AR Kaiti Medium Big5" pitchFamily="49" charset="-120"/>
              <a:cs typeface="Times New Roman" pitchFamily="18" charset="0"/>
            </a:rPr>
            <a:t> 當聖靈動工時，信徒將熱切追求上帝心意，  </a:t>
          </a:r>
          <a:endParaRPr kumimoji="0" lang="en-US" altLang="zh-TW" sz="3500" b="1" i="0" u="none" strike="noStrike" cap="none" normalizeH="0" baseline="0" dirty="0" smtClean="0">
            <a:ln/>
            <a:solidFill>
              <a:schemeClr val="bg1"/>
            </a:solidFill>
            <a:effectLst/>
            <a:latin typeface="AR Kaiti Medium Big5" pitchFamily="49" charset="-120"/>
            <a:ea typeface="AR Kaiti Medium Big5" pitchFamily="49" charset="-120"/>
            <a:cs typeface="Times New Roman" pitchFamily="18" charset="0"/>
          </a:endParaRP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zh-TW" altLang="en-US" sz="35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 Kaiti Medium Big5" pitchFamily="49" charset="-120"/>
              <a:ea typeface="AR Kaiti Medium Big5" pitchFamily="49" charset="-120"/>
              <a:cs typeface="Times New Roman" pitchFamily="18" charset="0"/>
            </a:rPr>
            <a:t> 甘心樂意獻禮物給上帝，使上帝的名得著</a:t>
          </a:r>
          <a:endParaRPr kumimoji="0" lang="en-US" altLang="zh-TW" sz="3500" b="1" i="0" u="none" strike="noStrike" cap="none" normalizeH="0" baseline="0" dirty="0" smtClean="0">
            <a:ln/>
            <a:solidFill>
              <a:schemeClr val="bg1"/>
            </a:solidFill>
            <a:effectLst/>
            <a:latin typeface="AR Kaiti Medium Big5" pitchFamily="49" charset="-120"/>
            <a:ea typeface="AR Kaiti Medium Big5" pitchFamily="49" charset="-120"/>
            <a:cs typeface="Times New Roman" pitchFamily="18" charset="0"/>
          </a:endParaRP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zh-TW" altLang="en-US" sz="35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 Kaiti Medium Big5" pitchFamily="49" charset="-120"/>
              <a:ea typeface="AR Kaiti Medium Big5" pitchFamily="49" charset="-120"/>
              <a:cs typeface="Times New Roman" pitchFamily="18" charset="0"/>
            </a:rPr>
            <a:t> 至高榮耀。</a:t>
          </a:r>
          <a:endParaRPr kumimoji="0" lang="en-US" altLang="en-US" sz="3500" b="1" i="0" u="none" strike="noStrike" cap="none" normalizeH="0" baseline="0" dirty="0">
            <a:ln/>
            <a:solidFill>
              <a:schemeClr val="bg1"/>
            </a:solidFill>
            <a:effectLst/>
            <a:latin typeface="AR Kaiti Medium Big5" pitchFamily="49" charset="-120"/>
            <a:ea typeface="AR Kaiti Medium Big5" pitchFamily="49" charset="-120"/>
            <a:cs typeface="Times New Roman" pitchFamily="18" charset="0"/>
          </a:endParaRPr>
        </a:p>
      </dgm:t>
    </dgm:pt>
    <dgm:pt modelId="{FE38A0EF-318E-401C-A376-0D38E90CF036}" type="parTrans" cxnId="{D9F2B24C-1DA5-4AA1-BFD4-AD41901DF6E8}">
      <dgm:prSet/>
      <dgm:spPr/>
      <dgm:t>
        <a:bodyPr/>
        <a:lstStyle/>
        <a:p>
          <a:endParaRPr lang="en-US" sz="3600"/>
        </a:p>
      </dgm:t>
    </dgm:pt>
    <dgm:pt modelId="{BB7E9C1C-34F5-4973-9BC3-5E6D6E75AC6A}" type="sibTrans" cxnId="{D9F2B24C-1DA5-4AA1-BFD4-AD41901DF6E8}">
      <dgm:prSet/>
      <dgm:spPr/>
      <dgm:t>
        <a:bodyPr/>
        <a:lstStyle/>
        <a:p>
          <a:endParaRPr lang="en-US" sz="3600"/>
        </a:p>
      </dgm:t>
    </dgm:pt>
    <dgm:pt modelId="{923C5FF1-2BDE-411A-B2A1-CA7392A786FF}" type="pres">
      <dgm:prSet presAssocID="{5A502A17-542E-44A8-8848-3957EEE97B0C}" presName="linearFlow" presStyleCnt="0">
        <dgm:presLayoutVars>
          <dgm:dir/>
          <dgm:resizeHandles val="exact"/>
        </dgm:presLayoutVars>
      </dgm:prSet>
      <dgm:spPr/>
    </dgm:pt>
    <dgm:pt modelId="{30EB1213-6516-42D3-9EDE-E786ACE79CA5}" type="pres">
      <dgm:prSet presAssocID="{3E7D6FDF-F12A-4233-9C47-12FCBAD5FF60}" presName="composite" presStyleCnt="0"/>
      <dgm:spPr/>
    </dgm:pt>
    <dgm:pt modelId="{37ADB722-FFCE-47B3-81B0-D3D6A345FBC6}" type="pres">
      <dgm:prSet presAssocID="{3E7D6FDF-F12A-4233-9C47-12FCBAD5FF60}" presName="imgShp" presStyleLbl="fgImgPlace1" presStyleIdx="0" presStyleCnt="3" custLinFactX="-481738" custLinFactNeighborX="-500000" custLinFactNeighborY="-4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2C73D35-3212-4B40-899E-7176FA33E8E6}" type="pres">
      <dgm:prSet presAssocID="{3E7D6FDF-F12A-4233-9C47-12FCBAD5FF60}" presName="txShp" presStyleLbl="node1" presStyleIdx="0" presStyleCnt="3" custScaleX="150376" custScaleY="1109357" custLinFactNeighborX="8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DF550-09AF-4377-8994-D9EBF686A895}" type="pres">
      <dgm:prSet presAssocID="{EDA603D0-0B2B-4028-8707-8D4B726F804D}" presName="spacing" presStyleCnt="0"/>
      <dgm:spPr/>
    </dgm:pt>
    <dgm:pt modelId="{F3ADDCE7-A711-4E72-8CB4-6F88EFA17C3D}" type="pres">
      <dgm:prSet presAssocID="{C9BAE56C-906C-4649-8A1C-898795FFA78D}" presName="composite" presStyleCnt="0"/>
      <dgm:spPr/>
    </dgm:pt>
    <dgm:pt modelId="{2ED74D0F-BDEE-4928-8789-44E14A64D487}" type="pres">
      <dgm:prSet presAssocID="{C9BAE56C-906C-4649-8A1C-898795FFA78D}" presName="imgShp" presStyleLbl="fgImgPlace1" presStyleIdx="1" presStyleCnt="3" custLinFactX="-481738" custLinFactNeighborX="-500000" custLinFactNeighborY="-475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22EDD89-159D-463E-92DE-9758A9A2F23C}" type="pres">
      <dgm:prSet presAssocID="{C9BAE56C-906C-4649-8A1C-898795FFA78D}" presName="txShp" presStyleLbl="node1" presStyleIdx="1" presStyleCnt="3" custScaleX="150376" custScaleY="1109357" custLinFactNeighborX="8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30CA82-D947-4852-A981-8BB88AE2EAD3}" type="pres">
      <dgm:prSet presAssocID="{36B34D33-0D1C-451B-B0A1-E990017DA620}" presName="spacing" presStyleCnt="0"/>
      <dgm:spPr/>
    </dgm:pt>
    <dgm:pt modelId="{EE63AB5A-DB7B-4F66-BF06-4C894DF34700}" type="pres">
      <dgm:prSet presAssocID="{FFF80FB8-AD29-411C-958B-681A09EEC70F}" presName="composite" presStyleCnt="0"/>
      <dgm:spPr/>
    </dgm:pt>
    <dgm:pt modelId="{82073CF2-426E-4F5B-ACFF-EB616819F7F6}" type="pres">
      <dgm:prSet presAssocID="{FFF80FB8-AD29-411C-958B-681A09EEC70F}" presName="imgShp" presStyleLbl="fgImgPlace1" presStyleIdx="2" presStyleCnt="3" custLinFactX="-481738" custLinFactNeighborX="-500000" custLinFactNeighborY="97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041EE37-0BCA-44B1-B482-4B16827EADCC}" type="pres">
      <dgm:prSet presAssocID="{FFF80FB8-AD29-411C-958B-681A09EEC70F}" presName="txShp" presStyleLbl="node1" presStyleIdx="2" presStyleCnt="3" custScaleX="150376" custScaleY="1109357" custLinFactNeighborX="8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E86B5E-26FC-46E5-80B4-416AE784EC06}" srcId="{5A502A17-542E-44A8-8848-3957EEE97B0C}" destId="{3E7D6FDF-F12A-4233-9C47-12FCBAD5FF60}" srcOrd="0" destOrd="0" parTransId="{F5DED68F-6EBA-4C7E-B898-2B8CEA90AADE}" sibTransId="{EDA603D0-0B2B-4028-8707-8D4B726F804D}"/>
    <dgm:cxn modelId="{0B77222E-FDD7-4B5F-B9DB-CB3B5F0498A9}" srcId="{5A502A17-542E-44A8-8848-3957EEE97B0C}" destId="{C9BAE56C-906C-4649-8A1C-898795FFA78D}" srcOrd="1" destOrd="0" parTransId="{04FCA26F-F66B-46DB-B70C-992AF861C428}" sibTransId="{36B34D33-0D1C-451B-B0A1-E990017DA620}"/>
    <dgm:cxn modelId="{D9F2B24C-1DA5-4AA1-BFD4-AD41901DF6E8}" srcId="{5A502A17-542E-44A8-8848-3957EEE97B0C}" destId="{FFF80FB8-AD29-411C-958B-681A09EEC70F}" srcOrd="2" destOrd="0" parTransId="{FE38A0EF-318E-401C-A376-0D38E90CF036}" sibTransId="{BB7E9C1C-34F5-4973-9BC3-5E6D6E75AC6A}"/>
    <dgm:cxn modelId="{804B693A-465A-44D2-A5A3-392174BA381A}" type="presOf" srcId="{3E7D6FDF-F12A-4233-9C47-12FCBAD5FF60}" destId="{42C73D35-3212-4B40-899E-7176FA33E8E6}" srcOrd="0" destOrd="0" presId="urn:microsoft.com/office/officeart/2005/8/layout/vList3#1"/>
    <dgm:cxn modelId="{CEA5B6E2-C0CF-4851-ABAB-9330D62C1331}" type="presOf" srcId="{C9BAE56C-906C-4649-8A1C-898795FFA78D}" destId="{122EDD89-159D-463E-92DE-9758A9A2F23C}" srcOrd="0" destOrd="0" presId="urn:microsoft.com/office/officeart/2005/8/layout/vList3#1"/>
    <dgm:cxn modelId="{9D82C383-C631-4726-BAB8-D9EF213E9FC0}" type="presOf" srcId="{5A502A17-542E-44A8-8848-3957EEE97B0C}" destId="{923C5FF1-2BDE-411A-B2A1-CA7392A786FF}" srcOrd="0" destOrd="0" presId="urn:microsoft.com/office/officeart/2005/8/layout/vList3#1"/>
    <dgm:cxn modelId="{F50AF350-1246-4D61-B177-43318E5DEFE8}" type="presOf" srcId="{FFF80FB8-AD29-411C-958B-681A09EEC70F}" destId="{8041EE37-0BCA-44B1-B482-4B16827EADCC}" srcOrd="0" destOrd="0" presId="urn:microsoft.com/office/officeart/2005/8/layout/vList3#1"/>
    <dgm:cxn modelId="{9136E634-FBF7-4BBC-9329-A03E733BDD07}" type="presParOf" srcId="{923C5FF1-2BDE-411A-B2A1-CA7392A786FF}" destId="{30EB1213-6516-42D3-9EDE-E786ACE79CA5}" srcOrd="0" destOrd="0" presId="urn:microsoft.com/office/officeart/2005/8/layout/vList3#1"/>
    <dgm:cxn modelId="{51F5AADF-A058-4565-9294-FAB427C9D1C7}" type="presParOf" srcId="{30EB1213-6516-42D3-9EDE-E786ACE79CA5}" destId="{37ADB722-FFCE-47B3-81B0-D3D6A345FBC6}" srcOrd="0" destOrd="0" presId="urn:microsoft.com/office/officeart/2005/8/layout/vList3#1"/>
    <dgm:cxn modelId="{ABFE4103-DA2A-44E0-B724-5D2CAB99D735}" type="presParOf" srcId="{30EB1213-6516-42D3-9EDE-E786ACE79CA5}" destId="{42C73D35-3212-4B40-899E-7176FA33E8E6}" srcOrd="1" destOrd="0" presId="urn:microsoft.com/office/officeart/2005/8/layout/vList3#1"/>
    <dgm:cxn modelId="{9C9DCAF9-3B84-40F1-937B-C88179A05E27}" type="presParOf" srcId="{923C5FF1-2BDE-411A-B2A1-CA7392A786FF}" destId="{43ADF550-09AF-4377-8994-D9EBF686A895}" srcOrd="1" destOrd="0" presId="urn:microsoft.com/office/officeart/2005/8/layout/vList3#1"/>
    <dgm:cxn modelId="{5AB4E1E2-F32C-4EAE-9B4D-868260D5452C}" type="presParOf" srcId="{923C5FF1-2BDE-411A-B2A1-CA7392A786FF}" destId="{F3ADDCE7-A711-4E72-8CB4-6F88EFA17C3D}" srcOrd="2" destOrd="0" presId="urn:microsoft.com/office/officeart/2005/8/layout/vList3#1"/>
    <dgm:cxn modelId="{E4CBEEAA-18BC-4CE1-8ADB-FF7DE4CC77D0}" type="presParOf" srcId="{F3ADDCE7-A711-4E72-8CB4-6F88EFA17C3D}" destId="{2ED74D0F-BDEE-4928-8789-44E14A64D487}" srcOrd="0" destOrd="0" presId="urn:microsoft.com/office/officeart/2005/8/layout/vList3#1"/>
    <dgm:cxn modelId="{DBAF971C-8FB5-40C0-B52B-26B75FDB2246}" type="presParOf" srcId="{F3ADDCE7-A711-4E72-8CB4-6F88EFA17C3D}" destId="{122EDD89-159D-463E-92DE-9758A9A2F23C}" srcOrd="1" destOrd="0" presId="urn:microsoft.com/office/officeart/2005/8/layout/vList3#1"/>
    <dgm:cxn modelId="{4B6E4508-5B20-441D-A2A0-E038A90C4579}" type="presParOf" srcId="{923C5FF1-2BDE-411A-B2A1-CA7392A786FF}" destId="{D130CA82-D947-4852-A981-8BB88AE2EAD3}" srcOrd="3" destOrd="0" presId="urn:microsoft.com/office/officeart/2005/8/layout/vList3#1"/>
    <dgm:cxn modelId="{EA0F745B-C13F-452B-96B0-9599DAE1F504}" type="presParOf" srcId="{923C5FF1-2BDE-411A-B2A1-CA7392A786FF}" destId="{EE63AB5A-DB7B-4F66-BF06-4C894DF34700}" srcOrd="4" destOrd="0" presId="urn:microsoft.com/office/officeart/2005/8/layout/vList3#1"/>
    <dgm:cxn modelId="{2A375199-4116-454B-A94D-525B25CAA8E2}" type="presParOf" srcId="{EE63AB5A-DB7B-4F66-BF06-4C894DF34700}" destId="{82073CF2-426E-4F5B-ACFF-EB616819F7F6}" srcOrd="0" destOrd="0" presId="urn:microsoft.com/office/officeart/2005/8/layout/vList3#1"/>
    <dgm:cxn modelId="{6AAD9528-B4B8-451F-A871-23F57CB9306E}" type="presParOf" srcId="{EE63AB5A-DB7B-4F66-BF06-4C894DF34700}" destId="{8041EE37-0BCA-44B1-B482-4B16827EADC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CB212-D836-4DE5-90C9-117E692A9286}">
      <dsp:nvSpPr>
        <dsp:cNvPr id="0" name=""/>
        <dsp:cNvSpPr/>
      </dsp:nvSpPr>
      <dsp:spPr>
        <a:xfrm rot="5400000">
          <a:off x="4542128" y="-1986666"/>
          <a:ext cx="1864144" cy="591918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latin typeface="AR Kaiti Medium Big5" pitchFamily="49" charset="-120"/>
              <a:ea typeface="AR Kaiti Medium Big5" pitchFamily="49" charset="-120"/>
            </a:rPr>
            <a:t>1</a:t>
          </a:r>
          <a:r>
            <a:rPr lang="zh-TW" sz="2800" b="1" kern="1200" dirty="0" smtClean="0">
              <a:latin typeface="AR Kaiti Medium Big5" pitchFamily="49" charset="-120"/>
              <a:ea typeface="AR Kaiti Medium Big5" pitchFamily="49" charset="-120"/>
            </a:rPr>
            <a:t>起初，神創造天地。</a:t>
          </a:r>
          <a:r>
            <a:rPr lang="en-US" sz="2800" b="1" kern="1200" dirty="0" smtClean="0">
              <a:latin typeface="AR Kaiti Medium Big5" pitchFamily="49" charset="-120"/>
              <a:ea typeface="AR Kaiti Medium Big5" pitchFamily="49" charset="-120"/>
            </a:rPr>
            <a:t>2 </a:t>
          </a:r>
          <a:r>
            <a:rPr lang="zh-TW" sz="2800" b="1" kern="1200" dirty="0" smtClean="0">
              <a:latin typeface="AR Kaiti Medium Big5" pitchFamily="49" charset="-120"/>
              <a:ea typeface="AR Kaiti Medium Big5" pitchFamily="49" charset="-120"/>
            </a:rPr>
            <a:t>地是空虛混沌，淵面黑暗，神的靈運行在水面上。（創</a:t>
          </a:r>
          <a:r>
            <a:rPr lang="en-US" sz="2800" b="1" kern="1200" dirty="0" smtClean="0">
              <a:latin typeface="AR Kaiti Medium Big5" pitchFamily="49" charset="-120"/>
              <a:ea typeface="AR Kaiti Medium Big5" pitchFamily="49" charset="-120"/>
            </a:rPr>
            <a:t>1:1-2</a:t>
          </a:r>
          <a:r>
            <a:rPr lang="zh-TW" sz="2800" b="1" kern="1200" dirty="0" smtClean="0">
              <a:latin typeface="AR Kaiti Medium Big5" pitchFamily="49" charset="-120"/>
              <a:ea typeface="AR Kaiti Medium Big5" pitchFamily="49" charset="-120"/>
            </a:rPr>
            <a:t>）</a:t>
          </a:r>
          <a:endParaRPr lang="en-US" sz="2800" b="1" kern="1200" dirty="0" smtClean="0">
            <a:latin typeface="AR Kaiti Medium Big5" pitchFamily="49" charset="-120"/>
            <a:ea typeface="AR Kaiti Medium Big5" pitchFamily="49" charset="-120"/>
          </a:endParaRPr>
        </a:p>
      </dsp:txBody>
      <dsp:txXfrm rot="-5400000">
        <a:off x="2514607" y="131855"/>
        <a:ext cx="5828186" cy="1682144"/>
      </dsp:txXfrm>
    </dsp:sp>
    <dsp:sp modelId="{27BE2464-A329-4085-8F26-56926DD400E8}">
      <dsp:nvSpPr>
        <dsp:cNvPr id="0" name=""/>
        <dsp:cNvSpPr/>
      </dsp:nvSpPr>
      <dsp:spPr>
        <a:xfrm>
          <a:off x="0" y="9"/>
          <a:ext cx="2414002" cy="19399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400" kern="1200" dirty="0" smtClean="0">
              <a:solidFill>
                <a:schemeClr val="tx1"/>
              </a:solidFill>
              <a:latin typeface="AR Maokai Bold Big5" pitchFamily="49" charset="-120"/>
              <a:ea typeface="AR Maokai Bold Big5" pitchFamily="49" charset="-120"/>
            </a:rPr>
            <a:t>創造者</a:t>
          </a:r>
          <a:endParaRPr lang="en-US" sz="4400" kern="1200" dirty="0">
            <a:solidFill>
              <a:schemeClr val="tx1"/>
            </a:solidFill>
            <a:latin typeface="AR Maokai Bold Big5" pitchFamily="49" charset="-120"/>
            <a:ea typeface="AR Maokai Bold Big5" pitchFamily="49" charset="-120"/>
          </a:endParaRPr>
        </a:p>
      </dsp:txBody>
      <dsp:txXfrm>
        <a:off x="94702" y="94711"/>
        <a:ext cx="2224598" cy="1750570"/>
      </dsp:txXfrm>
    </dsp:sp>
    <dsp:sp modelId="{D3EFC9BB-61F7-4DCF-9942-4F2FA3558444}">
      <dsp:nvSpPr>
        <dsp:cNvPr id="0" name=""/>
        <dsp:cNvSpPr/>
      </dsp:nvSpPr>
      <dsp:spPr>
        <a:xfrm rot="5400000">
          <a:off x="4542128" y="50306"/>
          <a:ext cx="1864144" cy="591918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800" b="1" kern="1200" dirty="0" smtClean="0">
              <a:latin typeface="AR Kaiti Medium Big5" pitchFamily="49" charset="-120"/>
              <a:ea typeface="AR Kaiti Medium Big5" pitchFamily="49" charset="-120"/>
            </a:rPr>
            <a:t>耶和華的靈必住在他身上，就是使他有智慧和聰明的靈，謀略和能力的靈，知識和敬畏耶和華的靈。（以賽亞書</a:t>
          </a:r>
          <a:r>
            <a:rPr lang="en-US" sz="2800" b="1" kern="1200" dirty="0" smtClean="0">
              <a:latin typeface="AR Kaiti Medium Big5" pitchFamily="49" charset="-120"/>
              <a:ea typeface="AR Kaiti Medium Big5" pitchFamily="49" charset="-120"/>
            </a:rPr>
            <a:t>11:2</a:t>
          </a:r>
          <a:r>
            <a:rPr lang="zh-TW" sz="2800" b="1" kern="1200" dirty="0" smtClean="0">
              <a:latin typeface="AR Kaiti Medium Big5" pitchFamily="49" charset="-120"/>
              <a:ea typeface="AR Kaiti Medium Big5" pitchFamily="49" charset="-120"/>
            </a:rPr>
            <a:t>）</a:t>
          </a:r>
          <a:endParaRPr lang="en-US" sz="2800" b="1" kern="1200" dirty="0" smtClean="0">
            <a:latin typeface="AR Kaiti Medium Big5" pitchFamily="49" charset="-120"/>
            <a:ea typeface="AR Kaiti Medium Big5" pitchFamily="49" charset="-120"/>
          </a:endParaRPr>
        </a:p>
      </dsp:txBody>
      <dsp:txXfrm rot="-5400000">
        <a:off x="2514607" y="2168827"/>
        <a:ext cx="5828186" cy="1682144"/>
      </dsp:txXfrm>
    </dsp:sp>
    <dsp:sp modelId="{CC1C158A-C168-4E5B-8E15-3B01B905B54F}">
      <dsp:nvSpPr>
        <dsp:cNvPr id="0" name=""/>
        <dsp:cNvSpPr/>
      </dsp:nvSpPr>
      <dsp:spPr>
        <a:xfrm>
          <a:off x="0" y="2036983"/>
          <a:ext cx="2414002" cy="19399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400" kern="1200" dirty="0" smtClean="0">
              <a:solidFill>
                <a:schemeClr val="bg1"/>
              </a:solidFill>
              <a:latin typeface="AR Maokai Bold Big5" pitchFamily="49" charset="-120"/>
              <a:ea typeface="AR Maokai Bold Big5" pitchFamily="49" charset="-120"/>
            </a:rPr>
            <a:t>啟示者</a:t>
          </a:r>
          <a:endParaRPr lang="en-US" sz="4400" kern="1200" dirty="0" smtClean="0">
            <a:solidFill>
              <a:schemeClr val="bg1"/>
            </a:solidFill>
            <a:latin typeface="AR Maokai Bold Big5" pitchFamily="49" charset="-120"/>
            <a:ea typeface="AR Maokai Bold Big5" pitchFamily="49" charset="-120"/>
          </a:endParaRPr>
        </a:p>
      </dsp:txBody>
      <dsp:txXfrm>
        <a:off x="94702" y="2131685"/>
        <a:ext cx="2224598" cy="1750570"/>
      </dsp:txXfrm>
    </dsp:sp>
    <dsp:sp modelId="{EBADB2B0-22E2-4B06-8DDA-5D5C4B6B9768}">
      <dsp:nvSpPr>
        <dsp:cNvPr id="0" name=""/>
        <dsp:cNvSpPr/>
      </dsp:nvSpPr>
      <dsp:spPr>
        <a:xfrm rot="5400000">
          <a:off x="4542128" y="2087279"/>
          <a:ext cx="1864144" cy="591918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800" b="1" kern="1200" dirty="0" smtClean="0">
              <a:latin typeface="AR Kaiti Medium Big5" pitchFamily="49" charset="-120"/>
              <a:ea typeface="AR Kaiti Medium Big5" pitchFamily="49" charset="-120"/>
            </a:rPr>
            <a:t>我也以我的靈充滿了他，使他有智慧，有聰明，有知識，能做各樣的工（出</a:t>
          </a:r>
          <a:r>
            <a:rPr lang="en-US" sz="2800" b="1" kern="1200" dirty="0" smtClean="0">
              <a:latin typeface="AR Kaiti Medium Big5" pitchFamily="49" charset="-120"/>
              <a:ea typeface="AR Kaiti Medium Big5" pitchFamily="49" charset="-120"/>
            </a:rPr>
            <a:t>31:2</a:t>
          </a:r>
          <a:r>
            <a:rPr lang="zh-TW" sz="2800" b="1" kern="1200" dirty="0" smtClean="0">
              <a:latin typeface="AR Kaiti Medium Big5" pitchFamily="49" charset="-120"/>
              <a:ea typeface="AR Kaiti Medium Big5" pitchFamily="49" charset="-120"/>
            </a:rPr>
            <a:t>）</a:t>
          </a:r>
          <a:endParaRPr lang="en-US" sz="2800" b="1" kern="1200" dirty="0" smtClean="0">
            <a:latin typeface="AR Kaiti Medium Big5" pitchFamily="49" charset="-120"/>
            <a:ea typeface="AR Kaiti Medium Big5" pitchFamily="49" charset="-120"/>
          </a:endParaRPr>
        </a:p>
      </dsp:txBody>
      <dsp:txXfrm rot="-5400000">
        <a:off x="2514607" y="4205800"/>
        <a:ext cx="5828186" cy="1682144"/>
      </dsp:txXfrm>
    </dsp:sp>
    <dsp:sp modelId="{6FB076C8-C96C-4A68-AFBA-9C481BC257B1}">
      <dsp:nvSpPr>
        <dsp:cNvPr id="0" name=""/>
        <dsp:cNvSpPr/>
      </dsp:nvSpPr>
      <dsp:spPr>
        <a:xfrm>
          <a:off x="0" y="4073956"/>
          <a:ext cx="2414002" cy="1939974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400" kern="1200" dirty="0" smtClean="0">
              <a:solidFill>
                <a:schemeClr val="bg1"/>
              </a:solidFill>
              <a:latin typeface="AR Maokai Bold Big5" pitchFamily="49" charset="-120"/>
              <a:ea typeface="AR Maokai Bold Big5" pitchFamily="49" charset="-120"/>
            </a:rPr>
            <a:t>執行者</a:t>
          </a:r>
          <a:endParaRPr lang="en-US" sz="4400" kern="1200" dirty="0" smtClean="0">
            <a:solidFill>
              <a:schemeClr val="bg1"/>
            </a:solidFill>
            <a:latin typeface="AR Maokai Bold Big5" pitchFamily="49" charset="-120"/>
            <a:ea typeface="AR Maokai Bold Big5" pitchFamily="49" charset="-120"/>
          </a:endParaRPr>
        </a:p>
      </dsp:txBody>
      <dsp:txXfrm>
        <a:off x="94702" y="4168658"/>
        <a:ext cx="2224598" cy="17505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125D2-2B5F-4087-8EDB-6336D71F9AE2}">
      <dsp:nvSpPr>
        <dsp:cNvPr id="0" name=""/>
        <dsp:cNvSpPr/>
      </dsp:nvSpPr>
      <dsp:spPr>
        <a:xfrm>
          <a:off x="3" y="0"/>
          <a:ext cx="8305792" cy="2743200"/>
        </a:xfrm>
        <a:prstGeom prst="leftRightRibbon">
          <a:avLst/>
        </a:prstGeom>
        <a:solidFill>
          <a:srgbClr val="A5002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C5D711-27BC-41BD-9FB0-44B424A92A5D}">
      <dsp:nvSpPr>
        <dsp:cNvPr id="0" name=""/>
        <dsp:cNvSpPr/>
      </dsp:nvSpPr>
      <dsp:spPr>
        <a:xfrm>
          <a:off x="1394460" y="480059"/>
          <a:ext cx="2567939" cy="134416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4460" rIns="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1" kern="1200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一群烏合之眾</a:t>
          </a:r>
          <a:endParaRPr lang="en-US" altLang="en-US" sz="3500" b="1" kern="1200" dirty="0" smtClean="0">
            <a:solidFill>
              <a:schemeClr val="bg1"/>
            </a:solidFill>
            <a:latin typeface="AR Kaiti Medium Big5" pitchFamily="49" charset="-120"/>
            <a:ea typeface="AR Kaiti Medium Big5" pitchFamily="49" charset="-120"/>
          </a:endParaRPr>
        </a:p>
      </dsp:txBody>
      <dsp:txXfrm>
        <a:off x="1394460" y="480059"/>
        <a:ext cx="2567939" cy="1344168"/>
      </dsp:txXfrm>
    </dsp:sp>
    <dsp:sp modelId="{3432F872-84FC-492C-AED2-4E3FC07E137C}">
      <dsp:nvSpPr>
        <dsp:cNvPr id="0" name=""/>
        <dsp:cNvSpPr/>
      </dsp:nvSpPr>
      <dsp:spPr>
        <a:xfrm>
          <a:off x="4152900" y="918972"/>
          <a:ext cx="2674620" cy="134416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4460" rIns="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1" kern="1200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變成一群大能勇士</a:t>
          </a:r>
          <a:endParaRPr lang="en-US" sz="3500" kern="1200" dirty="0"/>
        </a:p>
      </dsp:txBody>
      <dsp:txXfrm>
        <a:off x="4152900" y="918972"/>
        <a:ext cx="2674620" cy="13441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125D2-2B5F-4087-8EDB-6336D71F9AE2}">
      <dsp:nvSpPr>
        <dsp:cNvPr id="0" name=""/>
        <dsp:cNvSpPr/>
      </dsp:nvSpPr>
      <dsp:spPr>
        <a:xfrm>
          <a:off x="3" y="0"/>
          <a:ext cx="8305792" cy="2743200"/>
        </a:xfrm>
        <a:prstGeom prst="leftRightRibbon">
          <a:avLst/>
        </a:prstGeom>
        <a:solidFill>
          <a:srgbClr val="1F196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C5D711-27BC-41BD-9FB0-44B424A92A5D}">
      <dsp:nvSpPr>
        <dsp:cNvPr id="0" name=""/>
        <dsp:cNvSpPr/>
      </dsp:nvSpPr>
      <dsp:spPr>
        <a:xfrm>
          <a:off x="1546860" y="480059"/>
          <a:ext cx="2263140" cy="134416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4460" rIns="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1" kern="1200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焦點不是說話</a:t>
          </a:r>
          <a:endParaRPr lang="en-US" altLang="en-US" sz="3500" b="1" kern="1200" dirty="0" smtClean="0">
            <a:solidFill>
              <a:schemeClr val="bg1"/>
            </a:solidFill>
            <a:latin typeface="AR Kaiti Medium Big5" pitchFamily="49" charset="-120"/>
            <a:ea typeface="AR Kaiti Medium Big5" pitchFamily="49" charset="-120"/>
          </a:endParaRPr>
        </a:p>
      </dsp:txBody>
      <dsp:txXfrm>
        <a:off x="1546860" y="480059"/>
        <a:ext cx="2263140" cy="1344168"/>
      </dsp:txXfrm>
    </dsp:sp>
    <dsp:sp modelId="{3432F872-84FC-492C-AED2-4E3FC07E137C}">
      <dsp:nvSpPr>
        <dsp:cNvPr id="0" name=""/>
        <dsp:cNvSpPr/>
      </dsp:nvSpPr>
      <dsp:spPr>
        <a:xfrm>
          <a:off x="4152900" y="918972"/>
          <a:ext cx="2674620" cy="134416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4460" rIns="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1" kern="1200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而是聽見</a:t>
          </a:r>
          <a:endParaRPr lang="en-US" altLang="en-US" sz="3500" b="1" kern="1200" dirty="0" smtClean="0">
            <a:solidFill>
              <a:schemeClr val="bg1"/>
            </a:solidFill>
            <a:latin typeface="AR Kaiti Medium Big5" pitchFamily="49" charset="-120"/>
            <a:ea typeface="AR Kaiti Medium Big5" pitchFamily="49" charset="-120"/>
          </a:endParaRPr>
        </a:p>
      </dsp:txBody>
      <dsp:txXfrm>
        <a:off x="4152900" y="918972"/>
        <a:ext cx="2674620" cy="13441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125D2-2B5F-4087-8EDB-6336D71F9AE2}">
      <dsp:nvSpPr>
        <dsp:cNvPr id="0" name=""/>
        <dsp:cNvSpPr/>
      </dsp:nvSpPr>
      <dsp:spPr>
        <a:xfrm>
          <a:off x="3" y="0"/>
          <a:ext cx="8305792" cy="2743200"/>
        </a:xfrm>
        <a:prstGeom prst="leftRightRibbon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C5D711-27BC-41BD-9FB0-44B424A92A5D}">
      <dsp:nvSpPr>
        <dsp:cNvPr id="0" name=""/>
        <dsp:cNvSpPr/>
      </dsp:nvSpPr>
      <dsp:spPr>
        <a:xfrm>
          <a:off x="1546860" y="480059"/>
          <a:ext cx="2263140" cy="134416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4460" rIns="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1" kern="1200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巴別塔的咒詛</a:t>
          </a:r>
          <a:endParaRPr lang="en-US" altLang="en-US" sz="3500" b="1" kern="1200" dirty="0" smtClean="0">
            <a:solidFill>
              <a:schemeClr val="bg1"/>
            </a:solidFill>
            <a:latin typeface="AR Kaiti Medium Big5" pitchFamily="49" charset="-120"/>
            <a:ea typeface="AR Kaiti Medium Big5" pitchFamily="49" charset="-120"/>
          </a:endParaRPr>
        </a:p>
      </dsp:txBody>
      <dsp:txXfrm>
        <a:off x="1546860" y="480059"/>
        <a:ext cx="2263140" cy="1344168"/>
      </dsp:txXfrm>
    </dsp:sp>
    <dsp:sp modelId="{3432F872-84FC-492C-AED2-4E3FC07E137C}">
      <dsp:nvSpPr>
        <dsp:cNvPr id="0" name=""/>
        <dsp:cNvSpPr/>
      </dsp:nvSpPr>
      <dsp:spPr>
        <a:xfrm>
          <a:off x="4152900" y="918972"/>
          <a:ext cx="2674620" cy="134416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4460" rIns="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1" kern="1200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五旬節的祝福</a:t>
          </a:r>
          <a:endParaRPr lang="en-US" altLang="en-US" sz="3500" b="1" kern="1200" dirty="0" smtClean="0">
            <a:solidFill>
              <a:schemeClr val="bg1"/>
            </a:solidFill>
            <a:latin typeface="AR Kaiti Medium Big5" pitchFamily="49" charset="-120"/>
            <a:ea typeface="AR Kaiti Medium Big5" pitchFamily="49" charset="-120"/>
          </a:endParaRPr>
        </a:p>
      </dsp:txBody>
      <dsp:txXfrm>
        <a:off x="4152900" y="918972"/>
        <a:ext cx="2674620" cy="13441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73D35-3212-4B40-899E-7176FA33E8E6}">
      <dsp:nvSpPr>
        <dsp:cNvPr id="0" name=""/>
        <dsp:cNvSpPr/>
      </dsp:nvSpPr>
      <dsp:spPr>
        <a:xfrm rot="10800000">
          <a:off x="-1" y="691"/>
          <a:ext cx="9144003" cy="182107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88" tIns="137160" rIns="256032" bIns="13716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zh-TW" altLang="en-US" sz="36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 Kaiti Medium Big5" pitchFamily="49" charset="-120"/>
              <a:ea typeface="AR Kaiti Medium Big5" pitchFamily="49" charset="-120"/>
              <a:cs typeface="Times New Roman" pitchFamily="18" charset="0"/>
            </a:rPr>
            <a:t> 當聖靈動工時，沒有一個人、沒有任何  </a:t>
          </a:r>
          <a:endParaRPr kumimoji="0" lang="en-US" altLang="zh-TW" sz="3600" b="1" i="0" u="none" strike="noStrike" kern="1200" cap="none" normalizeH="0" baseline="0" dirty="0" smtClean="0">
            <a:ln/>
            <a:solidFill>
              <a:srgbClr val="002060"/>
            </a:solidFill>
            <a:effectLst/>
            <a:latin typeface="AR Kaiti Medium Big5" pitchFamily="49" charset="-120"/>
            <a:ea typeface="AR Kaiti Medium Big5" pitchFamily="49" charset="-120"/>
            <a:cs typeface="Times New Roman" pitchFamily="18" charset="0"/>
          </a:endParaRP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zh-TW" altLang="en-US" sz="36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 Kaiti Medium Big5" pitchFamily="49" charset="-120"/>
              <a:ea typeface="AR Kaiti Medium Big5" pitchFamily="49" charset="-120"/>
              <a:cs typeface="Times New Roman" pitchFamily="18" charset="0"/>
            </a:rPr>
            <a:t> 困難及環境，能阻擋聖靈的行動。</a:t>
          </a:r>
          <a:endParaRPr kumimoji="0" lang="en-US" altLang="en-US" sz="3600" b="1" i="0" u="none" strike="noStrike" kern="1200" cap="none" normalizeH="0" baseline="0" dirty="0">
            <a:ln/>
            <a:solidFill>
              <a:srgbClr val="002060"/>
            </a:solidFill>
            <a:effectLst/>
            <a:latin typeface="AR Kaiti Medium Big5" pitchFamily="49" charset="-120"/>
            <a:ea typeface="AR Kaiti Medium Big5" pitchFamily="49" charset="-120"/>
            <a:cs typeface="Times New Roman" pitchFamily="18" charset="0"/>
          </a:endParaRPr>
        </a:p>
      </dsp:txBody>
      <dsp:txXfrm rot="10800000">
        <a:off x="455267" y="691"/>
        <a:ext cx="8688735" cy="1821071"/>
      </dsp:txXfrm>
    </dsp:sp>
    <dsp:sp modelId="{37ADB722-FFCE-47B3-81B0-D3D6A345FBC6}">
      <dsp:nvSpPr>
        <dsp:cNvPr id="0" name=""/>
        <dsp:cNvSpPr/>
      </dsp:nvSpPr>
      <dsp:spPr>
        <a:xfrm>
          <a:off x="0" y="829070"/>
          <a:ext cx="164155" cy="16415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EDD89-159D-463E-92DE-9758A9A2F23C}">
      <dsp:nvSpPr>
        <dsp:cNvPr id="0" name=""/>
        <dsp:cNvSpPr/>
      </dsp:nvSpPr>
      <dsp:spPr>
        <a:xfrm rot="10800000">
          <a:off x="-1" y="1870764"/>
          <a:ext cx="9144003" cy="1821071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88" tIns="133350" rIns="248920" bIns="13335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zh-TW" altLang="en-US" sz="35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AR Kaiti Medium Big5" pitchFamily="49" charset="-120"/>
              <a:ea typeface="AR Kaiti Medium Big5" pitchFamily="49" charset="-120"/>
              <a:cs typeface="Times New Roman" pitchFamily="18" charset="0"/>
            </a:rPr>
            <a:t> 當聖靈動工時，問題與困難會化為傳福</a:t>
          </a:r>
          <a:endParaRPr kumimoji="0" lang="en-US" altLang="zh-TW" sz="3500" b="1" i="0" u="none" strike="noStrike" kern="1200" cap="none" normalizeH="0" baseline="0" dirty="0" smtClean="0">
            <a:ln/>
            <a:solidFill>
              <a:schemeClr val="bg1"/>
            </a:solidFill>
            <a:effectLst/>
            <a:latin typeface="AR Kaiti Medium Big5" pitchFamily="49" charset="-120"/>
            <a:ea typeface="AR Kaiti Medium Big5" pitchFamily="49" charset="-120"/>
            <a:cs typeface="Times New Roman" pitchFamily="18" charset="0"/>
          </a:endParaRP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zh-TW" altLang="en-US" sz="35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AR Kaiti Medium Big5" pitchFamily="49" charset="-120"/>
              <a:ea typeface="AR Kaiti Medium Big5" pitchFamily="49" charset="-120"/>
              <a:cs typeface="Times New Roman" pitchFamily="18" charset="0"/>
            </a:rPr>
            <a:t> 音的動力，教會得到傳福音的自由與能力。</a:t>
          </a:r>
          <a:endParaRPr kumimoji="0" lang="en-US" altLang="en-US" sz="3500" b="1" i="0" u="none" strike="noStrike" kern="1200" cap="none" normalizeH="0" baseline="0" dirty="0">
            <a:ln/>
            <a:solidFill>
              <a:schemeClr val="bg1"/>
            </a:solidFill>
            <a:effectLst/>
            <a:latin typeface="AR Kaiti Medium Big5" pitchFamily="49" charset="-120"/>
            <a:ea typeface="AR Kaiti Medium Big5" pitchFamily="49" charset="-120"/>
            <a:cs typeface="Times New Roman" pitchFamily="18" charset="0"/>
          </a:endParaRPr>
        </a:p>
      </dsp:txBody>
      <dsp:txXfrm rot="10800000">
        <a:off x="455267" y="1870764"/>
        <a:ext cx="8688735" cy="1821071"/>
      </dsp:txXfrm>
    </dsp:sp>
    <dsp:sp modelId="{2ED74D0F-BDEE-4928-8789-44E14A64D487}">
      <dsp:nvSpPr>
        <dsp:cNvPr id="0" name=""/>
        <dsp:cNvSpPr/>
      </dsp:nvSpPr>
      <dsp:spPr>
        <a:xfrm>
          <a:off x="0" y="2691421"/>
          <a:ext cx="164155" cy="16415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41EE37-0BCA-44B1-B482-4B16827EADCC}">
      <dsp:nvSpPr>
        <dsp:cNvPr id="0" name=""/>
        <dsp:cNvSpPr/>
      </dsp:nvSpPr>
      <dsp:spPr>
        <a:xfrm rot="10800000">
          <a:off x="-1" y="3740837"/>
          <a:ext cx="9144003" cy="1821071"/>
        </a:xfrm>
        <a:prstGeom prst="homePlate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88" tIns="133350" rIns="248920" bIns="13335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zh-TW" altLang="en-US" sz="35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AR Kaiti Medium Big5" pitchFamily="49" charset="-120"/>
              <a:ea typeface="AR Kaiti Medium Big5" pitchFamily="49" charset="-120"/>
              <a:cs typeface="Times New Roman" pitchFamily="18" charset="0"/>
            </a:rPr>
            <a:t> 當聖靈動工時，信徒將熱切追求上帝心意，  </a:t>
          </a:r>
          <a:endParaRPr kumimoji="0" lang="en-US" altLang="zh-TW" sz="3500" b="1" i="0" u="none" strike="noStrike" kern="1200" cap="none" normalizeH="0" baseline="0" dirty="0" smtClean="0">
            <a:ln/>
            <a:solidFill>
              <a:schemeClr val="bg1"/>
            </a:solidFill>
            <a:effectLst/>
            <a:latin typeface="AR Kaiti Medium Big5" pitchFamily="49" charset="-120"/>
            <a:ea typeface="AR Kaiti Medium Big5" pitchFamily="49" charset="-120"/>
            <a:cs typeface="Times New Roman" pitchFamily="18" charset="0"/>
          </a:endParaRP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zh-TW" altLang="en-US" sz="35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AR Kaiti Medium Big5" pitchFamily="49" charset="-120"/>
              <a:ea typeface="AR Kaiti Medium Big5" pitchFamily="49" charset="-120"/>
              <a:cs typeface="Times New Roman" pitchFamily="18" charset="0"/>
            </a:rPr>
            <a:t> 甘心樂意獻禮物給上帝，使上帝的名得著</a:t>
          </a:r>
          <a:endParaRPr kumimoji="0" lang="en-US" altLang="zh-TW" sz="3500" b="1" i="0" u="none" strike="noStrike" kern="1200" cap="none" normalizeH="0" baseline="0" dirty="0" smtClean="0">
            <a:ln/>
            <a:solidFill>
              <a:schemeClr val="bg1"/>
            </a:solidFill>
            <a:effectLst/>
            <a:latin typeface="AR Kaiti Medium Big5" pitchFamily="49" charset="-120"/>
            <a:ea typeface="AR Kaiti Medium Big5" pitchFamily="49" charset="-120"/>
            <a:cs typeface="Times New Roman" pitchFamily="18" charset="0"/>
          </a:endParaRP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zh-TW" altLang="en-US" sz="35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AR Kaiti Medium Big5" pitchFamily="49" charset="-120"/>
              <a:ea typeface="AR Kaiti Medium Big5" pitchFamily="49" charset="-120"/>
              <a:cs typeface="Times New Roman" pitchFamily="18" charset="0"/>
            </a:rPr>
            <a:t> 至高榮耀。</a:t>
          </a:r>
          <a:endParaRPr kumimoji="0" lang="en-US" altLang="en-US" sz="3500" b="1" i="0" u="none" strike="noStrike" kern="1200" cap="none" normalizeH="0" baseline="0" dirty="0">
            <a:ln/>
            <a:solidFill>
              <a:schemeClr val="bg1"/>
            </a:solidFill>
            <a:effectLst/>
            <a:latin typeface="AR Kaiti Medium Big5" pitchFamily="49" charset="-120"/>
            <a:ea typeface="AR Kaiti Medium Big5" pitchFamily="49" charset="-120"/>
            <a:cs typeface="Times New Roman" pitchFamily="18" charset="0"/>
          </a:endParaRPr>
        </a:p>
      </dsp:txBody>
      <dsp:txXfrm rot="10800000">
        <a:off x="455267" y="3740837"/>
        <a:ext cx="8688735" cy="1821071"/>
      </dsp:txXfrm>
    </dsp:sp>
    <dsp:sp modelId="{82073CF2-426E-4F5B-ACFF-EB616819F7F6}">
      <dsp:nvSpPr>
        <dsp:cNvPr id="0" name=""/>
        <dsp:cNvSpPr/>
      </dsp:nvSpPr>
      <dsp:spPr>
        <a:xfrm>
          <a:off x="0" y="4570892"/>
          <a:ext cx="164155" cy="16415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433C05F-EE66-499B-AA19-CC1F2F7AED73}" type="datetimeFigureOut">
              <a:rPr lang="en-US"/>
              <a:pPr>
                <a:defRPr/>
              </a:pPr>
              <a:t>6/8/2014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1875248-8B42-4F49-A691-FEBCBE320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9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D7FE76C-6648-4D54-AB2E-B8C806862B63}" type="datetimeFigureOut">
              <a:rPr lang="en-US"/>
              <a:pPr>
                <a:defRPr/>
              </a:pPr>
              <a:t>6/8/2014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266A9C-08DA-4156-947F-A1664BCBE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66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979284-DCE2-4F4C-AA5F-1BC2393F9923}" type="datetimeFigureOut">
              <a:rPr lang="en-US"/>
              <a:pPr>
                <a:defRPr/>
              </a:pPr>
              <a:t>6/8/2014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FAD1C1-3268-43D2-AB0E-F483B03BA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16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3F91D-651C-456A-BB87-48449FE770FA}" type="datetimeFigureOut">
              <a:rPr lang="en-US"/>
              <a:pPr>
                <a:defRPr/>
              </a:pPr>
              <a:t>6/8/2014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6D3A8-9297-400D-9404-59F299871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5AA83-CFC7-4036-9314-5AA9CB4F38CB}" type="datetimeFigureOut">
              <a:rPr lang="en-US"/>
              <a:pPr>
                <a:defRPr/>
              </a:pPr>
              <a:t>6/8/2014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F3D56-823B-46E3-A3E8-861152218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23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0342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668432" y="5257800"/>
            <a:ext cx="5733941" cy="14927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請將手機轉成靜音或關機</a:t>
            </a:r>
            <a:endParaRPr lang="en-US" altLang="zh-TW" sz="3000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奧斯汀台灣基督長老教會</a:t>
            </a:r>
            <a:endParaRPr lang="en-US" altLang="zh-TW" sz="2800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Austin Taiwanese Presbyterian Church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74320"/>
            <a:ext cx="7772400" cy="1325880"/>
          </a:xfrm>
        </p:spPr>
        <p:txBody>
          <a:bodyPr/>
          <a:lstStyle>
            <a:lvl1pPr>
              <a:defRPr sz="46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7391400" cy="3505200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754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s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298448"/>
            <a:ext cx="7772400" cy="4873752"/>
          </a:xfrm>
        </p:spPr>
        <p:txBody>
          <a:bodyPr/>
          <a:lstStyle>
            <a:lvl1pPr>
              <a:buFontTx/>
              <a:buNone/>
              <a:defRPr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42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nsiv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7772400" cy="5867400"/>
          </a:xfrm>
        </p:spPr>
        <p:txBody>
          <a:bodyPr/>
          <a:lstStyle>
            <a:lvl1pPr marL="0" indent="0" algn="l">
              <a:buFontTx/>
              <a:buNone/>
              <a:defRPr sz="4200" baseline="0"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315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334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7772400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369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3400" y="228600"/>
            <a:ext cx="4953000" cy="52578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28600"/>
            <a:ext cx="4953000" cy="6324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994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1676400"/>
          </a:xfrm>
        </p:spPr>
        <p:txBody>
          <a:bodyPr/>
          <a:lstStyle>
            <a:lvl1pPr algn="ctr"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81000"/>
            <a:ext cx="7315200" cy="4495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4427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21A24B-C875-4075-97CA-514410CDE78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634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15EDA0-EDE3-4066-BB42-8E4BDF6667A9}" type="datetimeFigureOut">
              <a:rPr lang="en-US"/>
              <a:pPr>
                <a:defRPr/>
              </a:pPr>
              <a:t>6/8/2014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4F54CC-E81A-4592-955B-5AFCB7E9B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9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F48EC-4061-4529-A286-4FFFEC8975AD}" type="datetimeFigureOut">
              <a:rPr lang="en-US"/>
              <a:pPr>
                <a:defRPr/>
              </a:pPr>
              <a:t>6/8/2014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0017A-44DB-4678-A6BB-40A2C8AFB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53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818F5D-10AC-4290-B783-5B2A0E80350B}" type="datetimeFigureOut">
              <a:rPr lang="en-US"/>
              <a:pPr>
                <a:defRPr/>
              </a:pPr>
              <a:t>6/8/2014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E967EC-C7D3-47B1-977E-CD768C3EC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0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2BC9C-A922-491B-B860-74C8E6EF109E}" type="datetimeFigureOut">
              <a:rPr lang="en-US"/>
              <a:pPr>
                <a:defRPr/>
              </a:pPr>
              <a:t>6/8/2014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FFC54-D8D7-4B72-8CF4-6277E5DF6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51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C34057-3A22-452F-92DC-1A20E34563E7}" type="datetimeFigureOut">
              <a:rPr lang="en-US"/>
              <a:pPr>
                <a:defRPr/>
              </a:pPr>
              <a:t>6/8/2014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87E8EC-75C0-46D9-B5D5-C39AAF2D6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77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84D760-3D45-4C03-8142-B2D42E77D17B}" type="datetimeFigureOut">
              <a:rPr lang="en-US"/>
              <a:pPr>
                <a:defRPr/>
              </a:pPr>
              <a:t>6/8/2014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5786DE-B28D-4304-A076-B2C639B2C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5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A7F475-C693-494F-B7B5-E6DBE32AFC4F}" type="datetimeFigureOut">
              <a:rPr lang="en-US"/>
              <a:pPr>
                <a:defRPr/>
              </a:pPr>
              <a:t>6/8/2014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6EC13B-37D1-4A45-83FB-B72ED8090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9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1028" name="Donut 10"/>
          <p:cNvGrpSpPr>
            <a:grpSpLocks/>
          </p:cNvGrpSpPr>
          <p:nvPr/>
        </p:nvGrpSpPr>
        <p:grpSpPr bwMode="auto">
          <a:xfrm>
            <a:off x="165100" y="1036638"/>
            <a:ext cx="1169988" cy="1169987"/>
            <a:chOff x="104" y="653"/>
            <a:chExt cx="737" cy="737"/>
          </a:xfrm>
        </p:grpSpPr>
        <p:sp>
          <p:nvSpPr>
            <p:cNvPr id="1036" name="Donut 10"/>
            <p:cNvSpPr>
              <a:spLocks noChangeArrowheads="1"/>
            </p:cNvSpPr>
            <p:nvPr/>
          </p:nvSpPr>
          <p:spPr bwMode="auto">
            <a:xfrm>
              <a:off x="104" y="653"/>
              <a:ext cx="737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 rot="2315674">
              <a:off x="219" y="766"/>
              <a:ext cx="501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Gill Sans MT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0FB84538-A336-4202-B68A-9AC5A7625C79}" type="datetimeFigureOut">
              <a:rPr lang="en-US"/>
              <a:pPr>
                <a:defRPr/>
              </a:pPr>
              <a:t>6/8/2014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22CEBDB9-6135-42A3-9A2D-289301F8B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215" r:id="rId1"/>
    <p:sldLayoutId id="2147489216" r:id="rId2"/>
    <p:sldLayoutId id="2147489217" r:id="rId3"/>
    <p:sldLayoutId id="2147489218" r:id="rId4"/>
    <p:sldLayoutId id="2147489219" r:id="rId5"/>
    <p:sldLayoutId id="2147489220" r:id="rId6"/>
    <p:sldLayoutId id="2147489221" r:id="rId7"/>
    <p:sldLayoutId id="2147489222" r:id="rId8"/>
    <p:sldLayoutId id="2147489223" r:id="rId9"/>
    <p:sldLayoutId id="2147489224" r:id="rId10"/>
    <p:sldLayoutId id="2147489225" r:id="rId11"/>
    <p:sldLayoutId id="2147489226" r:id="rId12"/>
    <p:sldLayoutId id="2147489227" r:id="rId13"/>
    <p:sldLayoutId id="2147489228" r:id="rId14"/>
    <p:sldLayoutId id="2147489229" r:id="rId15"/>
    <p:sldLayoutId id="2147489230" r:id="rId16"/>
    <p:sldLayoutId id="2147489231" r:id="rId17"/>
    <p:sldLayoutId id="2147489232" r:id="rId18"/>
    <p:sldLayoutId id="2147489233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http://paulhill.files.wordpress.com/2011/06/pentecost-gold-dove-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3810000"/>
            <a:ext cx="6956425" cy="1446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8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當聖靈動工時</a:t>
            </a:r>
            <a:endParaRPr lang="en-US" altLang="en-US" sz="8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6600" y="5410200"/>
            <a:ext cx="2633663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b="1" dirty="0"/>
              <a:t>使徒行傳</a:t>
            </a:r>
            <a:r>
              <a:rPr lang="en-US" sz="2800" b="1" dirty="0"/>
              <a:t>2:1-21</a:t>
            </a:r>
            <a:endParaRPr lang="en-US" altLang="en-US" sz="2800" b="1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609600" y="2438400"/>
            <a:ext cx="78486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600" b="1">
                <a:solidFill>
                  <a:srgbClr val="002060"/>
                </a:solidFill>
                <a:latin typeface="AR Kaiti Medium Big5" pitchFamily="49" charset="-120"/>
                <a:ea typeface="AR Kaiti Medium Big5" pitchFamily="49" charset="-120"/>
              </a:rPr>
              <a:t>「</a:t>
            </a:r>
            <a:r>
              <a:rPr lang="en-US" altLang="en-US" sz="3600" b="1" baseline="30000">
                <a:solidFill>
                  <a:srgbClr val="002060"/>
                </a:solidFill>
                <a:latin typeface="AR Kaiti Medium Big5" pitchFamily="49" charset="-120"/>
                <a:ea typeface="AR Kaiti Medium Big5" pitchFamily="49" charset="-120"/>
              </a:rPr>
              <a:t> 6</a:t>
            </a:r>
            <a:r>
              <a:rPr lang="en-US" altLang="en-US" sz="3600">
                <a:solidFill>
                  <a:srgbClr val="002060"/>
                </a:solidFill>
                <a:latin typeface="AR Kaiti Medium Big5" pitchFamily="49" charset="-120"/>
                <a:ea typeface="AR Kaiti Medium Big5" pitchFamily="49" charset="-120"/>
              </a:rPr>
              <a:t> </a:t>
            </a:r>
            <a:r>
              <a:rPr lang="zh-TW" altLang="en-US" sz="3600" b="1">
                <a:solidFill>
                  <a:srgbClr val="002060"/>
                </a:solidFill>
                <a:latin typeface="AR Kaiti Medium Big5" pitchFamily="49" charset="-120"/>
                <a:ea typeface="AR Kaiti Medium Big5" pitchFamily="49" charset="-120"/>
              </a:rPr>
              <a:t>按我們所得的恩賜，各有不同。或說預言，就當照著信心的程度說預言；</a:t>
            </a:r>
            <a:r>
              <a:rPr lang="en-US" altLang="en-US" sz="3600" b="1" baseline="30000">
                <a:solidFill>
                  <a:srgbClr val="002060"/>
                </a:solidFill>
                <a:latin typeface="AR Kaiti Medium Big5" pitchFamily="49" charset="-120"/>
                <a:ea typeface="AR Kaiti Medium Big5" pitchFamily="49" charset="-120"/>
              </a:rPr>
              <a:t> 7</a:t>
            </a:r>
            <a:r>
              <a:rPr lang="en-US" altLang="en-US" sz="3600">
                <a:solidFill>
                  <a:srgbClr val="002060"/>
                </a:solidFill>
                <a:latin typeface="AR Kaiti Medium Big5" pitchFamily="49" charset="-120"/>
                <a:ea typeface="AR Kaiti Medium Big5" pitchFamily="49" charset="-120"/>
              </a:rPr>
              <a:t> </a:t>
            </a:r>
            <a:r>
              <a:rPr lang="zh-TW" altLang="en-US" sz="3600" b="1">
                <a:solidFill>
                  <a:srgbClr val="002060"/>
                </a:solidFill>
                <a:latin typeface="AR Kaiti Medium Big5" pitchFamily="49" charset="-120"/>
                <a:ea typeface="AR Kaiti Medium Big5" pitchFamily="49" charset="-120"/>
              </a:rPr>
              <a:t>或做執事，就當專一執事；或做教導的，就當專一教導；</a:t>
            </a:r>
            <a:r>
              <a:rPr lang="en-US" altLang="en-US" sz="3600" b="1" baseline="30000">
                <a:solidFill>
                  <a:srgbClr val="002060"/>
                </a:solidFill>
                <a:latin typeface="AR Kaiti Medium Big5" pitchFamily="49" charset="-120"/>
                <a:ea typeface="AR Kaiti Medium Big5" pitchFamily="49" charset="-120"/>
              </a:rPr>
              <a:t> 8</a:t>
            </a:r>
            <a:r>
              <a:rPr lang="en-US" altLang="en-US" sz="3600">
                <a:solidFill>
                  <a:srgbClr val="002060"/>
                </a:solidFill>
                <a:latin typeface="AR Kaiti Medium Big5" pitchFamily="49" charset="-120"/>
                <a:ea typeface="AR Kaiti Medium Big5" pitchFamily="49" charset="-120"/>
              </a:rPr>
              <a:t> </a:t>
            </a:r>
            <a:r>
              <a:rPr lang="zh-TW" altLang="en-US" sz="3600" b="1">
                <a:solidFill>
                  <a:srgbClr val="002060"/>
                </a:solidFill>
                <a:latin typeface="AR Kaiti Medium Big5" pitchFamily="49" charset="-120"/>
                <a:ea typeface="AR Kaiti Medium Big5" pitchFamily="49" charset="-120"/>
              </a:rPr>
              <a:t>或做勸化的，就當專一勸化；施捨的，就當誠實；治理的，就當殷勤；憐憫人的，就當甘心。」（羅馬書</a:t>
            </a:r>
            <a:r>
              <a:rPr lang="en-US" altLang="en-US" sz="3600" b="1">
                <a:solidFill>
                  <a:srgbClr val="002060"/>
                </a:solidFill>
                <a:latin typeface="AR Kaiti Medium Big5" pitchFamily="49" charset="-120"/>
                <a:ea typeface="AR Kaiti Medium Big5" pitchFamily="49" charset="-120"/>
              </a:rPr>
              <a:t>12:6-8</a:t>
            </a:r>
            <a:r>
              <a:rPr lang="zh-TW" altLang="en-US" sz="3600" b="1">
                <a:solidFill>
                  <a:srgbClr val="002060"/>
                </a:solidFill>
                <a:latin typeface="AR Kaiti Medium Big5" pitchFamily="49" charset="-120"/>
                <a:ea typeface="AR Kaiti Medium Big5" pitchFamily="49" charset="-120"/>
              </a:rPr>
              <a:t>）</a:t>
            </a:r>
            <a:r>
              <a:rPr lang="zh-TW" altLang="en-US" sz="3600">
                <a:solidFill>
                  <a:srgbClr val="002060"/>
                </a:solidFill>
                <a:latin typeface="AR Kaiti Medium Big5" pitchFamily="49" charset="-120"/>
                <a:ea typeface="AR Kaiti Medium Big5" pitchFamily="49" charset="-120"/>
              </a:rPr>
              <a:t>，</a:t>
            </a:r>
            <a:endParaRPr lang="en-US" altLang="en-US" sz="3600">
              <a:solidFill>
                <a:srgbClr val="002060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30723" name="AutoShape 9" descr="data:image/jpeg;base64,/9j/4AAQSkZJRgABAQAAAQABAAD/2wCEAAkGBhQQEBQUEhQVFRAVGBgYGBYVGRgXFxUYGBoWGhcWGBsdHCYeGhkmGhgVIC8gIycpLC0tGR8xNTEqNSgsLSsBCQoKDgwOGg8PGjUlHSUpMiwtKiwvKTMsLCkvLDQsLC8sLC0sLCksLywsLCwtLCwsLCwuLCwsLCksLCwsLCwsLP/AABEIAKUBMQMBIgACEQEDEQH/xAAcAAEAAwEBAQEBAAAAAAAAAAAABQYHBAMBAgj/xABTEAACAQMCAwUEAwgNCgUFAAABAgMABBESIQUGMQcTQVFhFCJxgSMykRUWUlRylKHTJUJTYoKSk6OywdHS1CQ0Q1VzorGzwuEIFzN08DWDw+Lx/8QAGAEBAAMBAAAAAAAAAAAAAAAAAAECAwT/xAAwEQACAgECBQIEBQUBAAAAAAAAAQIRAyExBBITQVFhcSIyM4EjkaHh8EJysdHxwf/aAAwDAQACEQMRAD8A3GlKUApSlAKUpQClKUApSlAKUpQClKUApSvNLhTqwynQcNgg6TgHDeRwQd/AigPSlZXzZ25RwSNFZRe0Mp0mUnEWryQDd/iMDyzUfwntpvVbVe2DranrJHHMpUfhe/lWHzFRaL8jPPjvalLDxRdSENbC5haFc6JXZvoWB64OmI+JHvYzmtlgLaV1Y1YGcdM+OPTNfzRzK08vHh3fcvLPLDJAy57plfQYGORnGnRq28GrROL9sk5YrY2T3CJs0wSRonYfW7vSPq5zgk7+VVTa3LSSdJGrUrH+A9v6mXu763MO+C8eo6Py0b3sfAk+lazHeoyLIHUxtpKuCNLBsBcHockjHnmrJ2ZtNHvSlKkgUpSgFKUoBSlKAUpSgFKUoBSlKAUpSgFKUoBSlKAUpSgFKUoBSlKAUpSgFM1Vue+bWso0jgXXeTnTEnXHQFiPHcgAeJPkDVOXlXizsDNxRYrhtxF3rZ38NK4X7ARVHOnSNY47Vt0a1VZ5b53juVuBNpgmtXZJlZvdABIEgY49w4PXoRjyzC8sc2XNvcix4ngynHdzDGHzsASAAcnOGwN9jVM+9T7ocfu4WLLb940kwUkalUqQvlkuw+G56iq9S9iyxb37l+m7YuGLJoNwT4ahHIU+3TuPUbVT+0flq2S2uOIW9zcFLtl+jhlHcSO+2psA5UYYlfPI2rj5yju4mMdikiRpM8Xd26+4gQL3auir7zOG7zVJnIIA6HMp96Ms8PELaIKuBazpGCNCXWjVNGvgoO4x0GV6Coc3sWUEqZw8Dt4uD8PtZgsft92C3fSKXEEeM+6o3JAKjA6seuBiuzhfH5bqaO5luzJbQlopCE9ne2ebCxTtHqaKRQwwGOcajkbV4cLngv8Ah0Vtdy+zXNvqWOUgFSmdgw6dAAQSPqg5rm4j7NZWklnayG5uLkoJJMYQKpyqIN8ktt4/W+ArHq1qnobdO9Gtf/P+FK5ivZ4OJ6yEa4tmMS4RVV+7LKjFBhckEEgDBPxrQOL8VmtHE0d3oitIxazTsmsTXDYbuoreMrETGoxqIAGTkkjNJuFovGLJJYx3gS37wnPvSiPCsw8TqCfxd6jeHJCbaXh3ESbdlmMyTEZCSYwwkHiG3OfEMdxsavHL5KyxJ00dtjdw8xRzW0/dvfRxd5BdJGYnIGxSVSTghioIBKkNkYIzXB2YcqpxC0YS3VwkNvKGeHWBCejqwz9To2fhkY8Ouw9i4JBNJb3KXd/Mhjj7vZIw2MnqfHBO+TgDHU1++B8pvDwu3jkykd/dw97ht+4KnQpPgWwD8x61bnsryUtP55LzJ2ucLWXu/alLZxlUkZP44XTj1zipDmHnm2s7I3esSxHaPuyG71jnCqRt4HPkAaybhbXKyzrNb6IYwPoGhj7gfSKggwUOS4bAYHWTg5IzXn2h8kewXcKQlvY55A6RlshJAVDjB6jSVweuDjwq3U0sr0VdG82krNGjOulyoLLnOkkAkZwM4O2cV65qj89c9SW8i2liglv5OgIysYPTI8WxvgnAAydtjBS8v8ez3gvY+9wG7nvB9gHdaPTy9as59kZrHpbdGq0qlcgc6zXby215H3V7B1HQOvQnHgQSM42IYEVdasnZSUXF0xSlKkqKUpQClKUApSlAKUpQClKUApSlAKZpUPPyxG7s5lugWJOFuZ1UZ8AofAHoBihKomM18zUP960f7rdfnVx/fr596kf7td/nVx+sqNSaXkms0zUOOWEH+luvzmf+/X0csp+63X5zP/fqNRS8ktmqz99sr8Qe1iti8cPd97LrVSokGQwU/WHwOdj85D72k/dbr84n/v1D/wDl6sk7yXE00i5xGneOMR4GUds6297O2cfaarLm7F48mtlTueOpLzFFKxBt4z3KsSMZ0uAw8Md4x39M1ycT7P7yTicrumqB5tZmLKF7rVnc51KVTbHptV5492a2txbpFGogMZJVkGeoAIfO7A4HU52G/hXnwrkOQR93dXk08PTugSiEDwY6izL+9zisXjk9Je50LLFaxdaUVbmyTXwmzuWfVMj6A+csyksUBx1bCIT45z51CXfOCRXnEZrZmHtMWlGKsrJJlA2R1U4EhB8wOlaNb8jKbhGZEjtIHLxW6EkPLsO+lJ8cKMKM9M5605x7OIOIHvAe6n8XUbPjoHHif33X49Kjpy3W4WWF09v3spPL3KzzJYPbrKEk3u50ndSwDe/EwDArgA4x11D1NX7jE8HCrJlgVUZg3drnJZ26uxJJbHUk+WPKqha8icStnxbyhEP1ikuAQOhwV8vMVPcL5Ad5Fkvpe9ZcYXJbOM7MzdR6AfOqqU6qMdfXsTPku3LTwdHBuR7eWyt/aYQZhDGGZSyMcKMZKkE7Y61Acb4DbWQkuLFnSeykj1qxLowcrqQat/qt1B9PhpwFQt1ydayzmd49Ujdck6WIBAJXoTg1tLFp8KVmMMrv4m68Fan4B7RxWC8ST6B0SfOlsARBBpLfVBOR1P7U1wvw224mzXd87mEzezwRodKqu2ksV97LbHrtn7LiOS7YW7QBXEbHJw7ah1xg52GCRjpuc5ya8E7PrMSRSCM6otOBqbSxT6rOOjMPP0qvTl6eX7lurHy/C9jxs+zWxt/figBlUHQZGd8N4HDMR1x4Vxck3MN/w8Wsy6mhAjZGPvYQ4RwRuCMAZG4INXeqLzJ2eu85uLKXuZjuVyVBbfLKw3BPiDsfSrTi1rFe6KQlzaSfsyF45y263Fwtx7S/D44jJBM87FYHVM6jlvebVlQNzv65qrNzP7TBw5LmQnuJnaSQgswiBTSPNmwGHj0FWDinK/Gble7lIdNusqaD03IAGT8RVh5R7MEt2Et0UllU5VQPo0Pnvu5HhkADy8axqcnSVL1OnmhFXJ2/QjOWbsTT8VvYsNJGJO5JHmHKnffpGg6dKqtxypfy3Uc0Ilk1iOWO589ao2tnBGPeJ909PUYrS+N8m6p5JI1Dw3AVbm31FO90kFXRgRhxjcHGQTuM143/ACNPHF3fD7yW2j/cm99FB692xBdPgCflV+npTKLKk7XfyV7mfmJLfj8DKVAVESdvAA6w32KyH5Dyq48S5y9nu44Xt5RDI6RrcbaGkfGlVHUjfc+h64qI5e7LIohKbsi4klGDnOFBOokHOrWTj3tjt8c+l32dMkkL291OO6ZdKSssqxoSA5i1qdDBM4OD0x41aKmrfkpJ420r2VF3pUUOCv8Ajdz/ADP6qv0ODv8AjVx/M7/zVbW/Bz0vJJ0qK+4j/jdz/Mfqa+fcOT8cuf5j9TU2/ApeSWpUK3L8v49dj82/UU+9+X8eu/stv8PUlSapSlAKUpQClKUBx8U4vFaxGWd1jjHVm8/AAdSfQb1VE7U45Bqgs76aPOO8SH3T8N/+OKqXM96t9zFDa3BzaxME0E+6WKa9x46mKqfTbxrYo4woAUAKAAANgAOgA8BVE3JujZxUErW5R5O2OyUEOtwkgGTG0eH+G7YHzIqz8W46ttB35jleMDU3dqGZVxnURqBwPHGcfCuXm7lOPiEDIwUTAHu5ce9G3hv10k9R4ipLh1qVt445MFhGqv4gkKA3huM5oua9Sr5KTRVYe1uzcgIs7MeiiLLH4DOTXTL2ixIMtbXir+E0Okfpas57LbLTxNDkZXvenloZcb9B41uVZY5SyK7Ns0IY5VX6kFwrnW1uGCrJpkbojjST6DOxPoDUxdTFELBWcjfSuNR9BkgZ+dUPtK5ZjWL2qNQkisA+kDDByF1Ebe9nTv5E1NcgcZe4tcSbyRHSSepUjKk+uMj5VEcslPpz37MrLHHk6kdjgHa3adNE+r8HQufhjXVmuuL91B3zQy4xlkUKzoNzlgG3x46Say24sB92dIGAbpSRvg+/q6Z9f01sNMOSU+a+2hOaEYctLfUqK9qNo2AonYnoBEST8N66pueo0GTb3enGc91/+1UHkuxX7qLjYJLLgfkiTbBHTHka2Oq4pzyJu6p1sTmhDG0kv1IOw50tZiFD6GPQSDTn4Hp+mpyqnz1y/G8RnACyJjURtqUnBz5kZBz12xXryJxQywtGxyYiAD+9OcD5YI+ypjmksnSn9mUlji4c8Sz1z3933UZfQzhdyEwWx4kAkZ+FdFK6WYorEHaDbyMFVJixOkDSu5zjH1vOp+5vBHE0j+6FXJ6benx8KzPlm0/ZJAdgkj4Gcj3Q/wDYPsrSOIcMWfSHJManJTwc7adXiQOuK4+Hy5MkG3vsdGbHCEkkQsPP0BG6ShsZIChsfYd+hr9rz1BjJScDzMZAHxOan4bdUGEUKPJQAP0VEc5Lmxm+C/01q8llhByctl4/crHpyklX6nJHz/bscIsz/kx5H25rzn7RIEBJiuTjyj/tbArn7Nk+imOMZcDoQThc7/xquWKYXkyQUr39P3JyKEJONfqV3lznEX5kMMMgijH13KjU56IACRnG+SdtvOo657VLWJ2SSOdJEJDIUXII8Pr/AKelWjhvDEt0KRgBSzMdgN3Ysenxx8AKyjtLtf2Qchesadce8cEdP4IplyTxwUnuXxQhkm1WhqnB+KC5hWVUdEfde8ADFfBsAnAPhmu6vK1iCIqjoqgD5ACvWulbanK6vQ5eJX3cxl+7eQLuVjALY8wCRn4DeoHgvaBDeSCOCOZmI1ElVVVXOCzEv+gb1aKznssIN1xDA2V1Ueg1zbdPSs5uSkktmawjFwk3ujRqUpWpiQHHecEsmxNFLpP1XUIVbzA94EH0O9dvAOYIr2HvYc6clSGwGUjwIBPgQfgRVd7U71Rarb4LT3DqsQX62VIJI/Qv8Kqn2ZcXFnevaSHBmJGCfqypkY+eGHyWuZ5HHJyvY6ViUsXMtzYKUpXScxUubu0WPhcircQTmN/qSxhGRiMZXdwQw8iN/DO9fOUO0iLikjLbQThEALySBFVc50jZySTg7AVDdvUYPCgcbrPGQfLIddvtxXP/AOH+2A4dM/i9w32LHHj/AImq9zSly2afSlKsZilKUBkXa3yLIZTewAsCB3oXdkKjAkAG+nAGcdMZ88e/JPa2AqxXxzgALcDfP+0A/pjr4jxrVqo/NfZXb3ep4foLg75UfRuf36dM/vhg/GsJQknzQOqGSMo8mT8y529ysih0YMjDIZSCCPMEbGvWsO5fvLzg1wYpPqA5aE5KyKf28Z3AOx3HXGDW1WN4s0aSIco4DDw2PmPA+lWx5VO13RnlxOGvZ9zHezxSONMPAd/tj4gf11tNZFyhaluJyhHMb5m95QpI97IODkH/AOdOtaBNwe7YYF7pHmII9X25x+isOHm+XRd/Q24mKc1b7epE9p3FFS1EOr6SVlOPEIh1FvhkAfOuvkDgzQWxaQYklIbHQhQPcBHgep+denDeRII5e+lLzz5zrmOrB8wvT4dceFWStI428nUl9kZyyJQ6cfuzMriPHGwSNzMMHp4L9vjWm1mU7k8b9BMm/ppXb7cVptZcLvP+4vxO0fYyjlddPGmAII7y428tpP8AtWr5rJ7XhjS8VcJI8RMs30idV/8AUO3TrgirZxLla47pjFeTtINwrNpDfvcjp/bVOHm1GVRvV+C/ERUpK3Wh68+cVWO2aPPvyYGPFVyCWI8tsfOvzyBw0xwNIwwZcEfkqDg/PJ/RVO5UaI3QW7jJ1HALk7SA9HB6+W+cHFayKnD+Nk6z7aJf7KZfwo9Nd9bPtKUrvOQzngRX7rHG51zj4H360as94ICOLN6yTf8AX/ZWhVw8F8kv7mdXE/MvYVD83f5lNnpgf0lqYqE5zP8AkM3wHX8pa6c305ezMcfzr3ODs9YGCTBz9J/0rVqqn9mn+by4/dP+lauFZ8L9GJbP9Risr7QWJvWGOix7/wDz41qlZXz7gcQJPQqoI9ApIPTPXH2Vlx30/ua8H9T7Gpr0r7XxDsK+13HIKoHZnAFueIkY96UE4/Klq/1SezuMCa9IxgyA/wC9LWGR/iQXv/g3x/Tn9v8AJdqUqA5y4r3NvoGe9nPdIB9b3vrEfAfpIrWclCLkzKMXJ0iB4JEeI8VlumGbe1+jgz0Zt8uPtY/wl8qp/a7wNrW9W7jyqygOCvVZ4yvj6+63yar3wC3vLOBYY7OPSMnJmAJJJJzsfQfD4VH882F/fWjR+yRAgh1YTBipXyGBnI1Lj1rm3hqne+zOtOsmlVtuti3cs8cW9tYp1/br7w/BcbOvyYGpSsY7FOaSk8lnKRplBki6fXUe+u3moDfwDWz10Qdxs5skeWTRQO3FM8Hk9JIT/vgf11zdgg/Ypv8A3En9GOu3tr/+jTflw/8AMWuHsDP7Ft/7iT+jFU9x/QaTSlKsZilKUBFcs8wpfW6zIMZLKVzkoykgg+uMH4EVK1lf3kcT4fcyzcPkieKR2YxMcBgSSAytgEgHqGBqw2/MXFDH73Dl73OP/WUJjHXqT+mslOl8SN5Y03cWq9zl7X1UWkb+6JRKApIGSpVi4+GwPyFTvIUbLw63151FS2/kzMw/QRUBHyNc31ws/E5EKJ9S2izoHiQW8umepOOuNquHFriWKL/J4e9k6KpZURfIsSenoAfl1qsY/G8ldi0pLkWNPuZpybcBeL6fwzOf6Z/qrWqyvhXKXELe7S47lGKtqK96gLAhg46dcMcb46VqMTkqCQVJHQ4yPQ4JH2GqcLFxi013LcU05Jp9j90pXnO5VSQpYjoowCfTcgfbXUchmvFJccXXw/yiP5/U8vjWmis3u+Ub2S69p0RrLq1gawQMY0r/AN/SrzcXkwh1JAWmP+j1IAD5ls40/Df0rh4a4udp6u9mdeepKNPtRQOC337MYxj6aYdP9pjJz6Vp9ZhZ8qX0Vytx3KM4fWQHUZJJLD623U1pcEhZQSpUn9qcZH2Ej9NW4ROKaarWxxVNpp9il8+8s6v8pjB93eVR4jH1x6gdfTfwqS5N5lFxGsbn6ZVGM/t1Hj6sPH7fOrMRVJ5g5NdWEtnsQc92DpIPmh/q2/qquTHLHPqY1flEQnHJHpz+zLtSqhw7nSRRpubacONtSRMdXxHgfht8KsMfEWeEyJFJq/ao4EbH1OTsPjv6V0wyxmrRjLHKO5SeETEcVII2MsuD/H2+zFaJWf2nLl6k6zlELq5bSHXcMTqGeniavsLllBKlSfA4JH2EiubglKKkpKtbNuJptNPsfuoTnNc2M4zjIG/8Jam6heaLWWeEwxIDrxqZioUAEHHmTkDwrpzfTlXgxxfOvchezMgRTqM7ODv6r/2q6VWeVuDy2jOrIO7fBGkrkEbb+lWas+FvpJNUy+dp5G0KzDtJh03QYg7ojA466SwK+Xl9tafUTzFy8l5FpY6XG6OBkqT1+IPiKnicTyY6W4wZFjnb2Ozhl2JYY5F+qyqfhkdD6jpXVVF4ZZcQsMokazw5yFDDAJ66ScFfPGCKlDzBeY2sW1fljH/Cohn0+JNP2Ylh1+Fpr3RYp5wiszHCqCSfIDc1UezWAmOeY/6WT0/aj09WI+VLyxv7/CSqltBn3lBDs4z026+eNh8atPDeHpbxJFGMIgwM9T5k+ZJyaK8mRSqkvPcOoQcb1Z01S7JhxDihl+tBaAqh8DJkgkfME/wVqc4/JcsjR2yYZgR3jMoAz+CM51epxivDkrg7Wtt3cihZNTFiCCG8iMHywPiDUzuc1GtFqI1GDl32J+lKV0GB/OPaRYPwniwmhGn6RbiI+G5JZfhq1LjyPrX9AcE4ul3bxTxn6OVA49MjdT6g5B9RWf8Aa7yXd8UeBbaKPTFq+kd1Utr07AbnA0/aft9ezHg/E+GJ7NcwpJaliUaOVS0Jb6wIbTqQnfbcEnY52pFUazfMk+529trY4PL+XD/zFNRf/h9lzw6Zfwbhv96OL+w16dqvAuI8S029tCq2qMHLvKi96+NsAEkKuT1xk+GwzX+TeUuN8JZjDFBJE+C8TSrpJHRgcgq2Ns/aDtie4SXLVm2VzcR4glvE8sraY41LMfID/ifADxNU5uYeNYwOFwg+ZukI+zY1Efe3xbiN1CeI91HZRuHaGJhhtO4BAJLZOBu2AM43o34IUPLJX/zWH+r7/wDk0/v0q94pSn5IuPg+0pSrFBSlKAUpSgFKUoBSlKAVw8Y41DaRGWdwkY2yepPgABux9BXdWYdtnBLiWOGaFTJFEH7xF3K6tJD46kbEEjp8M1WTaWhfHFSlTLNYczXV4NdrahID9Wa6fRrH4SRoGYjyJK5qQS3vj1mtQfIQSn9JnFefKXNlvxCBXgYBgBriyNcZ/BI8vI9DU5mpQlo6ogbl+IxjKLaTkftfpYCR6EmQZ+OBXWLydrMS92sdz3esxOSyq+MmMlceO2R9lRvP3H5rC0NxD3bBGUMsisch2CgghhjBI869uUeLy3lgk8wQPKrNpQEKoywA3JJOBn51F60TT5eYh+zfnmbiold444449IwupmLMCepOAAB5HrXjzNzxdWV9DbaIHE5TQ/0iY1vo94ZOcHfY+IqG7Acdzd7/AOkj/oEf1V87UbYPxfhoJYboCVIBXMwwQSNiD/8Ays23y3ZsorqNVp+xohiu/wB0tx/9qQ//AJRX5tXu1L98sMi6coYdSMWz9Vg5IAxvkHwO3Svx97zfjd1/HT9XXVwfhZt1ZWmlmLOW1SkFhkAadgBgY2wB1rSjCzli9uP1vZR6DvWx6Z2zjzwM+lQXHub7q1uoLfu4HafThh3ihdThN+ueuau1Zj2hzAcZ4aPHUh8OnfLVMlqOjNMVSlTRdWS+8Gtf4sv96vxFxSa3tZZ7/u17sMxWAM2EXPix95j1xgYzj1qcrnvbiNFAlKhXIQB8YYtsE32OemK0Mr9Ct8vcxXPEYe/hFvDESQFcvNIMHHvhSgQ+OMnYjzrrurniEbRYjt5ozIiyFC6OqFgGdVYkHAycavDoa4rjs1tg5ktmltJTk5gcqpJ81O2PQYG1Q3F+ZL7g8kQuGS8tZG0qwHdz58sDYnp556ZG2aczXzGvKpP4fyNHpXwGvtaGApSlAKUpQClKUApSlAKUpQClKUApSlAKUqMvLe7LsYp4ETbSrwO7DYZywnUHfPgOtCSTpUMLS+/Gbf8ANX/xNfRa3v4xb/mz/wCJqLFepMUqGFpfeNzb/mz/AOJr77Je/jNv+bP/AImlivUmK+ZqH9kvfxm3/Nn/AMTVI41e3cHFdCX0CTPCryCaPu7bQhYIqgyMxkJLn3Su2ahui0Y33NQr5WR80dpV9Er2bQrFf61USRamRkfo0YO4Y+6BnPU9CKkOH8MuLIp3/F1S8cAiCdu8jJPRTqfUfLUMemarz60kX6TStsuV9yhZXD948Efeg47xMxyA/loQ2fnX0croBgTXQHl7RKf0lif01nvEeLXYim4n3cVvcWsohkWNyVuVV9EiSr6MU0nrgnfpXHz12uzSqsVgssIYAtKyESMMZxH5AA7t9mBuXMiVjm9EzQLzlKwJxcEynY4ubiWTp0IV5CB8hU0nC4u4EMY0QadIERKAL5KVIIHwNfzxypyL90B391dJBHI5SNpcNJPJtqCBmGcZAJJO+1W285GvuB/5TaXJkgTeRcFcDx1x5KsnmRgjrt1Ec1K6LPHry82ppvAuTLWxJNtG0erGoCSQq2M4yGYg4yd6+cT5MtbmTvJ0Z5BjBMkg04JI0gMAuCSdhXXy7xlby1inUYEi5I66WGQy58cMCM+lQPMXMF5FdOsEcXcQQrPIZdQMi6m1rGw2DAL0Pz6ipfLW2hmudy31LZFHpAGSceJOT8z41+6pvBuY7ueAO3cI1yWFqCsuxGo/SYzkaFY9RnHrtBffpxTuJ2EMBls20TLhi0zF8KI1UnHu438c7eVOoqJ6UjT6geLck2t1KJZ0d5VxpbvJFK4ORp0sMYO+1TkbEqCRgkdPL0rKeN313xniEtnbMY7KAlZHyQrEHBLYOWOoMAnT3cnzqZtVtZXGm3o69TSRxSCPCNPGCNvfkXV88nJNenEOHRXURjlVZImwcHocEEEEeuN6xzjvZNbwFYkvoxeSDMcMqqglPQKuDlcnYZzk7VA8pc33VhIGi1Nb69DwufdLeIUdUfywPDfNUeStJI3WFSVwlqblHyzDCp0STxoB09om0qB5anOkV+7Lly2VxMqd5Lj3ZZHaZgP3rOzYH5OKpU/FH4xemBVKQW8PfdzMComnOO7Ey9TECynHjjpuMc1xxc3luhv+IpYrLnu4Lf3MorFQ7uctpJU4HujA+OJUl2RTkl3ZqtfGYAZJwPWsLPGLzl28KPK11ayozR6mYq2R7jjJYqQ2AQM5B+BqT5z4xdLbx+3XqxmXQXsrZO7l7qQlfddtRYjfKnY4Iz0q3OV6T86GxUqEXgtxj/Ppf5K3/V18PA7j8fm/krb9VVjKvUnKVBfcK5/H5/5K1/U19+4dx+Pz/wAla/qakUTlKgvuDc/6wn/krX9TT7g3H+sLj+Stf1FCCdpX4hQqqgsWIABY4BYgbkgADJ67ACv3QClKUApSlAKUpQClKUApSlAKUpQCo/iHL9vcOjzQRSSR/UZ1DFfHYkee9SFKC6Mu7WbH2e7sOI6S0cMqLLgZwA4dD/zBnzKioXnns8ueI3Zu7Jo57e4CEMJAujCqpBz4bZ23HTFbHxCwjuImilUPE4wynoR/UfHPhWaT9iJRz7LfzQxk7rgk48tSuur5is5ROjHkSW9Mi+dmNtZLw5XE9/dzd7OIs4DNp0oo6jdY8Z3IQk9a9hYr937e1nOVSxFuN9gTA4bHlkF6uXJvZnb8NbvAWmuSCO9kxlc9dAGy58TufWqFzLwK4v8Aj1z7I2mS2SJg/QB1RCiZ8CSTjP4J8Kq01qXjKL09N/U4+KcCNpCbK5mt1t7eZWS4MTtNqkzJ3Kgb9MO3gNQ3O1ady1zI1yxhn7ly8XfRyQ6u6mhJ0NlX3RgdipJ6/Gsz5qme6929tbyC5OnUIYRNHJIg0iSI61KkpsQC6kBehANS9twie3sLi7dHgjis/Z4I3I77Qz6pJpR0VyWbbwHwGYunaLSSlFJ7n64JznLaqbKxgNw6STYfdwy942lgFI93Rp3yASfmefmbni/ULFex+zwyHDmNDqaP9sqkkgnB6A+HrXPw69ey5fWa1yLi7nMbSKBrUAuqgYGx9zA2zlz4mvLlbi091aX0N60k1qsTYebLMlx7oiRS2W1lj9XzA233yp1Tf+jSlbkkt/uSXPHFVM3DfZHPcd3G0WlmXbXp+OcAA5x5V28z8yG34ow4eWa5k0pPHp1RuyDA0+JkC7HHl16iqdx2drJrKBow0tkqswJPvSSP35jPouVHxLVZbAyW44lPbrm7mSO4tyd2NvMxZ3TPUrqw3kVHzjVt1/NCaSSv/uv8Z1cQ7Q+K2h7y4sVFsOp0spHxdXYJ8xXdypxuK14PNdwr3jyTytoyAxkkl0Qxv5e6Y8+hJqr9nXMF5JxBbe4aWe0uUkDibU64VCSylvDPunGx1eeK8+SuXmnPFrBHKqGBjc7qskMrBD89IBx4VrFuk0ZSilaar28HTxfikn3RMvtNvLxSCN07j2d+4GkO7IkhfeZffwTgE7Vx828uLw/gaky97cXVzHP3gyv7RyCoO+ApJJ828Nq/E/B5Eu3mubO8W5fVrECLJHI7grI8MgBMesFugYrqOMbY6OceVuI39s11NGsEUCAQ2gJLJH0Zj5EKASTucdBgVN7kparUk+J8Qfh/GIL6XJtbuGNHYAkAlFDfMFUfzxnFR/GuyGe4mR7WaCSz06Y5GYgpECxVTpBD6dRAIO4AzitO4fw2G94bBHMgeJ4Ysg+BCDcEbhgc7iqXddgkJY93dzJFn6hCtjz32/SKty37GayJej2ODi0MPEOI8N4fA4mjsl+mkXcEJ3epcjbpGAdzu4HnWtz8OjkZXeNGdDlGZVZkPmpIyD8Kh+UuR7bhiFYFJdsa5HOp2x0GcAAegAFWCrpUYzlewpSlWMxSlKAUpSgFKUoBSlKAUpSgFKUoBSlKAUpSgFKUoBSlKAUpSgFc9pw+OLWY0VTIxdyBu7HqzHqTXRSgFUjmngXEru4lSKeKGx7oAKyLJ3xYMHVwQSB6+RXAJzi70qGrLRlR/PfDeNScJ73h3Ercy2khyyA4I6fSwtkalOAfA5Hgc1KnjXDVe3mivbqRoJA5iu++lGApGE20q4JBDHO69etbDxfgcF2mi4iSVPAMM49VPVT6g1B8P7MOHQSCRLZdYORrZ3CnwwGYiqcr7G/Vi9Xv6GTc4RJ39vK3eZuD3shnKiQo0hVGKoAEyi7AdB4+Vj4lLaI8NrPNPB7HI+CVcyd24OhYZYlH0eArBmGdgPCq32uWyjispjDbqhfJLAyac7fgjTp2881r9rytZXdlbBohJEsSd2zElwpUEYkBDePnWKjbdG05pRi2Z1xDne1sg54eJpruVdHtVwWdkUdFQHfrvjAGeueldfK/Z/xK3tnlgue4kf3xEUXXKR9XvGYe7nf3T574Oa0LhPJFnauHigQSDo7anZfyS5JX5VO1osb/AKn+RjLMlpFfmeVqG0L3mO80jVp6asDVj0zmvQivtK2OY8re2WNQqKFQZwqgADJJOAPUmvWlKAUpSgFKUoBSlKAUpSgFKUoBSlKAUpSgFKUoBSlKAUpSgFKUoBSlKAUpSgFKUoBSlKAUpSgKpx7lWJ7m0kUaW9qMj7Z709y597P+yQfDarJY2SQRrHEoWNBhVHRR5D0pSoSVlnJtJM96UpUlRSlKAUpSgFKUoBSlKAUpSgFKUoBSlKAUpSgFKU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4" name="AutoShape 11" descr="data:image/jpeg;base64,/9j/4AAQSkZJRgABAQAAAQABAAD/2wCEAAkGBhQQEBQUEhQVFRAVGBgYGBYVGRgXFxUYGBoWGhcWGBsdHCYeGhkmGhgVIC8gIycpLC0tGR8xNTEqNSgsLSsBCQoKDgwOGg8PGjUlHSUpMiwtKiwvKTMsLCkvLDQsLC8sLC0sLCksLywsLCwtLCwsLCwuLCwsLCksLCwsLCwsLP/AABEIAKUBMQMBIgACEQEDEQH/xAAcAAEAAwEBAQEBAAAAAAAAAAAABQYHBAMBAgj/xABTEAACAQMCAwUEAwgNCgUFAAABAgMABBESIQUGMQcTQVFhFCJxgSMykRUWUlRylKHTJUJTYoKSk6OywdHS1CQ0Q1VzorGzwuEIFzN08DWDw+Lx/8QAGAEBAAMBAAAAAAAAAAAAAAAAAAECAwT/xAAwEQACAgECBQIEBQUBAAAAAAAAAQIRAyExBBITQVFhcSIyM4EjkaHh8EJysdHxwf/aAAwDAQACEQMRAD8A3GlKUApSlAKUpQClKUApSlAKUpQClKUApSvNLhTqwynQcNgg6TgHDeRwQd/AigPSlZXzZ25RwSNFZRe0Mp0mUnEWryQDd/iMDyzUfwntpvVbVe2DranrJHHMpUfhe/lWHzFRaL8jPPjvalLDxRdSENbC5haFc6JXZvoWB64OmI+JHvYzmtlgLaV1Y1YGcdM+OPTNfzRzK08vHh3fcvLPLDJAy57plfQYGORnGnRq28GrROL9sk5YrY2T3CJs0wSRonYfW7vSPq5zgk7+VVTa3LSSdJGrUrH+A9v6mXu763MO+C8eo6Py0b3sfAk+lazHeoyLIHUxtpKuCNLBsBcHockjHnmrJ2ZtNHvSlKkgUpSgFKUoBSlKAUpSgFKUoBSlKAUpSgFKUoBSlKAUpSgFKUoBSlKAUpSgFM1Vue+bWso0jgXXeTnTEnXHQFiPHcgAeJPkDVOXlXizsDNxRYrhtxF3rZ38NK4X7ARVHOnSNY47Vt0a1VZ5b53juVuBNpgmtXZJlZvdABIEgY49w4PXoRjyzC8sc2XNvcix4ngynHdzDGHzsASAAcnOGwN9jVM+9T7ocfu4WLLb940kwUkalUqQvlkuw+G56iq9S9iyxb37l+m7YuGLJoNwT4ahHIU+3TuPUbVT+0flq2S2uOIW9zcFLtl+jhlHcSO+2psA5UYYlfPI2rj5yju4mMdikiRpM8Xd26+4gQL3auir7zOG7zVJnIIA6HMp96Ms8PELaIKuBazpGCNCXWjVNGvgoO4x0GV6Coc3sWUEqZw8Dt4uD8PtZgsft92C3fSKXEEeM+6o3JAKjA6seuBiuzhfH5bqaO5luzJbQlopCE9ne2ebCxTtHqaKRQwwGOcajkbV4cLngv8Ah0Vtdy+zXNvqWOUgFSmdgw6dAAQSPqg5rm4j7NZWklnayG5uLkoJJMYQKpyqIN8ktt4/W+ArHq1qnobdO9Gtf/P+FK5ivZ4OJ6yEa4tmMS4RVV+7LKjFBhckEEgDBPxrQOL8VmtHE0d3oitIxazTsmsTXDYbuoreMrETGoxqIAGTkkjNJuFovGLJJYx3gS37wnPvSiPCsw8TqCfxd6jeHJCbaXh3ESbdlmMyTEZCSYwwkHiG3OfEMdxsavHL5KyxJ00dtjdw8xRzW0/dvfRxd5BdJGYnIGxSVSTghioIBKkNkYIzXB2YcqpxC0YS3VwkNvKGeHWBCejqwz9To2fhkY8Ouw9i4JBNJb3KXd/Mhjj7vZIw2MnqfHBO+TgDHU1++B8pvDwu3jkykd/dw97ht+4KnQpPgWwD8x61bnsryUtP55LzJ2ucLWXu/alLZxlUkZP44XTj1zipDmHnm2s7I3esSxHaPuyG71jnCqRt4HPkAaybhbXKyzrNb6IYwPoGhj7gfSKggwUOS4bAYHWTg5IzXn2h8kewXcKQlvY55A6RlshJAVDjB6jSVweuDjwq3U0sr0VdG82krNGjOulyoLLnOkkAkZwM4O2cV65qj89c9SW8i2liglv5OgIysYPTI8WxvgnAAydtjBS8v8ez3gvY+9wG7nvB9gHdaPTy9as59kZrHpbdGq0qlcgc6zXby215H3V7B1HQOvQnHgQSM42IYEVdasnZSUXF0xSlKkqKUpQClKUApSlAKUpQClKUApSlAKZpUPPyxG7s5lugWJOFuZ1UZ8AofAHoBihKomM18zUP960f7rdfnVx/fr596kf7td/nVx+sqNSaXkms0zUOOWEH+luvzmf+/X0csp+63X5zP/fqNRS8ktmqz99sr8Qe1iti8cPd97LrVSokGQwU/WHwOdj85D72k/dbr84n/v1D/wDl6sk7yXE00i5xGneOMR4GUds6297O2cfaarLm7F48mtlTueOpLzFFKxBt4z3KsSMZ0uAw8Md4x39M1ycT7P7yTicrumqB5tZmLKF7rVnc51KVTbHptV5492a2txbpFGogMZJVkGeoAIfO7A4HU52G/hXnwrkOQR93dXk08PTugSiEDwY6izL+9zisXjk9Je50LLFaxdaUVbmyTXwmzuWfVMj6A+csyksUBx1bCIT45z51CXfOCRXnEZrZmHtMWlGKsrJJlA2R1U4EhB8wOlaNb8jKbhGZEjtIHLxW6EkPLsO+lJ8cKMKM9M5605x7OIOIHvAe6n8XUbPjoHHif33X49Kjpy3W4WWF09v3spPL3KzzJYPbrKEk3u50ndSwDe/EwDArgA4x11D1NX7jE8HCrJlgVUZg3drnJZ26uxJJbHUk+WPKqha8icStnxbyhEP1ikuAQOhwV8vMVPcL5Ad5Fkvpe9ZcYXJbOM7MzdR6AfOqqU6qMdfXsTPku3LTwdHBuR7eWyt/aYQZhDGGZSyMcKMZKkE7Y61Acb4DbWQkuLFnSeykj1qxLowcrqQat/qt1B9PhpwFQt1ydayzmd49Ujdck6WIBAJXoTg1tLFp8KVmMMrv4m68Fan4B7RxWC8ST6B0SfOlsARBBpLfVBOR1P7U1wvw224mzXd87mEzezwRodKqu2ksV97LbHrtn7LiOS7YW7QBXEbHJw7ah1xg52GCRjpuc5ya8E7PrMSRSCM6otOBqbSxT6rOOjMPP0qvTl6eX7lurHy/C9jxs+zWxt/figBlUHQZGd8N4HDMR1x4Vxck3MN/w8Wsy6mhAjZGPvYQ4RwRuCMAZG4INXeqLzJ2eu85uLKXuZjuVyVBbfLKw3BPiDsfSrTi1rFe6KQlzaSfsyF45y263Fwtx7S/D44jJBM87FYHVM6jlvebVlQNzv65qrNzP7TBw5LmQnuJnaSQgswiBTSPNmwGHj0FWDinK/Gble7lIdNusqaD03IAGT8RVh5R7MEt2Et0UllU5VQPo0Pnvu5HhkADy8axqcnSVL1OnmhFXJ2/QjOWbsTT8VvYsNJGJO5JHmHKnffpGg6dKqtxypfy3Uc0Ilk1iOWO589ao2tnBGPeJ909PUYrS+N8m6p5JI1Dw3AVbm31FO90kFXRgRhxjcHGQTuM143/ACNPHF3fD7yW2j/cm99FB692xBdPgCflV+npTKLKk7XfyV7mfmJLfj8DKVAVESdvAA6w32KyH5Dyq48S5y9nu44Xt5RDI6RrcbaGkfGlVHUjfc+h64qI5e7LIohKbsi4klGDnOFBOokHOrWTj3tjt8c+l32dMkkL291OO6ZdKSssqxoSA5i1qdDBM4OD0x41aKmrfkpJ420r2VF3pUUOCv8Ajdz/ADP6qv0ODv8AjVx/M7/zVbW/Bz0vJJ0qK+4j/jdz/Mfqa+fcOT8cuf5j9TU2/ApeSWpUK3L8v49dj82/UU+9+X8eu/stv8PUlSapSlAKUpQClKUBx8U4vFaxGWd1jjHVm8/AAdSfQb1VE7U45Bqgs76aPOO8SH3T8N/+OKqXM96t9zFDa3BzaxME0E+6WKa9x46mKqfTbxrYo4woAUAKAAANgAOgA8BVE3JujZxUErW5R5O2OyUEOtwkgGTG0eH+G7YHzIqz8W46ttB35jleMDU3dqGZVxnURqBwPHGcfCuXm7lOPiEDIwUTAHu5ce9G3hv10k9R4ipLh1qVt445MFhGqv4gkKA3huM5oua9Sr5KTRVYe1uzcgIs7MeiiLLH4DOTXTL2ixIMtbXir+E0Okfpas57LbLTxNDkZXvenloZcb9B41uVZY5SyK7Ns0IY5VX6kFwrnW1uGCrJpkbojjST6DOxPoDUxdTFELBWcjfSuNR9BkgZ+dUPtK5ZjWL2qNQkisA+kDDByF1Ebe9nTv5E1NcgcZe4tcSbyRHSSepUjKk+uMj5VEcslPpz37MrLHHk6kdjgHa3adNE+r8HQufhjXVmuuL91B3zQy4xlkUKzoNzlgG3x46Say24sB92dIGAbpSRvg+/q6Z9f01sNMOSU+a+2hOaEYctLfUqK9qNo2AonYnoBEST8N66pueo0GTb3enGc91/+1UHkuxX7qLjYJLLgfkiTbBHTHka2Oq4pzyJu6p1sTmhDG0kv1IOw50tZiFD6GPQSDTn4Hp+mpyqnz1y/G8RnACyJjURtqUnBz5kZBz12xXryJxQywtGxyYiAD+9OcD5YI+ypjmksnSn9mUlji4c8Sz1z3933UZfQzhdyEwWx4kAkZ+FdFK6WYorEHaDbyMFVJixOkDSu5zjH1vOp+5vBHE0j+6FXJ6benx8KzPlm0/ZJAdgkj4Gcj3Q/wDYPsrSOIcMWfSHJManJTwc7adXiQOuK4+Hy5MkG3vsdGbHCEkkQsPP0BG6ShsZIChsfYd+hr9rz1BjJScDzMZAHxOan4bdUGEUKPJQAP0VEc5Lmxm+C/01q8llhByctl4/crHpyklX6nJHz/bscIsz/kx5H25rzn7RIEBJiuTjyj/tbArn7Nk+imOMZcDoQThc7/xquWKYXkyQUr39P3JyKEJONfqV3lznEX5kMMMgijH13KjU56IACRnG+SdtvOo657VLWJ2SSOdJEJDIUXII8Pr/AKelWjhvDEt0KRgBSzMdgN3Ysenxx8AKyjtLtf2Qchesadce8cEdP4IplyTxwUnuXxQhkm1WhqnB+KC5hWVUdEfde8ADFfBsAnAPhmu6vK1iCIqjoqgD5ACvWulbanK6vQ5eJX3cxl+7eQLuVjALY8wCRn4DeoHgvaBDeSCOCOZmI1ElVVVXOCzEv+gb1aKznssIN1xDA2V1Ueg1zbdPSs5uSkktmawjFwk3ujRqUpWpiQHHecEsmxNFLpP1XUIVbzA94EH0O9dvAOYIr2HvYc6clSGwGUjwIBPgQfgRVd7U71Rarb4LT3DqsQX62VIJI/Qv8Kqn2ZcXFnevaSHBmJGCfqypkY+eGHyWuZ5HHJyvY6ViUsXMtzYKUpXScxUubu0WPhcircQTmN/qSxhGRiMZXdwQw8iN/DO9fOUO0iLikjLbQThEALySBFVc50jZySTg7AVDdvUYPCgcbrPGQfLIddvtxXP/AOH+2A4dM/i9w32LHHj/AImq9zSly2afSlKsZilKUBkXa3yLIZTewAsCB3oXdkKjAkAG+nAGcdMZ88e/JPa2AqxXxzgALcDfP+0A/pjr4jxrVqo/NfZXb3ep4foLg75UfRuf36dM/vhg/GsJQknzQOqGSMo8mT8y529ysih0YMjDIZSCCPMEbGvWsO5fvLzg1wYpPqA5aE5KyKf28Z3AOx3HXGDW1WN4s0aSIco4DDw2PmPA+lWx5VO13RnlxOGvZ9zHezxSONMPAd/tj4gf11tNZFyhaluJyhHMb5m95QpI97IODkH/AOdOtaBNwe7YYF7pHmII9X25x+isOHm+XRd/Q24mKc1b7epE9p3FFS1EOr6SVlOPEIh1FvhkAfOuvkDgzQWxaQYklIbHQhQPcBHgep+denDeRII5e+lLzz5zrmOrB8wvT4dceFWStI428nUl9kZyyJQ6cfuzMriPHGwSNzMMHp4L9vjWm1mU7k8b9BMm/ppXb7cVptZcLvP+4vxO0fYyjlddPGmAII7y428tpP8AtWr5rJ7XhjS8VcJI8RMs30idV/8AUO3TrgirZxLla47pjFeTtINwrNpDfvcjp/bVOHm1GVRvV+C/ERUpK3Wh68+cVWO2aPPvyYGPFVyCWI8tsfOvzyBw0xwNIwwZcEfkqDg/PJ/RVO5UaI3QW7jJ1HALk7SA9HB6+W+cHFayKnD+Nk6z7aJf7KZfwo9Nd9bPtKUrvOQzngRX7rHG51zj4H360as94ICOLN6yTf8AX/ZWhVw8F8kv7mdXE/MvYVD83f5lNnpgf0lqYqE5zP8AkM3wHX8pa6c305ezMcfzr3ODs9YGCTBz9J/0rVqqn9mn+by4/dP+lauFZ8L9GJbP9Risr7QWJvWGOix7/wDz41qlZXz7gcQJPQqoI9ApIPTPXH2Vlx30/ua8H9T7Gpr0r7XxDsK+13HIKoHZnAFueIkY96UE4/Klq/1SezuMCa9IxgyA/wC9LWGR/iQXv/g3x/Tn9v8AJdqUqA5y4r3NvoGe9nPdIB9b3vrEfAfpIrWclCLkzKMXJ0iB4JEeI8VlumGbe1+jgz0Zt8uPtY/wl8qp/a7wNrW9W7jyqygOCvVZ4yvj6+63yar3wC3vLOBYY7OPSMnJmAJJJJzsfQfD4VH882F/fWjR+yRAgh1YTBipXyGBnI1Lj1rm3hqne+zOtOsmlVtuti3cs8cW9tYp1/br7w/BcbOvyYGpSsY7FOaSk8lnKRplBki6fXUe+u3moDfwDWz10Qdxs5skeWTRQO3FM8Hk9JIT/vgf11zdgg/Ypv8A3En9GOu3tr/+jTflw/8AMWuHsDP7Ft/7iT+jFU9x/QaTSlKsZilKUBFcs8wpfW6zIMZLKVzkoykgg+uMH4EVK1lf3kcT4fcyzcPkieKR2YxMcBgSSAytgEgHqGBqw2/MXFDH73Dl73OP/WUJjHXqT+mslOl8SN5Y03cWq9zl7X1UWkb+6JRKApIGSpVi4+GwPyFTvIUbLw63151FS2/kzMw/QRUBHyNc31ws/E5EKJ9S2izoHiQW8umepOOuNquHFriWKL/J4e9k6KpZURfIsSenoAfl1qsY/G8ldi0pLkWNPuZpybcBeL6fwzOf6Z/qrWqyvhXKXELe7S47lGKtqK96gLAhg46dcMcb46VqMTkqCQVJHQ4yPQ4JH2GqcLFxi013LcU05Jp9j90pXnO5VSQpYjoowCfTcgfbXUchmvFJccXXw/yiP5/U8vjWmis3u+Ub2S69p0RrLq1gawQMY0r/AN/SrzcXkwh1JAWmP+j1IAD5ls40/Df0rh4a4udp6u9mdeepKNPtRQOC337MYxj6aYdP9pjJz6Vp9ZhZ8qX0Vytx3KM4fWQHUZJJLD623U1pcEhZQSpUn9qcZH2Ej9NW4ROKaarWxxVNpp9il8+8s6v8pjB93eVR4jH1x6gdfTfwqS5N5lFxGsbn6ZVGM/t1Hj6sPH7fOrMRVJ5g5NdWEtnsQc92DpIPmh/q2/qquTHLHPqY1flEQnHJHpz+zLtSqhw7nSRRpubacONtSRMdXxHgfht8KsMfEWeEyJFJq/ao4EbH1OTsPjv6V0wyxmrRjLHKO5SeETEcVII2MsuD/H2+zFaJWf2nLl6k6zlELq5bSHXcMTqGeniavsLllBKlSfA4JH2EiubglKKkpKtbNuJptNPsfuoTnNc2M4zjIG/8Jam6heaLWWeEwxIDrxqZioUAEHHmTkDwrpzfTlXgxxfOvchezMgRTqM7ODv6r/2q6VWeVuDy2jOrIO7fBGkrkEbb+lWas+FvpJNUy+dp5G0KzDtJh03QYg7ojA466SwK+Xl9tafUTzFy8l5FpY6XG6OBkqT1+IPiKnicTyY6W4wZFjnb2Ozhl2JYY5F+qyqfhkdD6jpXVVF4ZZcQsMokazw5yFDDAJ66ScFfPGCKlDzBeY2sW1fljH/Cohn0+JNP2Ylh1+Fpr3RYp5wiszHCqCSfIDc1UezWAmOeY/6WT0/aj09WI+VLyxv7/CSqltBn3lBDs4z026+eNh8atPDeHpbxJFGMIgwM9T5k+ZJyaK8mRSqkvPcOoQcb1Z01S7JhxDihl+tBaAqh8DJkgkfME/wVqc4/JcsjR2yYZgR3jMoAz+CM51epxivDkrg7Wtt3cihZNTFiCCG8iMHywPiDUzuc1GtFqI1GDl32J+lKV0GB/OPaRYPwniwmhGn6RbiI+G5JZfhq1LjyPrX9AcE4ul3bxTxn6OVA49MjdT6g5B9RWf8Aa7yXd8UeBbaKPTFq+kd1Utr07AbnA0/aft9ezHg/E+GJ7NcwpJaliUaOVS0Jb6wIbTqQnfbcEnY52pFUazfMk+529trY4PL+XD/zFNRf/h9lzw6Zfwbhv96OL+w16dqvAuI8S029tCq2qMHLvKi96+NsAEkKuT1xk+GwzX+TeUuN8JZjDFBJE+C8TSrpJHRgcgq2Ns/aDtie4SXLVm2VzcR4glvE8sraY41LMfID/ifADxNU5uYeNYwOFwg+ZukI+zY1Efe3xbiN1CeI91HZRuHaGJhhtO4BAJLZOBu2AM43o34IUPLJX/zWH+r7/wDk0/v0q94pSn5IuPg+0pSrFBSlKAUpSgFKUoBSlKAVw8Y41DaRGWdwkY2yepPgABux9BXdWYdtnBLiWOGaFTJFEH7xF3K6tJD46kbEEjp8M1WTaWhfHFSlTLNYczXV4NdrahID9Wa6fRrH4SRoGYjyJK5qQS3vj1mtQfIQSn9JnFefKXNlvxCBXgYBgBriyNcZ/BI8vI9DU5mpQlo6ogbl+IxjKLaTkftfpYCR6EmQZ+OBXWLydrMS92sdz3esxOSyq+MmMlceO2R9lRvP3H5rC0NxD3bBGUMsisch2CgghhjBI869uUeLy3lgk8wQPKrNpQEKoywA3JJOBn51F60TT5eYh+zfnmbiold444449IwupmLMCepOAAB5HrXjzNzxdWV9DbaIHE5TQ/0iY1vo94ZOcHfY+IqG7Acdzd7/AOkj/oEf1V87UbYPxfhoJYboCVIBXMwwQSNiD/8Ays23y3ZsorqNVp+xohiu/wB0tx/9qQ//AJRX5tXu1L98sMi6coYdSMWz9Vg5IAxvkHwO3Svx97zfjd1/HT9XXVwfhZt1ZWmlmLOW1SkFhkAadgBgY2wB1rSjCzli9uP1vZR6DvWx6Z2zjzwM+lQXHub7q1uoLfu4HafThh3ihdThN+ueuau1Zj2hzAcZ4aPHUh8OnfLVMlqOjNMVSlTRdWS+8Gtf4sv96vxFxSa3tZZ7/u17sMxWAM2EXPix95j1xgYzj1qcrnvbiNFAlKhXIQB8YYtsE32OemK0Mr9Ct8vcxXPEYe/hFvDESQFcvNIMHHvhSgQ+OMnYjzrrurniEbRYjt5ozIiyFC6OqFgGdVYkHAycavDoa4rjs1tg5ktmltJTk5gcqpJ81O2PQYG1Q3F+ZL7g8kQuGS8tZG0qwHdz58sDYnp556ZG2aczXzGvKpP4fyNHpXwGvtaGApSlAKUpQClKUApSlAKUpQClKUApSlAKUqMvLe7LsYp4ETbSrwO7DYZywnUHfPgOtCSTpUMLS+/Gbf8ANX/xNfRa3v4xb/mz/wCJqLFepMUqGFpfeNzb/mz/AOJr77Je/jNv+bP/AImlivUmK+ZqH9kvfxm3/Nn/AMTVI41e3cHFdCX0CTPCryCaPu7bQhYIqgyMxkJLn3Su2ahui0Y33NQr5WR80dpV9Er2bQrFf61USRamRkfo0YO4Y+6BnPU9CKkOH8MuLIp3/F1S8cAiCdu8jJPRTqfUfLUMemarz60kX6TStsuV9yhZXD948Efeg47xMxyA/loQ2fnX0croBgTXQHl7RKf0lif01nvEeLXYim4n3cVvcWsohkWNyVuVV9EiSr6MU0nrgnfpXHz12uzSqsVgssIYAtKyESMMZxH5AA7t9mBuXMiVjm9EzQLzlKwJxcEynY4ubiWTp0IV5CB8hU0nC4u4EMY0QadIERKAL5KVIIHwNfzxypyL90B391dJBHI5SNpcNJPJtqCBmGcZAJJO+1W285GvuB/5TaXJkgTeRcFcDx1x5KsnmRgjrt1Ec1K6LPHry82ppvAuTLWxJNtG0erGoCSQq2M4yGYg4yd6+cT5MtbmTvJ0Z5BjBMkg04JI0gMAuCSdhXXy7xlby1inUYEi5I66WGQy58cMCM+lQPMXMF5FdOsEcXcQQrPIZdQMi6m1rGw2DAL0Pz6ipfLW2hmudy31LZFHpAGSceJOT8z41+6pvBuY7ueAO3cI1yWFqCsuxGo/SYzkaFY9RnHrtBffpxTuJ2EMBls20TLhi0zF8KI1UnHu438c7eVOoqJ6UjT6geLck2t1KJZ0d5VxpbvJFK4ORp0sMYO+1TkbEqCRgkdPL0rKeN313xniEtnbMY7KAlZHyQrEHBLYOWOoMAnT3cnzqZtVtZXGm3o69TSRxSCPCNPGCNvfkXV88nJNenEOHRXURjlVZImwcHocEEEEeuN6xzjvZNbwFYkvoxeSDMcMqqglPQKuDlcnYZzk7VA8pc33VhIGi1Nb69DwufdLeIUdUfywPDfNUeStJI3WFSVwlqblHyzDCp0STxoB09om0qB5anOkV+7Lly2VxMqd5Lj3ZZHaZgP3rOzYH5OKpU/FH4xemBVKQW8PfdzMComnOO7Ey9TECynHjjpuMc1xxc3luhv+IpYrLnu4Lf3MorFQ7uctpJU4HujA+OJUl2RTkl3ZqtfGYAZJwPWsLPGLzl28KPK11ayozR6mYq2R7jjJYqQ2AQM5B+BqT5z4xdLbx+3XqxmXQXsrZO7l7qQlfddtRYjfKnY4Iz0q3OV6T86GxUqEXgtxj/Ppf5K3/V18PA7j8fm/krb9VVjKvUnKVBfcK5/H5/5K1/U19+4dx+Pz/wAla/qakUTlKgvuDc/6wn/krX9TT7g3H+sLj+Stf1FCCdpX4hQqqgsWIABY4BYgbkgADJ67ACv3QClKUApSlAKUpQClKUApSlAKUpQCo/iHL9vcOjzQRSSR/UZ1DFfHYkee9SFKC6Mu7WbH2e7sOI6S0cMqLLgZwA4dD/zBnzKioXnns8ueI3Zu7Jo57e4CEMJAujCqpBz4bZ23HTFbHxCwjuImilUPE4wynoR/UfHPhWaT9iJRz7LfzQxk7rgk48tSuur5is5ROjHkSW9Mi+dmNtZLw5XE9/dzd7OIs4DNp0oo6jdY8Z3IQk9a9hYr937e1nOVSxFuN9gTA4bHlkF6uXJvZnb8NbvAWmuSCO9kxlc9dAGy58TufWqFzLwK4v8Aj1z7I2mS2SJg/QB1RCiZ8CSTjP4J8Kq01qXjKL09N/U4+KcCNpCbK5mt1t7eZWS4MTtNqkzJ3Kgb9MO3gNQ3O1ady1zI1yxhn7ly8XfRyQ6u6mhJ0NlX3RgdipJ6/Gsz5qme6929tbyC5OnUIYRNHJIg0iSI61KkpsQC6kBehANS9twie3sLi7dHgjis/Z4I3I77Qz6pJpR0VyWbbwHwGYunaLSSlFJ7n64JznLaqbKxgNw6STYfdwy942lgFI93Rp3yASfmefmbni/ULFex+zwyHDmNDqaP9sqkkgnB6A+HrXPw69ey5fWa1yLi7nMbSKBrUAuqgYGx9zA2zlz4mvLlbi091aX0N60k1qsTYebLMlx7oiRS2W1lj9XzA233yp1Tf+jSlbkkt/uSXPHFVM3DfZHPcd3G0WlmXbXp+OcAA5x5V28z8yG34ow4eWa5k0pPHp1RuyDA0+JkC7HHl16iqdx2drJrKBow0tkqswJPvSSP35jPouVHxLVZbAyW44lPbrm7mSO4tyd2NvMxZ3TPUrqw3kVHzjVt1/NCaSSv/uv8Z1cQ7Q+K2h7y4sVFsOp0spHxdXYJ8xXdypxuK14PNdwr3jyTytoyAxkkl0Qxv5e6Y8+hJqr9nXMF5JxBbe4aWe0uUkDibU64VCSylvDPunGx1eeK8+SuXmnPFrBHKqGBjc7qskMrBD89IBx4VrFuk0ZSilaar28HTxfikn3RMvtNvLxSCN07j2d+4GkO7IkhfeZffwTgE7Vx828uLw/gaky97cXVzHP3gyv7RyCoO+ApJJ828Nq/E/B5Eu3mubO8W5fVrECLJHI7grI8MgBMesFugYrqOMbY6OceVuI39s11NGsEUCAQ2gJLJH0Zj5EKASTucdBgVN7kparUk+J8Qfh/GIL6XJtbuGNHYAkAlFDfMFUfzxnFR/GuyGe4mR7WaCSz06Y5GYgpECxVTpBD6dRAIO4AzitO4fw2G94bBHMgeJ4Ysg+BCDcEbhgc7iqXddgkJY93dzJFn6hCtjz32/SKty37GayJej2ODi0MPEOI8N4fA4mjsl+mkXcEJ3epcjbpGAdzu4HnWtz8OjkZXeNGdDlGZVZkPmpIyD8Kh+UuR7bhiFYFJdsa5HOp2x0GcAAegAFWCrpUYzlewpSlWMxSlKAUpSgFKUoBSlKAUpSgFKUoBSlKAUpSgFKUoBSlKAUpSgFc9pw+OLWY0VTIxdyBu7HqzHqTXRSgFUjmngXEru4lSKeKGx7oAKyLJ3xYMHVwQSB6+RXAJzi70qGrLRlR/PfDeNScJ73h3Ercy2khyyA4I6fSwtkalOAfA5Hgc1KnjXDVe3mivbqRoJA5iu++lGApGE20q4JBDHO69etbDxfgcF2mi4iSVPAMM49VPVT6g1B8P7MOHQSCRLZdYORrZ3CnwwGYiqcr7G/Vi9Xv6GTc4RJ39vK3eZuD3shnKiQo0hVGKoAEyi7AdB4+Vj4lLaI8NrPNPB7HI+CVcyd24OhYZYlH0eArBmGdgPCq32uWyjispjDbqhfJLAyac7fgjTp2881r9rytZXdlbBohJEsSd2zElwpUEYkBDePnWKjbdG05pRi2Z1xDne1sg54eJpruVdHtVwWdkUdFQHfrvjAGeueldfK/Z/xK3tnlgue4kf3xEUXXKR9XvGYe7nf3T574Oa0LhPJFnauHigQSDo7anZfyS5JX5VO1osb/AKn+RjLMlpFfmeVqG0L3mO80jVp6asDVj0zmvQivtK2OY8re2WNQqKFQZwqgADJJOAPUmvWlKAUpSgFKUoBSlKAUpSgFKUoBSlKAUpSgFKUoBSlKAUpSgFKUoBSlKAUpSgFKUoBSlKAUpSgKpx7lWJ7m0kUaW9qMj7Z709y597P+yQfDarJY2SQRrHEoWNBhVHRR5D0pSoSVlnJtJM96UpUlRSlKAUpSgFKUoBSlKAUpSgFKUoBSlKAUpSgFKU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5" name="AutoShape 13" descr="data:image/jpeg;base64,/9j/4AAQSkZJRgABAQAAAQABAAD/2wCEAAkGBhQQEBQUEhQVFRAVGBgYGBYVGRgXFxUYGBoWGhcWGBsdHCYeGhkmGhgVIC8gIycpLC0tGR8xNTEqNSgsLSsBCQoKDgwOGg8PGjUlHSUpMiwtKiwvKTMsLCkvLDQsLC8sLC0sLCksLywsLCwtLCwsLCwuLCwsLCksLCwsLCwsLP/AABEIAKUBMQMBIgACEQEDEQH/xAAcAAEAAwEBAQEBAAAAAAAAAAAABQYHBAMBAgj/xABTEAACAQMCAwUEAwgNCgUFAAABAgMABBESIQUGMQcTQVFhFCJxgSMykRUWUlRylKHTJUJTYoKSk6OywdHS1CQ0Q1VzorGzwuEIFzN08DWDw+Lx/8QAGAEBAAMBAAAAAAAAAAAAAAAAAAECAwT/xAAwEQACAgECBQIEBQUBAAAAAAAAAQIRAyExBBITQVFhcSIyM4EjkaHh8EJysdHxwf/aAAwDAQACEQMRAD8A3GlKUApSlAKUpQClKUApSlAKUpQClKUApSvNLhTqwynQcNgg6TgHDeRwQd/AigPSlZXzZ25RwSNFZRe0Mp0mUnEWryQDd/iMDyzUfwntpvVbVe2DranrJHHMpUfhe/lWHzFRaL8jPPjvalLDxRdSENbC5haFc6JXZvoWB64OmI+JHvYzmtlgLaV1Y1YGcdM+OPTNfzRzK08vHh3fcvLPLDJAy57plfQYGORnGnRq28GrROL9sk5YrY2T3CJs0wSRonYfW7vSPq5zgk7+VVTa3LSSdJGrUrH+A9v6mXu763MO+C8eo6Py0b3sfAk+lazHeoyLIHUxtpKuCNLBsBcHockjHnmrJ2ZtNHvSlKkgUpSgFKUoBSlKAUpSgFKUoBSlKAUpSgFKUoBSlKAUpSgFKUoBSlKAUpSgFM1Vue+bWso0jgXXeTnTEnXHQFiPHcgAeJPkDVOXlXizsDNxRYrhtxF3rZ38NK4X7ARVHOnSNY47Vt0a1VZ5b53juVuBNpgmtXZJlZvdABIEgY49w4PXoRjyzC8sc2XNvcix4ngynHdzDGHzsASAAcnOGwN9jVM+9T7ocfu4WLLb940kwUkalUqQvlkuw+G56iq9S9iyxb37l+m7YuGLJoNwT4ahHIU+3TuPUbVT+0flq2S2uOIW9zcFLtl+jhlHcSO+2psA5UYYlfPI2rj5yju4mMdikiRpM8Xd26+4gQL3auir7zOG7zVJnIIA6HMp96Ms8PELaIKuBazpGCNCXWjVNGvgoO4x0GV6Coc3sWUEqZw8Dt4uD8PtZgsft92C3fSKXEEeM+6o3JAKjA6seuBiuzhfH5bqaO5luzJbQlopCE9ne2ebCxTtHqaKRQwwGOcajkbV4cLngv8Ah0Vtdy+zXNvqWOUgFSmdgw6dAAQSPqg5rm4j7NZWklnayG5uLkoJJMYQKpyqIN8ktt4/W+ArHq1qnobdO9Gtf/P+FK5ivZ4OJ6yEa4tmMS4RVV+7LKjFBhckEEgDBPxrQOL8VmtHE0d3oitIxazTsmsTXDYbuoreMrETGoxqIAGTkkjNJuFovGLJJYx3gS37wnPvSiPCsw8TqCfxd6jeHJCbaXh3ESbdlmMyTEZCSYwwkHiG3OfEMdxsavHL5KyxJ00dtjdw8xRzW0/dvfRxd5BdJGYnIGxSVSTghioIBKkNkYIzXB2YcqpxC0YS3VwkNvKGeHWBCejqwz9To2fhkY8Ouw9i4JBNJb3KXd/Mhjj7vZIw2MnqfHBO+TgDHU1++B8pvDwu3jkykd/dw97ht+4KnQpPgWwD8x61bnsryUtP55LzJ2ucLWXu/alLZxlUkZP44XTj1zipDmHnm2s7I3esSxHaPuyG71jnCqRt4HPkAaybhbXKyzrNb6IYwPoGhj7gfSKggwUOS4bAYHWTg5IzXn2h8kewXcKQlvY55A6RlshJAVDjB6jSVweuDjwq3U0sr0VdG82krNGjOulyoLLnOkkAkZwM4O2cV65qj89c9SW8i2liglv5OgIysYPTI8WxvgnAAydtjBS8v8ez3gvY+9wG7nvB9gHdaPTy9as59kZrHpbdGq0qlcgc6zXby215H3V7B1HQOvQnHgQSM42IYEVdasnZSUXF0xSlKkqKUpQClKUApSlAKUpQClKUApSlAKZpUPPyxG7s5lugWJOFuZ1UZ8AofAHoBihKomM18zUP960f7rdfnVx/fr596kf7td/nVx+sqNSaXkms0zUOOWEH+luvzmf+/X0csp+63X5zP/fqNRS8ktmqz99sr8Qe1iti8cPd97LrVSokGQwU/WHwOdj85D72k/dbr84n/v1D/wDl6sk7yXE00i5xGneOMR4GUds6297O2cfaarLm7F48mtlTueOpLzFFKxBt4z3KsSMZ0uAw8Md4x39M1ycT7P7yTicrumqB5tZmLKF7rVnc51KVTbHptV5492a2txbpFGogMZJVkGeoAIfO7A4HU52G/hXnwrkOQR93dXk08PTugSiEDwY6izL+9zisXjk9Je50LLFaxdaUVbmyTXwmzuWfVMj6A+csyksUBx1bCIT45z51CXfOCRXnEZrZmHtMWlGKsrJJlA2R1U4EhB8wOlaNb8jKbhGZEjtIHLxW6EkPLsO+lJ8cKMKM9M5605x7OIOIHvAe6n8XUbPjoHHif33X49Kjpy3W4WWF09v3spPL3KzzJYPbrKEk3u50ndSwDe/EwDArgA4x11D1NX7jE8HCrJlgVUZg3drnJZ26uxJJbHUk+WPKqha8icStnxbyhEP1ikuAQOhwV8vMVPcL5Ad5Fkvpe9ZcYXJbOM7MzdR6AfOqqU6qMdfXsTPku3LTwdHBuR7eWyt/aYQZhDGGZSyMcKMZKkE7Y61Acb4DbWQkuLFnSeykj1qxLowcrqQat/qt1B9PhpwFQt1ydayzmd49Ujdck6WIBAJXoTg1tLFp8KVmMMrv4m68Fan4B7RxWC8ST6B0SfOlsARBBpLfVBOR1P7U1wvw224mzXd87mEzezwRodKqu2ksV97LbHrtn7LiOS7YW7QBXEbHJw7ah1xg52GCRjpuc5ya8E7PrMSRSCM6otOBqbSxT6rOOjMPP0qvTl6eX7lurHy/C9jxs+zWxt/figBlUHQZGd8N4HDMR1x4Vxck3MN/w8Wsy6mhAjZGPvYQ4RwRuCMAZG4INXeqLzJ2eu85uLKXuZjuVyVBbfLKw3BPiDsfSrTi1rFe6KQlzaSfsyF45y263Fwtx7S/D44jJBM87FYHVM6jlvebVlQNzv65qrNzP7TBw5LmQnuJnaSQgswiBTSPNmwGHj0FWDinK/Gble7lIdNusqaD03IAGT8RVh5R7MEt2Et0UllU5VQPo0Pnvu5HhkADy8axqcnSVL1OnmhFXJ2/QjOWbsTT8VvYsNJGJO5JHmHKnffpGg6dKqtxypfy3Uc0Ilk1iOWO589ao2tnBGPeJ909PUYrS+N8m6p5JI1Dw3AVbm31FO90kFXRgRhxjcHGQTuM143/ACNPHF3fD7yW2j/cm99FB692xBdPgCflV+npTKLKk7XfyV7mfmJLfj8DKVAVESdvAA6w32KyH5Dyq48S5y9nu44Xt5RDI6RrcbaGkfGlVHUjfc+h64qI5e7LIohKbsi4klGDnOFBOokHOrWTj3tjt8c+l32dMkkL291OO6ZdKSssqxoSA5i1qdDBM4OD0x41aKmrfkpJ420r2VF3pUUOCv8Ajdz/ADP6qv0ODv8AjVx/M7/zVbW/Bz0vJJ0qK+4j/jdz/Mfqa+fcOT8cuf5j9TU2/ApeSWpUK3L8v49dj82/UU+9+X8eu/stv8PUlSapSlAKUpQClKUBx8U4vFaxGWd1jjHVm8/AAdSfQb1VE7U45Bqgs76aPOO8SH3T8N/+OKqXM96t9zFDa3BzaxME0E+6WKa9x46mKqfTbxrYo4woAUAKAAANgAOgA8BVE3JujZxUErW5R5O2OyUEOtwkgGTG0eH+G7YHzIqz8W46ttB35jleMDU3dqGZVxnURqBwPHGcfCuXm7lOPiEDIwUTAHu5ce9G3hv10k9R4ipLh1qVt445MFhGqv4gkKA3huM5oua9Sr5KTRVYe1uzcgIs7MeiiLLH4DOTXTL2ixIMtbXir+E0Okfpas57LbLTxNDkZXvenloZcb9B41uVZY5SyK7Ns0IY5VX6kFwrnW1uGCrJpkbojjST6DOxPoDUxdTFELBWcjfSuNR9BkgZ+dUPtK5ZjWL2qNQkisA+kDDByF1Ebe9nTv5E1NcgcZe4tcSbyRHSSepUjKk+uMj5VEcslPpz37MrLHHk6kdjgHa3adNE+r8HQufhjXVmuuL91B3zQy4xlkUKzoNzlgG3x46Say24sB92dIGAbpSRvg+/q6Z9f01sNMOSU+a+2hOaEYctLfUqK9qNo2AonYnoBEST8N66pueo0GTb3enGc91/+1UHkuxX7qLjYJLLgfkiTbBHTHka2Oq4pzyJu6p1sTmhDG0kv1IOw50tZiFD6GPQSDTn4Hp+mpyqnz1y/G8RnACyJjURtqUnBz5kZBz12xXryJxQywtGxyYiAD+9OcD5YI+ypjmksnSn9mUlji4c8Sz1z3933UZfQzhdyEwWx4kAkZ+FdFK6WYorEHaDbyMFVJixOkDSu5zjH1vOp+5vBHE0j+6FXJ6benx8KzPlm0/ZJAdgkj4Gcj3Q/wDYPsrSOIcMWfSHJManJTwc7adXiQOuK4+Hy5MkG3vsdGbHCEkkQsPP0BG6ShsZIChsfYd+hr9rz1BjJScDzMZAHxOan4bdUGEUKPJQAP0VEc5Lmxm+C/01q8llhByctl4/crHpyklX6nJHz/bscIsz/kx5H25rzn7RIEBJiuTjyj/tbArn7Nk+imOMZcDoQThc7/xquWKYXkyQUr39P3JyKEJONfqV3lznEX5kMMMgijH13KjU56IACRnG+SdtvOo657VLWJ2SSOdJEJDIUXII8Pr/AKelWjhvDEt0KRgBSzMdgN3Ysenxx8AKyjtLtf2Qchesadce8cEdP4IplyTxwUnuXxQhkm1WhqnB+KC5hWVUdEfde8ADFfBsAnAPhmu6vK1iCIqjoqgD5ACvWulbanK6vQ5eJX3cxl+7eQLuVjALY8wCRn4DeoHgvaBDeSCOCOZmI1ElVVVXOCzEv+gb1aKznssIN1xDA2V1Ueg1zbdPSs5uSkktmawjFwk3ujRqUpWpiQHHecEsmxNFLpP1XUIVbzA94EH0O9dvAOYIr2HvYc6clSGwGUjwIBPgQfgRVd7U71Rarb4LT3DqsQX62VIJI/Qv8Kqn2ZcXFnevaSHBmJGCfqypkY+eGHyWuZ5HHJyvY6ViUsXMtzYKUpXScxUubu0WPhcircQTmN/qSxhGRiMZXdwQw8iN/DO9fOUO0iLikjLbQThEALySBFVc50jZySTg7AVDdvUYPCgcbrPGQfLIddvtxXP/AOH+2A4dM/i9w32LHHj/AImq9zSly2afSlKsZilKUBkXa3yLIZTewAsCB3oXdkKjAkAG+nAGcdMZ88e/JPa2AqxXxzgALcDfP+0A/pjr4jxrVqo/NfZXb3ep4foLg75UfRuf36dM/vhg/GsJQknzQOqGSMo8mT8y529ysih0YMjDIZSCCPMEbGvWsO5fvLzg1wYpPqA5aE5KyKf28Z3AOx3HXGDW1WN4s0aSIco4DDw2PmPA+lWx5VO13RnlxOGvZ9zHezxSONMPAd/tj4gf11tNZFyhaluJyhHMb5m95QpI97IODkH/AOdOtaBNwe7YYF7pHmII9X25x+isOHm+XRd/Q24mKc1b7epE9p3FFS1EOr6SVlOPEIh1FvhkAfOuvkDgzQWxaQYklIbHQhQPcBHgep+denDeRII5e+lLzz5zrmOrB8wvT4dceFWStI428nUl9kZyyJQ6cfuzMriPHGwSNzMMHp4L9vjWm1mU7k8b9BMm/ppXb7cVptZcLvP+4vxO0fYyjlddPGmAII7y428tpP8AtWr5rJ7XhjS8VcJI8RMs30idV/8AUO3TrgirZxLla47pjFeTtINwrNpDfvcjp/bVOHm1GVRvV+C/ERUpK3Wh68+cVWO2aPPvyYGPFVyCWI8tsfOvzyBw0xwNIwwZcEfkqDg/PJ/RVO5UaI3QW7jJ1HALk7SA9HB6+W+cHFayKnD+Nk6z7aJf7KZfwo9Nd9bPtKUrvOQzngRX7rHG51zj4H360as94ICOLN6yTf8AX/ZWhVw8F8kv7mdXE/MvYVD83f5lNnpgf0lqYqE5zP8AkM3wHX8pa6c305ezMcfzr3ODs9YGCTBz9J/0rVqqn9mn+by4/dP+lauFZ8L9GJbP9Risr7QWJvWGOix7/wDz41qlZXz7gcQJPQqoI9ApIPTPXH2Vlx30/ua8H9T7Gpr0r7XxDsK+13HIKoHZnAFueIkY96UE4/Klq/1SezuMCa9IxgyA/wC9LWGR/iQXv/g3x/Tn9v8AJdqUqA5y4r3NvoGe9nPdIB9b3vrEfAfpIrWclCLkzKMXJ0iB4JEeI8VlumGbe1+jgz0Zt8uPtY/wl8qp/a7wNrW9W7jyqygOCvVZ4yvj6+63yar3wC3vLOBYY7OPSMnJmAJJJJzsfQfD4VH882F/fWjR+yRAgh1YTBipXyGBnI1Lj1rm3hqne+zOtOsmlVtuti3cs8cW9tYp1/br7w/BcbOvyYGpSsY7FOaSk8lnKRplBki6fXUe+u3moDfwDWz10Qdxs5skeWTRQO3FM8Hk9JIT/vgf11zdgg/Ypv8A3En9GOu3tr/+jTflw/8AMWuHsDP7Ft/7iT+jFU9x/QaTSlKsZilKUBFcs8wpfW6zIMZLKVzkoykgg+uMH4EVK1lf3kcT4fcyzcPkieKR2YxMcBgSSAytgEgHqGBqw2/MXFDH73Dl73OP/WUJjHXqT+mslOl8SN5Y03cWq9zl7X1UWkb+6JRKApIGSpVi4+GwPyFTvIUbLw63151FS2/kzMw/QRUBHyNc31ws/E5EKJ9S2izoHiQW8umepOOuNquHFriWKL/J4e9k6KpZURfIsSenoAfl1qsY/G8ldi0pLkWNPuZpybcBeL6fwzOf6Z/qrWqyvhXKXELe7S47lGKtqK96gLAhg46dcMcb46VqMTkqCQVJHQ4yPQ4JH2GqcLFxi013LcU05Jp9j90pXnO5VSQpYjoowCfTcgfbXUchmvFJccXXw/yiP5/U8vjWmis3u+Ub2S69p0RrLq1gawQMY0r/AN/SrzcXkwh1JAWmP+j1IAD5ls40/Df0rh4a4udp6u9mdeepKNPtRQOC337MYxj6aYdP9pjJz6Vp9ZhZ8qX0Vytx3KM4fWQHUZJJLD623U1pcEhZQSpUn9qcZH2Ej9NW4ROKaarWxxVNpp9il8+8s6v8pjB93eVR4jH1x6gdfTfwqS5N5lFxGsbn6ZVGM/t1Hj6sPH7fOrMRVJ5g5NdWEtnsQc92DpIPmh/q2/qquTHLHPqY1flEQnHJHpz+zLtSqhw7nSRRpubacONtSRMdXxHgfht8KsMfEWeEyJFJq/ao4EbH1OTsPjv6V0wyxmrRjLHKO5SeETEcVII2MsuD/H2+zFaJWf2nLl6k6zlELq5bSHXcMTqGeniavsLllBKlSfA4JH2EiubglKKkpKtbNuJptNPsfuoTnNc2M4zjIG/8Jam6heaLWWeEwxIDrxqZioUAEHHmTkDwrpzfTlXgxxfOvchezMgRTqM7ODv6r/2q6VWeVuDy2jOrIO7fBGkrkEbb+lWas+FvpJNUy+dp5G0KzDtJh03QYg7ojA466SwK+Xl9tafUTzFy8l5FpY6XG6OBkqT1+IPiKnicTyY6W4wZFjnb2Ozhl2JYY5F+qyqfhkdD6jpXVVF4ZZcQsMokazw5yFDDAJ66ScFfPGCKlDzBeY2sW1fljH/Cohn0+JNP2Ylh1+Fpr3RYp5wiszHCqCSfIDc1UezWAmOeY/6WT0/aj09WI+VLyxv7/CSqltBn3lBDs4z026+eNh8atPDeHpbxJFGMIgwM9T5k+ZJyaK8mRSqkvPcOoQcb1Z01S7JhxDihl+tBaAqh8DJkgkfME/wVqc4/JcsjR2yYZgR3jMoAz+CM51epxivDkrg7Wtt3cihZNTFiCCG8iMHywPiDUzuc1GtFqI1GDl32J+lKV0GB/OPaRYPwniwmhGn6RbiI+G5JZfhq1LjyPrX9AcE4ul3bxTxn6OVA49MjdT6g5B9RWf8Aa7yXd8UeBbaKPTFq+kd1Utr07AbnA0/aft9ezHg/E+GJ7NcwpJaliUaOVS0Jb6wIbTqQnfbcEnY52pFUazfMk+529trY4PL+XD/zFNRf/h9lzw6Zfwbhv96OL+w16dqvAuI8S029tCq2qMHLvKi96+NsAEkKuT1xk+GwzX+TeUuN8JZjDFBJE+C8TSrpJHRgcgq2Ns/aDtie4SXLVm2VzcR4glvE8sraY41LMfID/ifADxNU5uYeNYwOFwg+ZukI+zY1Efe3xbiN1CeI91HZRuHaGJhhtO4BAJLZOBu2AM43o34IUPLJX/zWH+r7/wDk0/v0q94pSn5IuPg+0pSrFBSlKAUpSgFKUoBSlKAVw8Y41DaRGWdwkY2yepPgABux9BXdWYdtnBLiWOGaFTJFEH7xF3K6tJD46kbEEjp8M1WTaWhfHFSlTLNYczXV4NdrahID9Wa6fRrH4SRoGYjyJK5qQS3vj1mtQfIQSn9JnFefKXNlvxCBXgYBgBriyNcZ/BI8vI9DU5mpQlo6ogbl+IxjKLaTkftfpYCR6EmQZ+OBXWLydrMS92sdz3esxOSyq+MmMlceO2R9lRvP3H5rC0NxD3bBGUMsisch2CgghhjBI869uUeLy3lgk8wQPKrNpQEKoywA3JJOBn51F60TT5eYh+zfnmbiold444449IwupmLMCepOAAB5HrXjzNzxdWV9DbaIHE5TQ/0iY1vo94ZOcHfY+IqG7Acdzd7/AOkj/oEf1V87UbYPxfhoJYboCVIBXMwwQSNiD/8Ays23y3ZsorqNVp+xohiu/wB0tx/9qQ//AJRX5tXu1L98sMi6coYdSMWz9Vg5IAxvkHwO3Svx97zfjd1/HT9XXVwfhZt1ZWmlmLOW1SkFhkAadgBgY2wB1rSjCzli9uP1vZR6DvWx6Z2zjzwM+lQXHub7q1uoLfu4HafThh3ihdThN+ueuau1Zj2hzAcZ4aPHUh8OnfLVMlqOjNMVSlTRdWS+8Gtf4sv96vxFxSa3tZZ7/u17sMxWAM2EXPix95j1xgYzj1qcrnvbiNFAlKhXIQB8YYtsE32OemK0Mr9Ct8vcxXPEYe/hFvDESQFcvNIMHHvhSgQ+OMnYjzrrurniEbRYjt5ozIiyFC6OqFgGdVYkHAycavDoa4rjs1tg5ktmltJTk5gcqpJ81O2PQYG1Q3F+ZL7g8kQuGS8tZG0qwHdz58sDYnp556ZG2aczXzGvKpP4fyNHpXwGvtaGApSlAKUpQClKUApSlAKUpQClKUApSlAKUqMvLe7LsYp4ETbSrwO7DYZywnUHfPgOtCSTpUMLS+/Gbf8ANX/xNfRa3v4xb/mz/wCJqLFepMUqGFpfeNzb/mz/AOJr77Je/jNv+bP/AImlivUmK+ZqH9kvfxm3/Nn/AMTVI41e3cHFdCX0CTPCryCaPu7bQhYIqgyMxkJLn3Su2ahui0Y33NQr5WR80dpV9Er2bQrFf61USRamRkfo0YO4Y+6BnPU9CKkOH8MuLIp3/F1S8cAiCdu8jJPRTqfUfLUMemarz60kX6TStsuV9yhZXD948Efeg47xMxyA/loQ2fnX0croBgTXQHl7RKf0lif01nvEeLXYim4n3cVvcWsohkWNyVuVV9EiSr6MU0nrgnfpXHz12uzSqsVgssIYAtKyESMMZxH5AA7t9mBuXMiVjm9EzQLzlKwJxcEynY4ubiWTp0IV5CB8hU0nC4u4EMY0QadIERKAL5KVIIHwNfzxypyL90B391dJBHI5SNpcNJPJtqCBmGcZAJJO+1W285GvuB/5TaXJkgTeRcFcDx1x5KsnmRgjrt1Ec1K6LPHry82ppvAuTLWxJNtG0erGoCSQq2M4yGYg4yd6+cT5MtbmTvJ0Z5BjBMkg04JI0gMAuCSdhXXy7xlby1inUYEi5I66WGQy58cMCM+lQPMXMF5FdOsEcXcQQrPIZdQMi6m1rGw2DAL0Pz6ipfLW2hmudy31LZFHpAGSceJOT8z41+6pvBuY7ueAO3cI1yWFqCsuxGo/SYzkaFY9RnHrtBffpxTuJ2EMBls20TLhi0zF8KI1UnHu438c7eVOoqJ6UjT6geLck2t1KJZ0d5VxpbvJFK4ORp0sMYO+1TkbEqCRgkdPL0rKeN313xniEtnbMY7KAlZHyQrEHBLYOWOoMAnT3cnzqZtVtZXGm3o69TSRxSCPCNPGCNvfkXV88nJNenEOHRXURjlVZImwcHocEEEEeuN6xzjvZNbwFYkvoxeSDMcMqqglPQKuDlcnYZzk7VA8pc33VhIGi1Nb69DwufdLeIUdUfywPDfNUeStJI3WFSVwlqblHyzDCp0STxoB09om0qB5anOkV+7Lly2VxMqd5Lj3ZZHaZgP3rOzYH5OKpU/FH4xemBVKQW8PfdzMComnOO7Ey9TECynHjjpuMc1xxc3luhv+IpYrLnu4Lf3MorFQ7uctpJU4HujA+OJUl2RTkl3ZqtfGYAZJwPWsLPGLzl28KPK11ayozR6mYq2R7jjJYqQ2AQM5B+BqT5z4xdLbx+3XqxmXQXsrZO7l7qQlfddtRYjfKnY4Iz0q3OV6T86GxUqEXgtxj/Ppf5K3/V18PA7j8fm/krb9VVjKvUnKVBfcK5/H5/5K1/U19+4dx+Pz/wAla/qakUTlKgvuDc/6wn/krX9TT7g3H+sLj+Stf1FCCdpX4hQqqgsWIABY4BYgbkgADJ67ACv3QClKUApSlAKUpQClKUApSlAKUpQCo/iHL9vcOjzQRSSR/UZ1DFfHYkee9SFKC6Mu7WbH2e7sOI6S0cMqLLgZwA4dD/zBnzKioXnns8ueI3Zu7Jo57e4CEMJAujCqpBz4bZ23HTFbHxCwjuImilUPE4wynoR/UfHPhWaT9iJRz7LfzQxk7rgk48tSuur5is5ROjHkSW9Mi+dmNtZLw5XE9/dzd7OIs4DNp0oo6jdY8Z3IQk9a9hYr937e1nOVSxFuN9gTA4bHlkF6uXJvZnb8NbvAWmuSCO9kxlc9dAGy58TufWqFzLwK4v8Aj1z7I2mS2SJg/QB1RCiZ8CSTjP4J8Kq01qXjKL09N/U4+KcCNpCbK5mt1t7eZWS4MTtNqkzJ3Kgb9MO3gNQ3O1ady1zI1yxhn7ly8XfRyQ6u6mhJ0NlX3RgdipJ6/Gsz5qme6929tbyC5OnUIYRNHJIg0iSI61KkpsQC6kBehANS9twie3sLi7dHgjis/Z4I3I77Qz6pJpR0VyWbbwHwGYunaLSSlFJ7n64JznLaqbKxgNw6STYfdwy942lgFI93Rp3yASfmefmbni/ULFex+zwyHDmNDqaP9sqkkgnB6A+HrXPw69ey5fWa1yLi7nMbSKBrUAuqgYGx9zA2zlz4mvLlbi091aX0N60k1qsTYebLMlx7oiRS2W1lj9XzA233yp1Tf+jSlbkkt/uSXPHFVM3DfZHPcd3G0WlmXbXp+OcAA5x5V28z8yG34ow4eWa5k0pPHp1RuyDA0+JkC7HHl16iqdx2drJrKBow0tkqswJPvSSP35jPouVHxLVZbAyW44lPbrm7mSO4tyd2NvMxZ3TPUrqw3kVHzjVt1/NCaSSv/uv8Z1cQ7Q+K2h7y4sVFsOp0spHxdXYJ8xXdypxuK14PNdwr3jyTytoyAxkkl0Qxv5e6Y8+hJqr9nXMF5JxBbe4aWe0uUkDibU64VCSylvDPunGx1eeK8+SuXmnPFrBHKqGBjc7qskMrBD89IBx4VrFuk0ZSilaar28HTxfikn3RMvtNvLxSCN07j2d+4GkO7IkhfeZffwTgE7Vx828uLw/gaky97cXVzHP3gyv7RyCoO+ApJJ828Nq/E/B5Eu3mubO8W5fVrECLJHI7grI8MgBMesFugYrqOMbY6OceVuI39s11NGsEUCAQ2gJLJH0Zj5EKASTucdBgVN7kparUk+J8Qfh/GIL6XJtbuGNHYAkAlFDfMFUfzxnFR/GuyGe4mR7WaCSz06Y5GYgpECxVTpBD6dRAIO4AzitO4fw2G94bBHMgeJ4Ysg+BCDcEbhgc7iqXddgkJY93dzJFn6hCtjz32/SKty37GayJej2ODi0MPEOI8N4fA4mjsl+mkXcEJ3epcjbpGAdzu4HnWtz8OjkZXeNGdDlGZVZkPmpIyD8Kh+UuR7bhiFYFJdsa5HOp2x0GcAAegAFWCrpUYzlewpSlWMxSlKAUpSgFKUoBSlKAUpSgFKUoBSlKAUpSgFKUoBSlKAUpSgFc9pw+OLWY0VTIxdyBu7HqzHqTXRSgFUjmngXEru4lSKeKGx7oAKyLJ3xYMHVwQSB6+RXAJzi70qGrLRlR/PfDeNScJ73h3Ercy2khyyA4I6fSwtkalOAfA5Hgc1KnjXDVe3mivbqRoJA5iu++lGApGE20q4JBDHO69etbDxfgcF2mi4iSVPAMM49VPVT6g1B8P7MOHQSCRLZdYORrZ3CnwwGYiqcr7G/Vi9Xv6GTc4RJ39vK3eZuD3shnKiQo0hVGKoAEyi7AdB4+Vj4lLaI8NrPNPB7HI+CVcyd24OhYZYlH0eArBmGdgPCq32uWyjispjDbqhfJLAyac7fgjTp2881r9rytZXdlbBohJEsSd2zElwpUEYkBDePnWKjbdG05pRi2Z1xDne1sg54eJpruVdHtVwWdkUdFQHfrvjAGeueldfK/Z/xK3tnlgue4kf3xEUXXKR9XvGYe7nf3T574Oa0LhPJFnauHigQSDo7anZfyS5JX5VO1osb/AKn+RjLMlpFfmeVqG0L3mO80jVp6asDVj0zmvQivtK2OY8re2WNQqKFQZwqgADJJOAPUmvWlKAUpSgFKUoBSlKAUpSgFKUoBSlKAUpSgFKUoBSlKAUpSgFKUoBSlKAUpSgFKUoBSlKAUpSgKpx7lWJ7m0kUaW9qMj7Z709y597P+yQfDarJY2SQRrHEoWNBhVHRR5D0pSoSVlnJtJM96UpUlRSlKAUpSgFKUoBSlKAUpSgFKUoBSlKAUpSgFKU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0726" name="Picture 15" descr="http://www.sntandrews.org/wp-content/uploads/2011/08/spiritual_gifts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52768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52400"/>
            <a:ext cx="2032000" cy="8302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800" dirty="0">
                <a:latin typeface="AR Maokai Heavy Big5" pitchFamily="49" charset="-120"/>
                <a:ea typeface="AR Maokai Heavy Big5" pitchFamily="49" charset="-120"/>
              </a:rPr>
              <a:t>結論：</a:t>
            </a:r>
            <a:endParaRPr lang="en-US" sz="48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371600" y="5648325"/>
            <a:ext cx="1841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endParaRPr lang="zh-TW" altLang="en-US" sz="4000" b="1">
              <a:latin typeface="AR Kaiti Medium Big5" pitchFamily="49" charset="-120"/>
              <a:ea typeface="AR Kaiti Medium Big5" pitchFamily="49" charset="-120"/>
            </a:endParaRPr>
          </a:p>
          <a:p>
            <a:endParaRPr lang="zh-TW" altLang="en-US" sz="4000" b="1">
              <a:latin typeface="AR Kaiti Medium Big5" pitchFamily="49" charset="-120"/>
              <a:ea typeface="AR Kaiti Medium Big5" pitchFamily="49" charset="-12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0" y="1066800"/>
          <a:ext cx="9144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ADB722-FFCE-47B3-81B0-D3D6A345F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37ADB722-FFCE-47B3-81B0-D3D6A345FB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C73D35-3212-4B40-899E-7176FA33E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graphicEl>
                                              <a:dgm id="{42C73D35-3212-4B40-899E-7176FA33E8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D74D0F-BDEE-4928-8789-44E14A64D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2ED74D0F-BDEE-4928-8789-44E14A64D4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2EDD89-159D-463E-92DE-9758A9A2F2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graphicEl>
                                              <a:dgm id="{122EDD89-159D-463E-92DE-9758A9A2F2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073CF2-426E-4F5B-ACFF-EB616819F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graphicEl>
                                              <a:dgm id="{82073CF2-426E-4F5B-ACFF-EB616819F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41EE37-0BCA-44B1-B482-4B16827EA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graphicEl>
                                              <a:dgm id="{8041EE37-0BCA-44B1-B482-4B16827EAD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pollo 9 Cr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32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5105400" y="5715000"/>
            <a:ext cx="3284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200"/>
              <a:t>阿波羅</a:t>
            </a:r>
            <a:r>
              <a:rPr lang="en-US" altLang="en-US" sz="3200"/>
              <a:t>9</a:t>
            </a:r>
            <a:r>
              <a:rPr lang="zh-TW" altLang="en-US" sz="3200"/>
              <a:t>號太空人</a:t>
            </a:r>
            <a:endParaRPr lang="en-US" altLang="en-US"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http://performingsongwriter.com/wp-content/uploads/2011/05/Mildred-Patty-Hi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7741085" cy="5433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3200400" y="6019800"/>
            <a:ext cx="3459163" cy="584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Mildred &amp; Patty Hill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4580" name="Picture 2" descr="Esta_Cabin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457200"/>
            <a:ext cx="3476625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/>
              <a:t>Little </a:t>
            </a:r>
            <a:r>
              <a:rPr lang="en-US" sz="3600" dirty="0" err="1"/>
              <a:t>Loomhouse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381000" y="315913"/>
            <a:ext cx="8382000" cy="157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一、主人是誰</a:t>
            </a:r>
            <a:r>
              <a:rPr lang="en-US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—</a:t>
            </a:r>
          </a:p>
          <a:p>
            <a:pPr>
              <a:defRPr/>
            </a:pP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  何時開始籌備教會生日慶典</a:t>
            </a:r>
            <a:endParaRPr lang="en-US" altLang="en-US" sz="4800" dirty="0">
              <a:solidFill>
                <a:srgbClr val="692F03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  <p:sp>
        <p:nvSpPr>
          <p:cNvPr id="25603" name="AutoShape 4" descr="data:image/jpeg;base64,/9j/4AAQSkZJRgABAQAAAQABAAD/2wCEAAkGBxQTEhIUEhQUFRQSFxQUFBQUFRQUFRUUFRQWFxQUFBQYHCggGBolHBQUITEhJSkrLi4uFx8zODMsNygtLisBCgoKDg0OGhAQGywcHBwsLCwsLCwsLCwsLCwsLCwsLCwsLCwsLCwsLCwsLCwsLCwsLCwsLCwsNywsLCwsLCsrK//AABEIAKgBLAMBIgACEQEDEQH/xAAcAAABBQEBAQAAAAAAAAAAAAAGAQIDBAUABwj/xAA/EAABAgQDBAcGBQMDBQEAAAABAAIDBBEhBRIxQVFhcQYTIjKBkaFCUrHB0fAUIzNy4QcVYpKiwhaCstLxU//EABoBAAIDAQEAAAAAAAAAAAAAAAIDAAEEBQb/xAAnEQACAgEDBQACAgMAAAAAAAAAAQIRAxIhMQQTFEFRImHB8AUyM//aAAwDAQACEQMRAD8A8/g6lE8p+gfvYUMQj2iieR/QP3sK2r2ZJegk6MDsDwRTDCF+ivcCK4QQw4KlyIQkIUtE0hECQOCic1WHBRuChCpEhKrEgrRcFE5qjQVsynwVA+CtV8NQPhoNISZlRISrR4VitaJDVaNCsUDiFYEzDe0eahyq9NQ+0earliGgivRNIUxamlqGiWQpCFIQkIVFkZCROISUULsbRInUTocMkgAaqFkknKl53Dfx3DiivBsKFQdorbQDiai5TcAwo2NK03kUFdaeiMYcnlFWjXdfzQNhxRizsKg2kjyA8FkFsQVJFtAdo8EVuwzMSXOI9Pgq8SWa3S/FxqkzklyPgrMiTY4AVqBSnz+nmiCWsyg1IuRvBFPh6rOENW5d5aa7Ak99WO7Lo2IEagJcdPTkkjv2gW8FSjTAIJ418tFTOL0OWJpvIrWp0ATFkixbxNFl8YaWvqDZRF3huTZp7B7pB0vQ8qJkIaUILTsJpTz+qpgkeI4PDmm5YrRfuvpt4ryDpV0bfKRC1w7JrlO/7svcZOXaR2L74btDy3Kp0nwNs5LOhnvNFYTj3mvAs08dnEFSEqYMo2fPKRWJ2UdDe5jtWkg+CrrVdiqC+H3iijDv0D970MN75RPhf6J+962r2Y5cIJeincCLIQQn0S7gRdDQw4JLkdRNcFJRJRECQOCjcFO4KNwUIV3BMIUzwoyFZCJzVE5isFNIVFlKJDUEaHYrQc1QRWWKqi7Aach9p3NVXMWpPQ+2VUcxA4hplEsUbmK65iicxC0FZULU0tVlzFG5iqiysWpuRWCxTS8sSbV3W1NULRaK8GUe4gNab8EXYB0YNnOrX9p27LqxguFdXegqdSf5KKJaC4CtW+pPxS2xiiPlZNrW0ueYUzr2FR5fRQRIp0r5VurEsDcpbY1IijtyipvuWNEuSVozkXMq2VYsstTNuKNIgZDUhYngJUho0IjyKvHkw/wVym1c0Jd0FSMyZbkFBDa4DXWvmqsCchOJbWh0JBIpwRAWA2OiH+kOACIM0PsvF6jbwT4537EzwrlF5rYsKjmnOzUOAFQNocBZw+6hbcnOtjCrbPtmbvA0cN9LLzrBOlESVeGRgctSDXu8DpYo5iUAEeBzcwWsdSPP5p93uZJRo83/AKsYIYcZsdg7MStaC1faBXnTmr6G6TSbZqUeBfs9YzhYgj5LwCPKua5zSDUEhacTtCZKgoHfKJ8J/Rd970L17ZRRg/6TvvaulE58uEEfRHuhGMIIO6H91GcIIY8FS5HJCE+iQhECREKJwUxUTgoQhcFG4KZwUZCssiK4pxSKEI3BRvFlMQmOFioWB88ztu5qo5i055vaKqOYqouyi5ijcxXXMULmoaCTKjmKNzFbc1RuYhaLTKzYd0QYFJipcRWmg05GqzpaHUgAVqieUaAABoKV580nI6G41ZcZFy0AawcNT4lOjT5A2DgAFFFmIY5+pWRNzI5LM5GmMTThzjybeop5WWuHuyjMddl1gYXU0ym3O62Y7hSmg+SXOW1DoR9kL4zdrgKa3SQ3NN2uDvELEmcZg5+rZlLtDdoFTszErPmJtrXUcHQidoOZpS3j2sep+gxIFFHRZmFz1W0canYa2IWlDfVZZj48ChOY5NdcmiuwJcJdBN0QiHVSOgb1ZhwqXUka44q9IOrc81/qPgtYfWsF23cBu3qj0B6REN6t1Tl0veg1b66brL0Sflw5jmuFnAheNYYzqZtza90kjk039E/C7i18E5UuT17DYoq9jTWGQS3k7UeBXnfSrC8ky+gs6jhpt+yizozFJdfUVH34t9Vr4lhTIj6urWlLU0qTt5rRjm1wZJxPHZOJmNSi7BT+U772oOw9GGCfpu+9q7MDmZNgk6G93xRrCCCehht4/NHELRDHgGfI+iQpVxRAkLlG5TPCicFCELkxSOCYQrIREJpCeU0qEGlNeE8prtFCwZnW9oqq5qvzY7RVVzVCFVzVE5qtOaoiFKLKzmqMtVlzVG5qqgkPkWVcOJp4LdcylANNfBZ2FQbl3uj1JoFsZLn72BZMppxGTHBqVQiRqHNu9nZXY31C2orRlO80oOZsFg4vEEOEXC5IIbuLnE35Uv4BZJfTXHfY2OjE2Ijn5fYoDYWJvqtufgOc0gUuL1WZ0Tw4QYEI+1GaIrzxdcDwC2500bUJDe9mrTXB5RimAhr4jn5y8mrAHZQ6nsjdoFUw50VrMsarmm1D3mO2Fu/ZZelYm6G9lHtB5hCkfCMzx1THbxStLH0TO7aoX2t7GYLiZiRIMOlq0PgNiPfw+WwvxWPgmDthDOWARDWrq18FuyhpdZsr9GmCdEUWN1ZIdsp6q2yfZTvtHAkDyQ/0qitJbnJBpmppZBsN8R7z1OV7dz7E8nD7shjBstyXs9jgxQRa/EGqbEOtR5rz7AJ97H5KuhxLVhvpRw/xdtCL4OIl9nCjh6hSSoBL2JORF5FiwH455Ghzeo/lenYlMACteS8pmnZo9RvcPQhXg2tg5Q76Jv8Azq7A6/jVGccX1p6oW6OQgzqztc6vOzqfJFUw7tHVOhwZp8ng2HnRF+COpDdy+aD8P2Isws/lP5fNd3GcnIb3QmeZQ9oWO/ijmHiEP3h5r59wyM5rn5XEXOh4lbbZuJTvu8ykLLtwP8fVvZ7Z+Ph+8PNd+NZ7w814m6di++7zTTPxffd5q+9+iPpH9PbDOM94eahiTzB7Q814s/EY3vuUETEYpHfcp3l8K8R/T2h2JwvfHmm/3CGfaHmvEDNv94+a5s/EB7zvND5H6C8N/T3D8S3eE38Q3eF4wcYjD2yk/vEb3yr8hfCvEl9PZTMt3hI6YbvC8Zdisb3ylhYxFaQcxNNinkL4TxJfT0qZ7xUDkIHpnSxamHpp/im92H0V2Z/Ate1RlqFD00Hurv8ArJu5TuR+ldqfwJyEwhDf/V7DsT29KGnYq7kfpfbn8DnCm5YdaXcS7waKNHi5x/0rbmYFGB2/6ABDcnNduFDGpLG6+0WOe6/ClEY4vDywhwt/pAHxqsuWVmjGmgUmX0qN/wAxQfFV5eU6yPCZlJZCa977E3cC0HwHwXYpMUI4fT/4slk7HEWE6AYg/MZDcQQGOdUFzX3qewdiz6dWxpUtO4aNoA0A1DWtaDvA2qzmq2ipxotXEnad1Ero1Asqe50K2K8zBaLlWJF7C2xrStgh2abGmHkN7LBq4/LeVrSMSHCywe3maLktNDtJDtK8FCabL1aqzlFgPsqGWisLrHTftUkV4F9m1Ik9w6BzplJGM0AAhwAoQdb3C8+b0fj9c3qvSxDq7RqF7XOSIiMpt9lyyxhzH2is7QsHAU9QnQnpEzjqR51iGPRhlhR2/mwXVY6l6DWjtoIBBH0XoMjGESGx41oOYqLgpIvRGC69SaaVvTgrJl2wGUFg0VOp0CrLJNFYotAh0sxE9a2GD3WlzuZFAEISbc8ZtPe/n5K3ic0XPjxTq40byOnpRJ0bh/mt4D4qQVRBk7Z6ZKy2V0AbAPOx+hW/Fh1JWc8APYdjS4ctD/yK05ttxyH0+SbHYzye58/yGxFWF/pP5fNCslo1FOFH8p/L5ruY/wCDk5P5BOQ7z/3H4la4csWSPbf+4/ErWBWJnShwSVTCuqmlyoYNiFQ1UjyoXFCyyNyjdqE5xTHahCWPJXByaSla0nQHyUIJVcXKVss86NPkrDMIjHRhVqLK1L6YccXURC2XYDGJuKJ7ejbzqQFeiXwF5IL2D+VIGIlZ0a3uU7Oj7BqSUSxSAeaAKZFrYBI5orairR2j+0Al1+QI8QiCTwSDmbUVFRUcFpScm1gflaKuBYKWsTV3wV9p+wXli+Ag/p/KmNMGKe7BYXncXxTbxytNuKK8djDK0be04jxp8iq/RRrYEBwaLkhzudABXhp6qnjEaz3cA0Hlc+tUuZI7gti0W54/GlVjdCXGLPRD7DAXgG9HGjGkbjSqmxqN3uAPwv8ANJ/Ssgxpo/4sp4ues74Y+C3R6H1SZ1QrQ+KnivoPos+Ox7gTXLWtAL32VO1Z0bLLD2U0pYpkZppx3oRxbHJmG9jQBQ0vQZQdCDu11WhAx+IwUmIdqd5gqCjla4DjGmX34ZEc09W7I+tRUBw9VbjQ4olSYuXO0AnJoaFOwfFoUZv5ZuNQdR4bVqRmhzHA6EJD35Ccq2JMJmw6EKqcwhtNliSzsgoNArH4yyrWqBcN7RffFaNChTphiYEMivetTbT7srk7N0BJNAASeS8wxfFnRopcdNGjcB89FcFrYM6iiviUSuVu81PPYtro8ykQcwPSp+CwMmZ7d9vvyqURYNaMP3H0yf8AsU98IznqRZ2jxGYegPzWy2UzgHSgp9+ay3stmHuE+GtvNbcvE7I5D4IkIkfNEoe7yRThP6b+RQxKCobwRJhLqMcDtqu3jkjmTiwUlO+/9zv/ACK1WrWwTCIRc4kVqSfMoxlcNggWaPJZljs1d5RPPmQHHRpPgpG4VGdowr0tkOGNGjyT+sHBGsK+gvqX6R50zo1Hd7NOanh9D4p1ICO3xgoHxlfaiD5MwUZ0LHtP8lZZ0SgjWpW46IozE4qKEF6KeWb9lGHgMBvsDyVlklCboweSfnSElFsBqk/YuRo0aEpeFC6qjcDRSyqMycidoqq6KnTh7RVRzwqbDokdFUZiKN0VRuiobCSLEGNRwK15V1HAk2BBHH+NEOGIpYc6RQbkqbbGR/Z6HJTfYAFL68f4VTFYtW/9xPkLrPwmZzNYdwpyoVYmDmYb6OJPIg/RZ5DogjjZPU5veF/AkFR/00mg2ac3/wDRhHi01+BKtz0EmE9nu1pyrVD2Dy72xA+HZ7DUH4+BB9Ur0xqdNHtrWgiqpzFa2TcMmSAA+xIr6K7UUqk0a0gUxIu2w631GqryzgatYS2urTp5FFL2A6gGqgfhLXGo1Hn4FKcnZov8ae5hyWEGG5r4Z7QpWpaAd9ac0SwYpINRQ8DUeCiZLZfDepmEhx3UQSk2U9yq8EJuYq29ZmL4gyXgviu0aLDaSdGjmlJOTpBOVKwe6a4nkZ1bdXXcfgEAMfV9a3stjE50RIL4j6OiRXNyUPcANXDLre3kUOwX0cF0cWOomHLlt7BNhkKrq7gfU/ytGSi0jNHB588h/wCKqYbaCXX7biBya36uHknQYtZhtBahA86V9UIJ7NLOzwmneynhlC1pY9kbLD4BYGBRs0s39tP9pqiCCOy2nuhWhMz5qlRSi3sOdYrBhG615F5AK6mNmWe5sYI/tHmieFEQnhJIKI4US10UWJmi9nTXRFD1wUbpoBHYBMXJhKrOngoHz3NC2XRccoy4KiZwKJ0yOKpyQWlmiZgBRunVnmOEwxwhci9BcfOlQRJoqsYwUb4wQuTCUSnNRLlVnPSzEQVVdz0LkNUUSOcmFyY56ZmQ2FpJC5NL0x7k2qqy6NfBMQyOodD8UTS02xxLXO1tXYQbIBzqeHOOA1qNx/lBJWEg9fhRrmGUg6kEEHnfcsyclIcI0Zck1JHdF9+0oWgY6xr6PLzwaAVoSuJfiXuhwGmjGF5J1NCBp4oZRajdBQdugwbOhwhtBua+FrKvMYg5gvv8EPYS+J1rcwNBXULdn7sJWLhnRjsWJfFamoK3pWeDqLzExC11uVVrYdORgSK3FKcQdCgarcZqT2Z6A6M3aVUixQTZDUadjW7I81z56JDaXPyjhVKdsq0janZ9kNpdEcGhtySvJ+mHSYzT8raiEw9ke8feKz8fxiJHiHO4loPZbsHgsqq6PT9Mofk+Tn5up17LgtmYJAG7cnwSK1oSfRVYbaq3KsqWjaSPNOlsKi7CoPywoDd7S6nMk/Cnkkk/1WHc1g8wCVDMvrEIGjG5Rya0/wAqzhUOsVvFzAPBoH3yWSRoPWei7qyY19seNaImknVhw9e78ysDBIOWUA2kxD/uqtvDX/lQ/wBvzKuImR82w4l1oysayy4avQHWXRjKjO4M1ZCMVsQ5g0Q/JRFrQoyuMhcol7rymuiqDrkhjIrBolMRMc9QPmANbKjHxaGPa8lTaDo0C9ML1k/3xm4pP7wzigckRI1HPTC9Z392Yd6X+5M3odQSRcc9RvcqrsRh+8pDEBFlVhIqxjdQuKfFKhJUDOKQpKpKobIdVJVdVNLlCxSVWmY9rJsWPWw0UEU6DkmQjuBKXwWTh2JOpqjn+l8q0CZiHvVawcG0LvU/BBUF9h4g+aIuhOI9THcxx7McUG7O2tPMEhb+vxV0y0+iun/6bhsYILnGioTb6gjctaIaN5rKdDzF33sXmTsIGp5hoSNQVo4TE6wQzobtPhp80kWA5pLXC2ldd1Fm4TNCHFdDdYZgRXZVRbphcMP4MIUFRdCPTOdoHAckSPmiG/FAHTCLUhDhjckDmdRYIRDcpqUpF2TjPkcCtTA/1WndU+iygtbBxZ55AeKXk/1GY+TSa6ocdrq08bfVFHRuUrHJ1yOrypWiHZJvabubVx5MGY+dKI86Ay1G54gu6r38G2t4kAeaymhhrDf1bGQz7LCT401/1FTS8xRjBXYPW6GY+J5nRTW5IaL7bk+pWiycFPQeCGwJI8SaFbhaKm0qzDctqYtl6VK0mPWRAerzIiJASRbzLsygzpC9FYNHTsEPblPosk4GzeVqlybnQvcJbGUcFb7xSHBR7xWqXppcgaCMo4R/kUx2En3itYuXZkNEM+FhbBrc8VaNgnkqN5ULorRSonFPiFRlWXQ0lIVHEjAcTwVZ8ck7hwVpNgtpE8WMAq8WKSmELqpiVAOVnNTC7tDmloo4zdu5Mi6aZRZlGdkjiVYuQCLOFCOYuFBAdc7jdTwjchduUFLHXpoXF0z0GQxbroTXbaUeNzgLqdmhogjC5/qXVHdrRw4b0cyzQ6hbodF47qMbxyaOzilqSK0y/Wu0D0Q3ir8k1DeRUGxGwg2I9UTYnCIOlULY8CQw00KRje45m9MzYEMUNQBblu8EDY9M5jyW9EeXQ7bvuvFCeIVBNVo6eH5CM8vxKC4BLRXcNk3Pd2Wl2w02LoN0ctK2V4cEmlNqJJaQLIYBFzrw4FaWH4F1YDohAdsG4cOPwWrKYeYrqUowWr4eqzzk2aI0jKwbDnPLtctKE8Ki3MlGsSbECCaUrbxdsA4DVK4w4QAFBlBNLeZQxiE51jgdg057TRIkEtzSw+LUiuypPPatIzA3rCgxsgJOvwWHO4yc5yusFUUVKjJaVKxy5ctqBLMAq2xy5ciQEiQFLmXLlYAhckzLlyGwqELkmZcuULELklVy5AFQ2qjeVy5QhSjxgPoqkSKTyXLk6KVC23ZC40H3tTIW9cuUBH0TSFy5WWckc211y5RsiEgm1NrPh91Vhr6PHEU+i5cu10zcsKv+8iZclpormHCvki3oVOEjq3bNOS5cvP8A+TVTOr0vAUzUHYhXHZS1gkXLlRNjGSEnUUIshDpNAyzBZup63XLlt6JXlpmXqtoFD8KuhRXwjmY4tOlQuXLudRijGOyOaiw3G41QS8uppW6IIHTN5aGnsnaRau7kuXLmOKDTGnFS+w01Jrt57UsOfAuSDTTmuXLPpVjLKU3jJcaA0Czeu+7LlyaopA3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4" name="AutoShape 6" descr="data:image/jpeg;base64,/9j/4AAQSkZJRgABAQAAAQABAAD/2wCEAAkGBxQTEhIUEhQUFRQSFxQUFBQUFRQUFRUUFRQWFxQUFBQYHCggGBolHBQUITEhJSkrLi4uFx8zODMsNygtLisBCgoKDg0OGhAQGywcHBwsLCwsLCwsLCwsLCwsLCwsLCwsLCwsLCwsLCwsLCwsLCwsLCwsLCwsNywsLCwsLCsrK//AABEIAKgBLAMBIgACEQEDEQH/xAAcAAABBQEBAQAAAAAAAAAAAAAGAQIDBAUABwj/xAA/EAABAgQDBAcGBQMDBQEAAAABAAIDBBEhBRIxQVFhcQYTIjKBkaFCUrHB0fAUIzNy4QcVYpKiwhaCstLxU//EABoBAAIDAQEAAAAAAAAAAAAAAAIDAAEEBQb/xAAnEQACAgEDBQACAgMAAAAAAAAAAQIRAxIhMQQTFEFRImHB8AUyM//aAAwDAQACEQMRAD8A8/g6lE8p+gfvYUMQj2iieR/QP3sK2r2ZJegk6MDsDwRTDCF+ivcCK4QQw4KlyIQkIUtE0hECQOCic1WHBRuChCpEhKrEgrRcFE5qjQVsynwVA+CtV8NQPhoNISZlRISrR4VitaJDVaNCsUDiFYEzDe0eahyq9NQ+0earliGgivRNIUxamlqGiWQpCFIQkIVFkZCROISUULsbRInUTocMkgAaqFkknKl53Dfx3DiivBsKFQdorbQDiai5TcAwo2NK03kUFdaeiMYcnlFWjXdfzQNhxRizsKg2kjyA8FkFsQVJFtAdo8EVuwzMSXOI9Pgq8SWa3S/FxqkzklyPgrMiTY4AVqBSnz+nmiCWsyg1IuRvBFPh6rOENW5d5aa7Ak99WO7Lo2IEagJcdPTkkjv2gW8FSjTAIJ418tFTOL0OWJpvIrWp0ATFkixbxNFl8YaWvqDZRF3huTZp7B7pB0vQ8qJkIaUILTsJpTz+qpgkeI4PDmm5YrRfuvpt4ryDpV0bfKRC1w7JrlO/7svcZOXaR2L74btDy3Kp0nwNs5LOhnvNFYTj3mvAs08dnEFSEqYMo2fPKRWJ2UdDe5jtWkg+CrrVdiqC+H3iijDv0D970MN75RPhf6J+962r2Y5cIJeincCLIQQn0S7gRdDQw4JLkdRNcFJRJRECQOCjcFO4KNwUIV3BMIUzwoyFZCJzVE5isFNIVFlKJDUEaHYrQc1QRWWKqi7Aach9p3NVXMWpPQ+2VUcxA4hplEsUbmK65iicxC0FZULU0tVlzFG5iqiysWpuRWCxTS8sSbV3W1NULRaK8GUe4gNab8EXYB0YNnOrX9p27LqxguFdXegqdSf5KKJaC4CtW+pPxS2xiiPlZNrW0ueYUzr2FR5fRQRIp0r5VurEsDcpbY1IijtyipvuWNEuSVozkXMq2VYsstTNuKNIgZDUhYngJUho0IjyKvHkw/wVym1c0Jd0FSMyZbkFBDa4DXWvmqsCchOJbWh0JBIpwRAWA2OiH+kOACIM0PsvF6jbwT4537EzwrlF5rYsKjmnOzUOAFQNocBZw+6hbcnOtjCrbPtmbvA0cN9LLzrBOlESVeGRgctSDXu8DpYo5iUAEeBzcwWsdSPP5p93uZJRo83/AKsYIYcZsdg7MStaC1faBXnTmr6G6TSbZqUeBfs9YzhYgj5LwCPKua5zSDUEhacTtCZKgoHfKJ8J/Rd970L17ZRRg/6TvvaulE58uEEfRHuhGMIIO6H91GcIIY8FS5HJCE+iQhECREKJwUxUTgoQhcFG4KZwUZCssiK4pxSKEI3BRvFlMQmOFioWB88ztu5qo5i055vaKqOYqouyi5ijcxXXMULmoaCTKjmKNzFbc1RuYhaLTKzYd0QYFJipcRWmg05GqzpaHUgAVqieUaAABoKV580nI6G41ZcZFy0AawcNT4lOjT5A2DgAFFFmIY5+pWRNzI5LM5GmMTThzjybeop5WWuHuyjMddl1gYXU0ym3O62Y7hSmg+SXOW1DoR9kL4zdrgKa3SQ3NN2uDvELEmcZg5+rZlLtDdoFTszErPmJtrXUcHQidoOZpS3j2sep+gxIFFHRZmFz1W0canYa2IWlDfVZZj48ChOY5NdcmiuwJcJdBN0QiHVSOgb1ZhwqXUka44q9IOrc81/qPgtYfWsF23cBu3qj0B6REN6t1Tl0veg1b66brL0Sflw5jmuFnAheNYYzqZtza90kjk039E/C7i18E5UuT17DYoq9jTWGQS3k7UeBXnfSrC8ky+gs6jhpt+yizozFJdfUVH34t9Vr4lhTIj6urWlLU0qTt5rRjm1wZJxPHZOJmNSi7BT+U772oOw9GGCfpu+9q7MDmZNgk6G93xRrCCCehht4/NHELRDHgGfI+iQpVxRAkLlG5TPCicFCELkxSOCYQrIREJpCeU0qEGlNeE8prtFCwZnW9oqq5qvzY7RVVzVCFVzVE5qtOaoiFKLKzmqMtVlzVG5qqgkPkWVcOJp4LdcylANNfBZ2FQbl3uj1JoFsZLn72BZMppxGTHBqVQiRqHNu9nZXY31C2orRlO80oOZsFg4vEEOEXC5IIbuLnE35Uv4BZJfTXHfY2OjE2Ijn5fYoDYWJvqtufgOc0gUuL1WZ0Tw4QYEI+1GaIrzxdcDwC2500bUJDe9mrTXB5RimAhr4jn5y8mrAHZQ6nsjdoFUw50VrMsarmm1D3mO2Fu/ZZelYm6G9lHtB5hCkfCMzx1THbxStLH0TO7aoX2t7GYLiZiRIMOlq0PgNiPfw+WwvxWPgmDthDOWARDWrq18FuyhpdZsr9GmCdEUWN1ZIdsp6q2yfZTvtHAkDyQ/0qitJbnJBpmppZBsN8R7z1OV7dz7E8nD7shjBstyXs9jgxQRa/EGqbEOtR5rz7AJ97H5KuhxLVhvpRw/xdtCL4OIl9nCjh6hSSoBL2JORF5FiwH455Ghzeo/lenYlMACteS8pmnZo9RvcPQhXg2tg5Q76Jv8Azq7A6/jVGccX1p6oW6OQgzqztc6vOzqfJFUw7tHVOhwZp8ng2HnRF+COpDdy+aD8P2Isws/lP5fNd3GcnIb3QmeZQ9oWO/ijmHiEP3h5r59wyM5rn5XEXOh4lbbZuJTvu8ykLLtwP8fVvZ7Z+Ph+8PNd+NZ7w814m6di++7zTTPxffd5q+9+iPpH9PbDOM94eahiTzB7Q814s/EY3vuUETEYpHfcp3l8K8R/T2h2JwvfHmm/3CGfaHmvEDNv94+a5s/EB7zvND5H6C8N/T3D8S3eE38Q3eF4wcYjD2yk/vEb3yr8hfCvEl9PZTMt3hI6YbvC8Zdisb3ylhYxFaQcxNNinkL4TxJfT0qZ7xUDkIHpnSxamHpp/im92H0V2Z/Ate1RlqFD00Hurv8ArJu5TuR+ldqfwJyEwhDf/V7DsT29KGnYq7kfpfbn8DnCm5YdaXcS7waKNHi5x/0rbmYFGB2/6ABDcnNduFDGpLG6+0WOe6/ClEY4vDywhwt/pAHxqsuWVmjGmgUmX0qN/wAxQfFV5eU6yPCZlJZCa977E3cC0HwHwXYpMUI4fT/4slk7HEWE6AYg/MZDcQQGOdUFzX3qewdiz6dWxpUtO4aNoA0A1DWtaDvA2qzmq2ipxotXEnad1Ero1Asqe50K2K8zBaLlWJF7C2xrStgh2abGmHkN7LBq4/LeVrSMSHCywe3maLktNDtJDtK8FCabL1aqzlFgPsqGWisLrHTftUkV4F9m1Ik9w6BzplJGM0AAhwAoQdb3C8+b0fj9c3qvSxDq7RqF7XOSIiMpt9lyyxhzH2is7QsHAU9QnQnpEzjqR51iGPRhlhR2/mwXVY6l6DWjtoIBBH0XoMjGESGx41oOYqLgpIvRGC69SaaVvTgrJl2wGUFg0VOp0CrLJNFYotAh0sxE9a2GD3WlzuZFAEISbc8ZtPe/n5K3ic0XPjxTq40byOnpRJ0bh/mt4D4qQVRBk7Z6ZKy2V0AbAPOx+hW/Fh1JWc8APYdjS4ctD/yK05ttxyH0+SbHYzye58/yGxFWF/pP5fNCslo1FOFH8p/L5ruY/wCDk5P5BOQ7z/3H4la4csWSPbf+4/ErWBWJnShwSVTCuqmlyoYNiFQ1UjyoXFCyyNyjdqE5xTHahCWPJXByaSla0nQHyUIJVcXKVss86NPkrDMIjHRhVqLK1L6YccXURC2XYDGJuKJ7ejbzqQFeiXwF5IL2D+VIGIlZ0a3uU7Oj7BqSUSxSAeaAKZFrYBI5orairR2j+0Al1+QI8QiCTwSDmbUVFRUcFpScm1gflaKuBYKWsTV3wV9p+wXli+Ag/p/KmNMGKe7BYXncXxTbxytNuKK8djDK0be04jxp8iq/RRrYEBwaLkhzudABXhp6qnjEaz3cA0Hlc+tUuZI7gti0W54/GlVjdCXGLPRD7DAXgG9HGjGkbjSqmxqN3uAPwv8ANJ/Ssgxpo/4sp4ues74Y+C3R6H1SZ1QrQ+KnivoPos+Ox7gTXLWtAL32VO1Z0bLLD2U0pYpkZppx3oRxbHJmG9jQBQ0vQZQdCDu11WhAx+IwUmIdqd5gqCjla4DjGmX34ZEc09W7I+tRUBw9VbjQ4olSYuXO0AnJoaFOwfFoUZv5ZuNQdR4bVqRmhzHA6EJD35Ccq2JMJmw6EKqcwhtNliSzsgoNArH4yyrWqBcN7RffFaNChTphiYEMivetTbT7srk7N0BJNAASeS8wxfFnRopcdNGjcB89FcFrYM6iiviUSuVu81PPYtro8ykQcwPSp+CwMmZ7d9vvyqURYNaMP3H0yf8AsU98IznqRZ2jxGYegPzWy2UzgHSgp9+ay3stmHuE+GtvNbcvE7I5D4IkIkfNEoe7yRThP6b+RQxKCobwRJhLqMcDtqu3jkjmTiwUlO+/9zv/ACK1WrWwTCIRc4kVqSfMoxlcNggWaPJZljs1d5RPPmQHHRpPgpG4VGdowr0tkOGNGjyT+sHBGsK+gvqX6R50zo1Hd7NOanh9D4p1ICO3xgoHxlfaiD5MwUZ0LHtP8lZZ0SgjWpW46IozE4qKEF6KeWb9lGHgMBvsDyVlklCboweSfnSElFsBqk/YuRo0aEpeFC6qjcDRSyqMycidoqq6KnTh7RVRzwqbDokdFUZiKN0VRuiobCSLEGNRwK15V1HAk2BBHH+NEOGIpYc6RQbkqbbGR/Z6HJTfYAFL68f4VTFYtW/9xPkLrPwmZzNYdwpyoVYmDmYb6OJPIg/RZ5DogjjZPU5veF/AkFR/00mg2ac3/wDRhHi01+BKtz0EmE9nu1pyrVD2Dy72xA+HZ7DUH4+BB9Ur0xqdNHtrWgiqpzFa2TcMmSAA+xIr6K7UUqk0a0gUxIu2w631GqryzgatYS2urTp5FFL2A6gGqgfhLXGo1Hn4FKcnZov8ae5hyWEGG5r4Z7QpWpaAd9ac0SwYpINRQ8DUeCiZLZfDepmEhx3UQSk2U9yq8EJuYq29ZmL4gyXgviu0aLDaSdGjmlJOTpBOVKwe6a4nkZ1bdXXcfgEAMfV9a3stjE50RIL4j6OiRXNyUPcANXDLre3kUOwX0cF0cWOomHLlt7BNhkKrq7gfU/ytGSi0jNHB588h/wCKqYbaCXX7biBya36uHknQYtZhtBahA86V9UIJ7NLOzwmneynhlC1pY9kbLD4BYGBRs0s39tP9pqiCCOy2nuhWhMz5qlRSi3sOdYrBhG615F5AK6mNmWe5sYI/tHmieFEQnhJIKI4US10UWJmi9nTXRFD1wUbpoBHYBMXJhKrOngoHz3NC2XRccoy4KiZwKJ0yOKpyQWlmiZgBRunVnmOEwxwhci9BcfOlQRJoqsYwUb4wQuTCUSnNRLlVnPSzEQVVdz0LkNUUSOcmFyY56ZmQ2FpJC5NL0x7k2qqy6NfBMQyOodD8UTS02xxLXO1tXYQbIBzqeHOOA1qNx/lBJWEg9fhRrmGUg6kEEHnfcsyclIcI0Zck1JHdF9+0oWgY6xr6PLzwaAVoSuJfiXuhwGmjGF5J1NCBp4oZRajdBQdugwbOhwhtBua+FrKvMYg5gvv8EPYS+J1rcwNBXULdn7sJWLhnRjsWJfFamoK3pWeDqLzExC11uVVrYdORgSK3FKcQdCgarcZqT2Z6A6M3aVUixQTZDUadjW7I81z56JDaXPyjhVKdsq0janZ9kNpdEcGhtySvJ+mHSYzT8raiEw9ke8feKz8fxiJHiHO4loPZbsHgsqq6PT9Mofk+Tn5up17LgtmYJAG7cnwSK1oSfRVYbaq3KsqWjaSPNOlsKi7CoPywoDd7S6nMk/Cnkkk/1WHc1g8wCVDMvrEIGjG5Rya0/wAqzhUOsVvFzAPBoH3yWSRoPWei7qyY19seNaImknVhw9e78ysDBIOWUA2kxD/uqtvDX/lQ/wBvzKuImR82w4l1oysayy4avQHWXRjKjO4M1ZCMVsQ5g0Q/JRFrQoyuMhcol7rymuiqDrkhjIrBolMRMc9QPmANbKjHxaGPa8lTaDo0C9ML1k/3xm4pP7wzigckRI1HPTC9Z392Yd6X+5M3odQSRcc9RvcqrsRh+8pDEBFlVhIqxjdQuKfFKhJUDOKQpKpKobIdVJVdVNLlCxSVWmY9rJsWPWw0UEU6DkmQjuBKXwWTh2JOpqjn+l8q0CZiHvVawcG0LvU/BBUF9h4g+aIuhOI9THcxx7McUG7O2tPMEhb+vxV0y0+iun/6bhsYILnGioTb6gjctaIaN5rKdDzF33sXmTsIGp5hoSNQVo4TE6wQzobtPhp80kWA5pLXC2ldd1Fm4TNCHFdDdYZgRXZVRbphcMP4MIUFRdCPTOdoHAckSPmiG/FAHTCLUhDhjckDmdRYIRDcpqUpF2TjPkcCtTA/1WndU+iygtbBxZ55AeKXk/1GY+TSa6ocdrq08bfVFHRuUrHJ1yOrypWiHZJvabubVx5MGY+dKI86Ay1G54gu6r38G2t4kAeaymhhrDf1bGQz7LCT401/1FTS8xRjBXYPW6GY+J5nRTW5IaL7bk+pWiycFPQeCGwJI8SaFbhaKm0qzDctqYtl6VK0mPWRAerzIiJASRbzLsygzpC9FYNHTsEPblPosk4GzeVqlybnQvcJbGUcFb7xSHBR7xWqXppcgaCMo4R/kUx2En3itYuXZkNEM+FhbBrc8VaNgnkqN5ULorRSonFPiFRlWXQ0lIVHEjAcTwVZ8ck7hwVpNgtpE8WMAq8WKSmELqpiVAOVnNTC7tDmloo4zdu5Mi6aZRZlGdkjiVYuQCLOFCOYuFBAdc7jdTwjchduUFLHXpoXF0z0GQxbroTXbaUeNzgLqdmhogjC5/qXVHdrRw4b0cyzQ6hbodF47qMbxyaOzilqSK0y/Wu0D0Q3ir8k1DeRUGxGwg2I9UTYnCIOlULY8CQw00KRje45m9MzYEMUNQBblu8EDY9M5jyW9EeXQ7bvuvFCeIVBNVo6eH5CM8vxKC4BLRXcNk3Pd2Wl2w02LoN0ctK2V4cEmlNqJJaQLIYBFzrw4FaWH4F1YDohAdsG4cOPwWrKYeYrqUowWr4eqzzk2aI0jKwbDnPLtctKE8Ki3MlGsSbECCaUrbxdsA4DVK4w4QAFBlBNLeZQxiE51jgdg057TRIkEtzSw+LUiuypPPatIzA3rCgxsgJOvwWHO4yc5yusFUUVKjJaVKxy5ctqBLMAq2xy5ciQEiQFLmXLlYAhckzLlyGwqELkmZcuULELklVy5AFQ2qjeVy5QhSjxgPoqkSKTyXLk6KVC23ZC40H3tTIW9cuUBH0TSFy5WWckc211y5RsiEgm1NrPh91Vhr6PHEU+i5cu10zcsKv+8iZclpormHCvki3oVOEjq3bNOS5cvP8A+TVTOr0vAUzUHYhXHZS1gkXLlRNjGSEnUUIshDpNAyzBZup63XLlt6JXlpmXqtoFD8KuhRXwjmY4tOlQuXLudRijGOyOaiw3G41QS8uppW6IIHTN5aGnsnaRau7kuXLmOKDTGnFS+w01Jrt57UsOfAuSDTTmuXLPpVjLKU3jJcaA0Czeu+7LlyaopA3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1000" y="2590800"/>
            <a:ext cx="8382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en-US" altLang="en-US" sz="3200" b="1" baseline="30000">
                <a:latin typeface="AR Kaiti Medium Big5" pitchFamily="49" charset="-120"/>
                <a:ea typeface="AR Kaiti Medium Big5" pitchFamily="49" charset="-120"/>
              </a:rPr>
              <a:t>1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五旬節到了，門徒都聚集在一處。</a:t>
            </a:r>
            <a:r>
              <a:rPr lang="en-US" altLang="en-US" sz="3200" b="1" baseline="30000">
                <a:latin typeface="AR Kaiti Medium Big5" pitchFamily="49" charset="-120"/>
                <a:ea typeface="AR Kaiti Medium Big5" pitchFamily="49" charset="-120"/>
              </a:rPr>
              <a:t> 2</a:t>
            </a:r>
            <a:r>
              <a:rPr lang="en-US" altLang="en-US" sz="3200" b="1">
                <a:latin typeface="AR Kaiti Medium Big5" pitchFamily="49" charset="-120"/>
                <a:ea typeface="AR Kaiti Medium Big5" pitchFamily="49" charset="-120"/>
              </a:rPr>
              <a:t> 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忽然，從天上有響聲下來，好像一陣大風吹過，充滿了他們所坐的屋子；</a:t>
            </a:r>
            <a:r>
              <a:rPr lang="en-US" altLang="en-US" sz="3200" b="1" baseline="30000">
                <a:latin typeface="AR Kaiti Medium Big5" pitchFamily="49" charset="-120"/>
                <a:ea typeface="AR Kaiti Medium Big5" pitchFamily="49" charset="-120"/>
              </a:rPr>
              <a:t> 3</a:t>
            </a:r>
            <a:r>
              <a:rPr lang="en-US" altLang="en-US" sz="3200" b="1">
                <a:latin typeface="AR Kaiti Medium Big5" pitchFamily="49" charset="-120"/>
                <a:ea typeface="AR Kaiti Medium Big5" pitchFamily="49" charset="-120"/>
              </a:rPr>
              <a:t> 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又有舌頭如火焰顯現出來，分開落在他們各人頭上。</a:t>
            </a:r>
            <a:r>
              <a:rPr lang="en-US" altLang="en-US" sz="3200" b="1">
                <a:latin typeface="AR Kaiti Medium Big5" pitchFamily="49" charset="-120"/>
                <a:ea typeface="AR Kaiti Medium Big5" pitchFamily="49" charset="-120"/>
              </a:rPr>
              <a:t> </a:t>
            </a:r>
            <a:r>
              <a:rPr lang="en-US" altLang="en-US" sz="3200" b="1" baseline="30000">
                <a:latin typeface="AR Kaiti Medium Big5" pitchFamily="49" charset="-120"/>
                <a:ea typeface="AR Kaiti Medium Big5" pitchFamily="49" charset="-120"/>
              </a:rPr>
              <a:t>4</a:t>
            </a:r>
            <a:r>
              <a:rPr lang="en-US" altLang="en-US" sz="3200" b="1">
                <a:latin typeface="AR Kaiti Medium Big5" pitchFamily="49" charset="-120"/>
                <a:ea typeface="AR Kaiti Medium Big5" pitchFamily="49" charset="-120"/>
              </a:rPr>
              <a:t> 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他們就都被聖靈充滿，按著聖靈所賜的口才說起別國的話來。</a:t>
            </a:r>
            <a:endParaRPr lang="en-US" altLang="en-US" sz="320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304800" y="457200"/>
          <a:ext cx="85344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BE2464-A329-4085-8F26-56926DD40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27BE2464-A329-4085-8F26-56926DD400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0CB212-D836-4DE5-90C9-117E692A9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dgm id="{E60CB212-D836-4DE5-90C9-117E692A92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1C158A-C168-4E5B-8E15-3B01B905B5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graphicEl>
                                              <a:dgm id="{CC1C158A-C168-4E5B-8E15-3B01B905B5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EFC9BB-61F7-4DCF-9942-4F2FA3558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graphicEl>
                                              <a:dgm id="{D3EFC9BB-61F7-4DCF-9942-4F2FA35584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B076C8-C96C-4A68-AFBA-9C481BC25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6FB076C8-C96C-4A68-AFBA-9C481BC257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ADB2B0-22E2-4B06-8DDA-5D5C4B6B9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graphicEl>
                                              <a:dgm id="{EBADB2B0-22E2-4B06-8DDA-5D5C4B6B97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381000" y="163513"/>
            <a:ext cx="8229600" cy="157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zh-TW" altLang="en-US" sz="48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二</a:t>
            </a:r>
            <a:r>
              <a:rPr lang="zh-TW" altLang="en-US" sz="48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、客人是誰</a:t>
            </a:r>
            <a:r>
              <a:rPr lang="en-US" altLang="en-US" sz="48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—</a:t>
            </a:r>
          </a:p>
          <a:p>
            <a:pPr eaLnBrk="0" hangingPunct="0">
              <a:defRPr/>
            </a:pPr>
            <a:r>
              <a:rPr lang="zh-TW" altLang="en-US" sz="48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 </a:t>
            </a:r>
            <a:r>
              <a:rPr lang="zh-TW" altLang="en-US" sz="48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 參</a:t>
            </a:r>
            <a:r>
              <a:rPr lang="zh-TW" altLang="en-US" sz="48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加教會生日慶典後的改變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381000" y="2286000"/>
            <a:ext cx="82296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五旬節到了，門徒都聚集在一處。</a:t>
            </a:r>
            <a:r>
              <a:rPr lang="en-US" altLang="en-US" sz="3200" b="1" baseline="30000">
                <a:latin typeface="AR Kaiti Medium Big5" pitchFamily="49" charset="-120"/>
                <a:ea typeface="AR Kaiti Medium Big5" pitchFamily="49" charset="-120"/>
              </a:rPr>
              <a:t> 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（徒</a:t>
            </a:r>
            <a:r>
              <a:rPr lang="en-US" altLang="en-US" sz="3200" b="1">
                <a:latin typeface="AR Kaiti Medium Big5" pitchFamily="49" charset="-120"/>
                <a:ea typeface="AR Kaiti Medium Big5" pitchFamily="49" charset="-120"/>
              </a:rPr>
              <a:t>2:1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altLang="zh-TW" sz="3200" b="1">
              <a:latin typeface="AR Kaiti Medium Big5" pitchFamily="49" charset="-120"/>
              <a:ea typeface="AR Kaiti Medium Big5" pitchFamily="49" charset="-120"/>
            </a:endParaRPr>
          </a:p>
          <a:p>
            <a:pPr eaLnBrk="1" hangingPunct="1"/>
            <a:endParaRPr lang="en-US" altLang="en-US" sz="3200">
              <a:latin typeface="AR Kaiti Medium Big5" pitchFamily="49" charset="-120"/>
              <a:ea typeface="AR Kaiti Medium Big5" pitchFamily="49" charset="-120"/>
            </a:endParaRPr>
          </a:p>
          <a:p>
            <a:pPr eaLnBrk="1" hangingPunct="1"/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那時，有虔誠的猶太人從天下各國來，住在耶路撒冷。（徒</a:t>
            </a:r>
            <a:r>
              <a:rPr lang="en-US" altLang="en-US" sz="3200" b="1">
                <a:latin typeface="AR Kaiti Medium Big5" pitchFamily="49" charset="-120"/>
                <a:ea typeface="AR Kaiti Medium Big5" pitchFamily="49" charset="-120"/>
              </a:rPr>
              <a:t>2:5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altLang="zh-TW" sz="3200" b="1">
              <a:latin typeface="AR Kaiti Medium Big5" pitchFamily="49" charset="-120"/>
              <a:ea typeface="AR Kaiti Medium Big5" pitchFamily="49" charset="-120"/>
            </a:endParaRPr>
          </a:p>
          <a:p>
            <a:pPr eaLnBrk="1" hangingPunct="1"/>
            <a:endParaRPr lang="en-US" altLang="en-US" sz="3200">
              <a:latin typeface="AR Kaiti Medium Big5" pitchFamily="49" charset="-120"/>
              <a:ea typeface="AR Kaiti Medium Big5" pitchFamily="49" charset="-120"/>
            </a:endParaRPr>
          </a:p>
          <a:p>
            <a:pPr eaLnBrk="1" hangingPunct="1"/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這聲音一響，眾人都來聚集，各人聽見門徒用眾人的鄉談說話，就甚納悶。（徒</a:t>
            </a:r>
            <a:r>
              <a:rPr lang="en-US" altLang="en-US" sz="3200" b="1">
                <a:latin typeface="AR Kaiti Medium Big5" pitchFamily="49" charset="-120"/>
                <a:ea typeface="AR Kaiti Medium Big5" pitchFamily="49" charset="-120"/>
              </a:rPr>
              <a:t>2:6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altLang="en-US" sz="320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381000" y="0"/>
          <a:ext cx="83058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381000" y="2209800"/>
          <a:ext cx="83058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457200" y="4495800"/>
          <a:ext cx="83058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381000" y="457200"/>
            <a:ext cx="8382000" cy="157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zh-TW" altLang="en-US" sz="48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三、</a:t>
            </a:r>
            <a:r>
              <a:rPr lang="zh-TW" altLang="en-US" sz="48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禮物為</a:t>
            </a:r>
            <a:r>
              <a:rPr lang="zh-TW" altLang="en-US" sz="48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何</a:t>
            </a:r>
            <a:r>
              <a:rPr lang="en-US" altLang="en-US" sz="48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—</a:t>
            </a:r>
          </a:p>
          <a:p>
            <a:pPr eaLnBrk="0" hangingPunct="0">
              <a:defRPr/>
            </a:pPr>
            <a:r>
              <a:rPr lang="zh-TW" altLang="en-US" sz="48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 </a:t>
            </a:r>
            <a:r>
              <a:rPr lang="zh-TW" altLang="en-US" sz="48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     如</a:t>
            </a:r>
            <a:r>
              <a:rPr lang="zh-TW" altLang="en-US" sz="48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何回報主人心</a:t>
            </a:r>
            <a:r>
              <a:rPr lang="zh-TW" altLang="en-US" sz="48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意</a:t>
            </a:r>
            <a:endParaRPr lang="zh-TW" altLang="en-US" sz="4800" dirty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  <p:pic>
        <p:nvPicPr>
          <p:cNvPr id="31749" name="Picture 5" descr="http://www.polyvore.com/cgi/img-thing?.out=jpg&amp;size=l&amp;tid=37799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733">
            <a:off x="82550" y="434975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62200" y="2819400"/>
            <a:ext cx="6477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「</a:t>
            </a:r>
            <a:r>
              <a:rPr lang="en-US" altLang="en-US" sz="3200" b="1" baseline="30000">
                <a:latin typeface="AR Kaiti Medium Big5" pitchFamily="49" charset="-120"/>
                <a:ea typeface="AR Kaiti Medium Big5" pitchFamily="49" charset="-120"/>
              </a:rPr>
              <a:t>16</a:t>
            </a:r>
            <a:r>
              <a:rPr lang="en-US" altLang="en-US" sz="3200">
                <a:latin typeface="AR Kaiti Medium Big5" pitchFamily="49" charset="-120"/>
                <a:ea typeface="AR Kaiti Medium Big5" pitchFamily="49" charset="-120"/>
              </a:rPr>
              <a:t> 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這正是先知約珥所說</a:t>
            </a:r>
            <a:r>
              <a:rPr lang="en-US" altLang="en-US" sz="3200" b="1" baseline="30000">
                <a:latin typeface="AR Kaiti Medium Big5" pitchFamily="49" charset="-120"/>
                <a:ea typeface="AR Kaiti Medium Big5" pitchFamily="49" charset="-120"/>
              </a:rPr>
              <a:t> 17</a:t>
            </a:r>
            <a:r>
              <a:rPr lang="en-US" altLang="en-US" sz="3200">
                <a:latin typeface="AR Kaiti Medium Big5" pitchFamily="49" charset="-120"/>
                <a:ea typeface="AR Kaiti Medium Big5" pitchFamily="49" charset="-120"/>
              </a:rPr>
              <a:t> 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</a:rPr>
              <a:t>『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神說：在末後的日子，我要將我的靈澆灌凡有血氣的，你們的兒女要說預言，你們的少年人要見異象，老年人要做異夢。</a:t>
            </a:r>
            <a:r>
              <a:rPr lang="en-US" altLang="en-US" sz="3200" b="1" baseline="30000">
                <a:latin typeface="AR Kaiti Medium Big5" pitchFamily="49" charset="-120"/>
                <a:ea typeface="AR Kaiti Medium Big5" pitchFamily="49" charset="-120"/>
              </a:rPr>
              <a:t> 18</a:t>
            </a:r>
            <a:r>
              <a:rPr lang="en-US" altLang="en-US" sz="3200">
                <a:latin typeface="AR Kaiti Medium Big5" pitchFamily="49" charset="-120"/>
                <a:ea typeface="AR Kaiti Medium Big5" pitchFamily="49" charset="-120"/>
              </a:rPr>
              <a:t> 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在那些日子，我要將我的靈澆灌我的僕人和使女，他們就要說預言。」</a:t>
            </a:r>
            <a:r>
              <a:rPr lang="en-US" altLang="en-US" sz="3200" b="1">
                <a:latin typeface="AR Kaiti Medium Big5" pitchFamily="49" charset="-120"/>
                <a:ea typeface="AR Kaiti Medium Big5" pitchFamily="49" charset="-120"/>
              </a:rPr>
              <a:t>(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徒</a:t>
            </a:r>
            <a:r>
              <a:rPr lang="en-US" altLang="en-US" sz="3200" b="1">
                <a:latin typeface="AR Kaiti Medium Big5" pitchFamily="49" charset="-120"/>
                <a:ea typeface="AR Kaiti Medium Big5" pitchFamily="49" charset="-120"/>
              </a:rPr>
              <a:t>2:16-18)</a:t>
            </a:r>
            <a:endParaRPr lang="en-US" altLang="en-US" sz="320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39779</TotalTime>
  <Words>376</Words>
  <Application>Microsoft Office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DFPBiaoKaiShu-B5</vt:lpstr>
      <vt:lpstr>Gill Sans MT</vt:lpstr>
      <vt:lpstr>Wingdings 2</vt:lpstr>
      <vt:lpstr>Verdana</vt:lpstr>
      <vt:lpstr>Calibri</vt:lpstr>
      <vt:lpstr>AR Maokai Heavy Big5</vt:lpstr>
      <vt:lpstr>Microsoft JhengHei</vt:lpstr>
      <vt:lpstr>AR Kaiti Medium Big5</vt:lpstr>
      <vt:lpstr>Times New Roman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Worship Service  主日崇拜</dc:title>
  <dc:creator>Alex</dc:creator>
  <cp:lastModifiedBy>Jonathan</cp:lastModifiedBy>
  <cp:revision>2575</cp:revision>
  <dcterms:created xsi:type="dcterms:W3CDTF">2010-02-20T00:55:59Z</dcterms:created>
  <dcterms:modified xsi:type="dcterms:W3CDTF">2014-06-08T15:02:00Z</dcterms:modified>
</cp:coreProperties>
</file>