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15"/>
  </p:notesMasterIdLst>
  <p:handoutMasterIdLst>
    <p:handoutMasterId r:id="rId16"/>
  </p:handoutMasterIdLst>
  <p:sldIdLst>
    <p:sldId id="601" r:id="rId2"/>
    <p:sldId id="639" r:id="rId3"/>
    <p:sldId id="640" r:id="rId4"/>
    <p:sldId id="641" r:id="rId5"/>
    <p:sldId id="646" r:id="rId6"/>
    <p:sldId id="642" r:id="rId7"/>
    <p:sldId id="643" r:id="rId8"/>
    <p:sldId id="644" r:id="rId9"/>
    <p:sldId id="647" r:id="rId10"/>
    <p:sldId id="648" r:id="rId11"/>
    <p:sldId id="645" r:id="rId12"/>
    <p:sldId id="634" r:id="rId13"/>
    <p:sldId id="635" r:id="rId14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669900"/>
    <a:srgbClr val="692F03"/>
    <a:srgbClr val="F4EE00"/>
    <a:srgbClr val="1C240A"/>
    <a:srgbClr val="FFFF99"/>
    <a:srgbClr val="1F19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30" autoAdjust="0"/>
    <p:restoredTop sz="94524" autoAdjust="0"/>
  </p:normalViewPr>
  <p:slideViewPr>
    <p:cSldViewPr>
      <p:cViewPr>
        <p:scale>
          <a:sx n="66" d="100"/>
          <a:sy n="66" d="100"/>
        </p:scale>
        <p:origin x="-156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108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502A17-542E-44A8-8848-3957EEE97B0C}" type="doc">
      <dgm:prSet loTypeId="urn:microsoft.com/office/officeart/2005/8/layout/vList3#1" loCatId="list" qsTypeId="urn:microsoft.com/office/officeart/2005/8/quickstyle/simple1" qsCatId="simple" csTypeId="urn:microsoft.com/office/officeart/2005/8/colors/colorful1#1" csCatId="colorful" phldr="1"/>
      <dgm:spPr/>
    </dgm:pt>
    <dgm:pt modelId="{3E7D6FDF-F12A-4233-9C47-12FCBAD5FF60}">
      <dgm:prSet phldrT="[Text]" custT="1"/>
      <dgm:spPr/>
      <dgm:t>
        <a:bodyPr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n-US" altLang="zh-TW" sz="3600" b="1" i="0" u="none" strike="noStrike" cap="none" normalizeH="0" baseline="0" dirty="0" smtClean="0">
            <a:ln/>
            <a:solidFill>
              <a:schemeClr val="tx1"/>
            </a:solidFill>
            <a:effectLst/>
            <a:latin typeface="AR Kaiti Medium Big5" pitchFamily="49" charset="-120"/>
            <a:ea typeface="AR Kaiti Medium Big5" pitchFamily="49" charset="-120"/>
            <a:cs typeface="Times New Roman" pitchFamily="18" charset="0"/>
          </a:endParaRP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zh-TW" altLang="en-US" sz="36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 Kaiti Medium Big5" pitchFamily="49" charset="-120"/>
              <a:ea typeface="AR Kaiti Medium Big5" pitchFamily="49" charset="-120"/>
              <a:cs typeface="Times New Roman" pitchFamily="18" charset="0"/>
            </a:rPr>
            <a:t>第一個願望</a:t>
          </a:r>
          <a:r>
            <a:rPr kumimoji="0" lang="en-US" altLang="zh-TW" sz="36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 Kaiti Medium Big5" pitchFamily="49" charset="-120"/>
              <a:ea typeface="AR Kaiti Medium Big5" pitchFamily="49" charset="-120"/>
              <a:cs typeface="Times New Roman" pitchFamily="18" charset="0"/>
            </a:rPr>
            <a:t>—</a:t>
          </a:r>
          <a:r>
            <a:rPr kumimoji="0" lang="zh-TW" altLang="en-US" sz="36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 Kaiti Medium Big5" pitchFamily="49" charset="-120"/>
              <a:ea typeface="AR Kaiti Medium Big5" pitchFamily="49" charset="-120"/>
              <a:cs typeface="Times New Roman" pitchFamily="18" charset="0"/>
            </a:rPr>
            <a:t>願天父得著榮耀</a:t>
          </a:r>
          <a:endParaRPr kumimoji="0" lang="en-US" altLang="zh-TW" sz="3600" b="1" i="0" u="none" strike="noStrike" cap="none" normalizeH="0" baseline="0" dirty="0" smtClean="0">
            <a:ln/>
            <a:solidFill>
              <a:schemeClr val="tx1"/>
            </a:solidFill>
            <a:effectLst/>
            <a:latin typeface="AR Kaiti Medium Big5" pitchFamily="49" charset="-120"/>
            <a:ea typeface="AR Kaiti Medium Big5" pitchFamily="49" charset="-120"/>
            <a:cs typeface="Times New Roman" pitchFamily="18" charset="0"/>
          </a:endParaRPr>
        </a:p>
        <a:p>
          <a:endParaRPr lang="en-US" sz="3600" dirty="0"/>
        </a:p>
      </dgm:t>
    </dgm:pt>
    <dgm:pt modelId="{F5DED68F-6EBA-4C7E-B898-2B8CEA90AADE}" type="parTrans" cxnId="{2EE86B5E-26FC-46E5-80B4-416AE784EC06}">
      <dgm:prSet/>
      <dgm:spPr/>
      <dgm:t>
        <a:bodyPr/>
        <a:lstStyle/>
        <a:p>
          <a:endParaRPr lang="en-US" sz="3600"/>
        </a:p>
      </dgm:t>
    </dgm:pt>
    <dgm:pt modelId="{EDA603D0-0B2B-4028-8707-8D4B726F804D}" type="sibTrans" cxnId="{2EE86B5E-26FC-46E5-80B4-416AE784EC06}">
      <dgm:prSet/>
      <dgm:spPr/>
      <dgm:t>
        <a:bodyPr/>
        <a:lstStyle/>
        <a:p>
          <a:endParaRPr lang="en-US" sz="3600"/>
        </a:p>
      </dgm:t>
    </dgm:pt>
    <dgm:pt modelId="{C9BAE56C-906C-4649-8A1C-898795FFA78D}">
      <dgm:prSet phldrT="[Text]" custT="1"/>
      <dgm:spPr/>
      <dgm:t>
        <a:bodyPr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n-US" altLang="zh-TW" sz="3600" b="1" i="0" u="none" strike="noStrike" cap="none" normalizeH="0" baseline="0" dirty="0" smtClean="0">
            <a:ln/>
            <a:effectLst/>
            <a:latin typeface="AR Kaiti Medium Big5" pitchFamily="49" charset="-120"/>
            <a:ea typeface="AR Kaiti Medium Big5" pitchFamily="49" charset="-120"/>
            <a:cs typeface="Times New Roman" pitchFamily="18" charset="0"/>
          </a:endParaRP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zh-TW" altLang="en-US" sz="3600" b="1" i="0" u="none" strike="noStrike" cap="none" normalizeH="0" baseline="0" dirty="0" smtClean="0">
              <a:ln/>
              <a:effectLst/>
              <a:latin typeface="AR Kaiti Medium Big5" pitchFamily="49" charset="-120"/>
              <a:ea typeface="AR Kaiti Medium Big5" pitchFamily="49" charset="-120"/>
              <a:cs typeface="Times New Roman" pitchFamily="18" charset="0"/>
            </a:rPr>
            <a:t>第二個願望</a:t>
          </a:r>
          <a:r>
            <a:rPr kumimoji="0" lang="en-US" altLang="zh-TW" sz="3600" b="1" i="0" u="none" strike="noStrike" cap="none" normalizeH="0" baseline="0" dirty="0" smtClean="0">
              <a:ln/>
              <a:effectLst/>
              <a:latin typeface="AR Kaiti Medium Big5" pitchFamily="49" charset="-120"/>
              <a:ea typeface="AR Kaiti Medium Big5" pitchFamily="49" charset="-120"/>
              <a:cs typeface="Times New Roman" pitchFamily="18" charset="0"/>
            </a:rPr>
            <a:t>—</a:t>
          </a:r>
          <a:r>
            <a:rPr kumimoji="0" lang="zh-TW" altLang="en-US" sz="3600" b="1" i="0" u="none" strike="noStrike" cap="none" normalizeH="0" baseline="0" dirty="0" smtClean="0">
              <a:ln/>
              <a:effectLst/>
              <a:latin typeface="AR Kaiti Medium Big5" pitchFamily="49" charset="-120"/>
              <a:ea typeface="AR Kaiti Medium Big5" pitchFamily="49" charset="-120"/>
              <a:cs typeface="Times New Roman" pitchFamily="18" charset="0"/>
            </a:rPr>
            <a:t>願世人認識耶穌</a:t>
          </a:r>
          <a:endParaRPr kumimoji="0" lang="en-US" altLang="zh-TW" sz="3600" b="1" i="0" u="none" strike="noStrike" cap="none" normalizeH="0" baseline="0" dirty="0" smtClean="0">
            <a:ln/>
            <a:effectLst/>
            <a:latin typeface="AR Kaiti Medium Big5" pitchFamily="49" charset="-120"/>
            <a:ea typeface="AR Kaiti Medium Big5" pitchFamily="49" charset="-120"/>
            <a:cs typeface="Times New Roman" pitchFamily="18" charset="0"/>
          </a:endParaRPr>
        </a:p>
        <a:p>
          <a:endParaRPr lang="en-US" sz="3600" dirty="0"/>
        </a:p>
      </dgm:t>
    </dgm:pt>
    <dgm:pt modelId="{04FCA26F-F66B-46DB-B70C-992AF861C428}" type="parTrans" cxnId="{0B77222E-FDD7-4B5F-B9DB-CB3B5F0498A9}">
      <dgm:prSet/>
      <dgm:spPr/>
      <dgm:t>
        <a:bodyPr/>
        <a:lstStyle/>
        <a:p>
          <a:endParaRPr lang="en-US" sz="3600"/>
        </a:p>
      </dgm:t>
    </dgm:pt>
    <dgm:pt modelId="{36B34D33-0D1C-451B-B0A1-E990017DA620}" type="sibTrans" cxnId="{0B77222E-FDD7-4B5F-B9DB-CB3B5F0498A9}">
      <dgm:prSet/>
      <dgm:spPr/>
      <dgm:t>
        <a:bodyPr/>
        <a:lstStyle/>
        <a:p>
          <a:endParaRPr lang="en-US" sz="3600"/>
        </a:p>
      </dgm:t>
    </dgm:pt>
    <dgm:pt modelId="{FFF80FB8-AD29-411C-958B-681A09EEC70F}">
      <dgm:prSet phldrT="[Text]" custT="1"/>
      <dgm:spPr>
        <a:solidFill>
          <a:schemeClr val="accent4">
            <a:lumMod val="50000"/>
          </a:schemeClr>
        </a:solidFill>
      </dgm:spPr>
      <dgm:t>
        <a:bodyPr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n-US" altLang="zh-TW" sz="3600" b="1" i="0" u="none" strike="noStrike" cap="none" normalizeH="0" baseline="0" dirty="0" smtClean="0">
            <a:ln/>
            <a:effectLst/>
            <a:latin typeface="AR Kaiti Medium Big5" pitchFamily="49" charset="-120"/>
            <a:ea typeface="AR Kaiti Medium Big5" pitchFamily="49" charset="-120"/>
            <a:cs typeface="Times New Roman" pitchFamily="18" charset="0"/>
          </a:endParaRP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zh-TW" altLang="en-US" sz="3600" b="1" i="0" u="none" strike="noStrike" cap="none" normalizeH="0" baseline="0" dirty="0" smtClean="0">
              <a:ln/>
              <a:effectLst/>
              <a:latin typeface="AR Kaiti Medium Big5" pitchFamily="49" charset="-120"/>
              <a:ea typeface="AR Kaiti Medium Big5" pitchFamily="49" charset="-120"/>
              <a:cs typeface="Times New Roman" pitchFamily="18" charset="0"/>
            </a:rPr>
            <a:t>第三個願望</a:t>
          </a:r>
          <a:r>
            <a:rPr kumimoji="0" lang="en-US" altLang="zh-TW" sz="3600" b="1" i="0" u="none" strike="noStrike" cap="none" normalizeH="0" baseline="0" dirty="0" smtClean="0">
              <a:ln/>
              <a:effectLst/>
              <a:latin typeface="AR Kaiti Medium Big5" pitchFamily="49" charset="-120"/>
              <a:ea typeface="AR Kaiti Medium Big5" pitchFamily="49" charset="-120"/>
              <a:cs typeface="Times New Roman" pitchFamily="18" charset="0"/>
            </a:rPr>
            <a:t>—</a:t>
          </a:r>
          <a:r>
            <a:rPr kumimoji="0" lang="zh-TW" altLang="en-US" sz="3600" b="1" i="0" u="none" strike="noStrike" cap="none" normalizeH="0" baseline="0" dirty="0" smtClean="0">
              <a:ln/>
              <a:effectLst/>
              <a:latin typeface="AR Kaiti Medium Big5" pitchFamily="49" charset="-120"/>
              <a:ea typeface="AR Kaiti Medium Big5" pitchFamily="49" charset="-120"/>
              <a:cs typeface="Times New Roman" pitchFamily="18" charset="0"/>
            </a:rPr>
            <a:t>願教會合而為一</a:t>
          </a:r>
          <a:endParaRPr kumimoji="0" lang="zh-TW" altLang="en-US" sz="3600" b="1" i="0" u="none" strike="noStrike" cap="none" normalizeH="0" baseline="0" dirty="0" smtClean="0">
            <a:ln/>
            <a:effectLst/>
            <a:latin typeface="AR Kaiti Medium Big5" pitchFamily="49" charset="-120"/>
            <a:ea typeface="AR Kaiti Medium Big5" pitchFamily="49" charset="-120"/>
          </a:endParaRPr>
        </a:p>
        <a:p>
          <a:endParaRPr lang="en-US" sz="3600" dirty="0"/>
        </a:p>
      </dgm:t>
    </dgm:pt>
    <dgm:pt modelId="{FE38A0EF-318E-401C-A376-0D38E90CF036}" type="parTrans" cxnId="{D9F2B24C-1DA5-4AA1-BFD4-AD41901DF6E8}">
      <dgm:prSet/>
      <dgm:spPr/>
      <dgm:t>
        <a:bodyPr/>
        <a:lstStyle/>
        <a:p>
          <a:endParaRPr lang="en-US" sz="3600"/>
        </a:p>
      </dgm:t>
    </dgm:pt>
    <dgm:pt modelId="{BB7E9C1C-34F5-4973-9BC3-5E6D6E75AC6A}" type="sibTrans" cxnId="{D9F2B24C-1DA5-4AA1-BFD4-AD41901DF6E8}">
      <dgm:prSet/>
      <dgm:spPr/>
      <dgm:t>
        <a:bodyPr/>
        <a:lstStyle/>
        <a:p>
          <a:endParaRPr lang="en-US" sz="3600"/>
        </a:p>
      </dgm:t>
    </dgm:pt>
    <dgm:pt modelId="{923C5FF1-2BDE-411A-B2A1-CA7392A786FF}" type="pres">
      <dgm:prSet presAssocID="{5A502A17-542E-44A8-8848-3957EEE97B0C}" presName="linearFlow" presStyleCnt="0">
        <dgm:presLayoutVars>
          <dgm:dir/>
          <dgm:resizeHandles val="exact"/>
        </dgm:presLayoutVars>
      </dgm:prSet>
      <dgm:spPr/>
    </dgm:pt>
    <dgm:pt modelId="{30EB1213-6516-42D3-9EDE-E786ACE79CA5}" type="pres">
      <dgm:prSet presAssocID="{3E7D6FDF-F12A-4233-9C47-12FCBAD5FF60}" presName="composite" presStyleCnt="0"/>
      <dgm:spPr/>
    </dgm:pt>
    <dgm:pt modelId="{37ADB722-FFCE-47B3-81B0-D3D6A345FBC6}" type="pres">
      <dgm:prSet presAssocID="{3E7D6FDF-F12A-4233-9C47-12FCBAD5FF60}" presName="imgShp" presStyleLbl="fgImgPlace1" presStyleIdx="0" presStyleCnt="3" custLinFactNeighborX="-54811" custLinFactNeighborY="-4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2C73D35-3212-4B40-899E-7176FA33E8E6}" type="pres">
      <dgm:prSet presAssocID="{3E7D6FDF-F12A-4233-9C47-12FCBAD5FF60}" presName="txShp" presStyleLbl="node1" presStyleIdx="0" presStyleCnt="3" custScaleX="129971" custLinFactNeighborX="89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ADF550-09AF-4377-8994-D9EBF686A895}" type="pres">
      <dgm:prSet presAssocID="{EDA603D0-0B2B-4028-8707-8D4B726F804D}" presName="spacing" presStyleCnt="0"/>
      <dgm:spPr/>
    </dgm:pt>
    <dgm:pt modelId="{F3ADDCE7-A711-4E72-8CB4-6F88EFA17C3D}" type="pres">
      <dgm:prSet presAssocID="{C9BAE56C-906C-4649-8A1C-898795FFA78D}" presName="composite" presStyleCnt="0"/>
      <dgm:spPr/>
    </dgm:pt>
    <dgm:pt modelId="{2ED74D0F-BDEE-4928-8789-44E14A64D487}" type="pres">
      <dgm:prSet presAssocID="{C9BAE56C-906C-4649-8A1C-898795FFA78D}" presName="imgShp" presStyleLbl="fgImgPlace1" presStyleIdx="1" presStyleCnt="3" custLinFactNeighborX="-54811" custLinFactNeighborY="-475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22EDD89-159D-463E-92DE-9758A9A2F23C}" type="pres">
      <dgm:prSet presAssocID="{C9BAE56C-906C-4649-8A1C-898795FFA78D}" presName="txShp" presStyleLbl="node1" presStyleIdx="1" presStyleCnt="3" custScaleX="129971" custLinFactNeighborX="89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30CA82-D947-4852-A981-8BB88AE2EAD3}" type="pres">
      <dgm:prSet presAssocID="{36B34D33-0D1C-451B-B0A1-E990017DA620}" presName="spacing" presStyleCnt="0"/>
      <dgm:spPr/>
    </dgm:pt>
    <dgm:pt modelId="{EE63AB5A-DB7B-4F66-BF06-4C894DF34700}" type="pres">
      <dgm:prSet presAssocID="{FFF80FB8-AD29-411C-958B-681A09EEC70F}" presName="composite" presStyleCnt="0"/>
      <dgm:spPr/>
    </dgm:pt>
    <dgm:pt modelId="{82073CF2-426E-4F5B-ACFF-EB616819F7F6}" type="pres">
      <dgm:prSet presAssocID="{FFF80FB8-AD29-411C-958B-681A09EEC70F}" presName="imgShp" presStyleLbl="fgImgPlace1" presStyleIdx="2" presStyleCnt="3" custLinFactNeighborX="-54811" custLinFactNeighborY="97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041EE37-0BCA-44B1-B482-4B16827EADCC}" type="pres">
      <dgm:prSet presAssocID="{FFF80FB8-AD29-411C-958B-681A09EEC70F}" presName="txShp" presStyleLbl="node1" presStyleIdx="2" presStyleCnt="3" custScaleX="129971" custLinFactNeighborX="89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A91844-37CF-4EF1-9856-9783BA107E9B}" type="presOf" srcId="{C9BAE56C-906C-4649-8A1C-898795FFA78D}" destId="{122EDD89-159D-463E-92DE-9758A9A2F23C}" srcOrd="0" destOrd="0" presId="urn:microsoft.com/office/officeart/2005/8/layout/vList3#1"/>
    <dgm:cxn modelId="{2EE86B5E-26FC-46E5-80B4-416AE784EC06}" srcId="{5A502A17-542E-44A8-8848-3957EEE97B0C}" destId="{3E7D6FDF-F12A-4233-9C47-12FCBAD5FF60}" srcOrd="0" destOrd="0" parTransId="{F5DED68F-6EBA-4C7E-B898-2B8CEA90AADE}" sibTransId="{EDA603D0-0B2B-4028-8707-8D4B726F804D}"/>
    <dgm:cxn modelId="{EA3ED302-26F8-40F0-8CF0-2E5438F3E3B9}" type="presOf" srcId="{FFF80FB8-AD29-411C-958B-681A09EEC70F}" destId="{8041EE37-0BCA-44B1-B482-4B16827EADCC}" srcOrd="0" destOrd="0" presId="urn:microsoft.com/office/officeart/2005/8/layout/vList3#1"/>
    <dgm:cxn modelId="{0B77222E-FDD7-4B5F-B9DB-CB3B5F0498A9}" srcId="{5A502A17-542E-44A8-8848-3957EEE97B0C}" destId="{C9BAE56C-906C-4649-8A1C-898795FFA78D}" srcOrd="1" destOrd="0" parTransId="{04FCA26F-F66B-46DB-B70C-992AF861C428}" sibTransId="{36B34D33-0D1C-451B-B0A1-E990017DA620}"/>
    <dgm:cxn modelId="{2AD3B88C-D226-4121-A947-EA11D38365FF}" type="presOf" srcId="{5A502A17-542E-44A8-8848-3957EEE97B0C}" destId="{923C5FF1-2BDE-411A-B2A1-CA7392A786FF}" srcOrd="0" destOrd="0" presId="urn:microsoft.com/office/officeart/2005/8/layout/vList3#1"/>
    <dgm:cxn modelId="{D9F2B24C-1DA5-4AA1-BFD4-AD41901DF6E8}" srcId="{5A502A17-542E-44A8-8848-3957EEE97B0C}" destId="{FFF80FB8-AD29-411C-958B-681A09EEC70F}" srcOrd="2" destOrd="0" parTransId="{FE38A0EF-318E-401C-A376-0D38E90CF036}" sibTransId="{BB7E9C1C-34F5-4973-9BC3-5E6D6E75AC6A}"/>
    <dgm:cxn modelId="{8D29E277-829C-47A0-8FCD-B3B3508F90EA}" type="presOf" srcId="{3E7D6FDF-F12A-4233-9C47-12FCBAD5FF60}" destId="{42C73D35-3212-4B40-899E-7176FA33E8E6}" srcOrd="0" destOrd="0" presId="urn:microsoft.com/office/officeart/2005/8/layout/vList3#1"/>
    <dgm:cxn modelId="{A6BAAFCB-8711-4E36-97B5-35F44534F940}" type="presParOf" srcId="{923C5FF1-2BDE-411A-B2A1-CA7392A786FF}" destId="{30EB1213-6516-42D3-9EDE-E786ACE79CA5}" srcOrd="0" destOrd="0" presId="urn:microsoft.com/office/officeart/2005/8/layout/vList3#1"/>
    <dgm:cxn modelId="{B4013E6C-C0F3-4ACF-9703-23485843078B}" type="presParOf" srcId="{30EB1213-6516-42D3-9EDE-E786ACE79CA5}" destId="{37ADB722-FFCE-47B3-81B0-D3D6A345FBC6}" srcOrd="0" destOrd="0" presId="urn:microsoft.com/office/officeart/2005/8/layout/vList3#1"/>
    <dgm:cxn modelId="{ACF43378-F13F-43BF-9D99-A8866BBE662F}" type="presParOf" srcId="{30EB1213-6516-42D3-9EDE-E786ACE79CA5}" destId="{42C73D35-3212-4B40-899E-7176FA33E8E6}" srcOrd="1" destOrd="0" presId="urn:microsoft.com/office/officeart/2005/8/layout/vList3#1"/>
    <dgm:cxn modelId="{C063CF90-EA8E-4BFB-BE9C-FF36E262BC7F}" type="presParOf" srcId="{923C5FF1-2BDE-411A-B2A1-CA7392A786FF}" destId="{43ADF550-09AF-4377-8994-D9EBF686A895}" srcOrd="1" destOrd="0" presId="urn:microsoft.com/office/officeart/2005/8/layout/vList3#1"/>
    <dgm:cxn modelId="{2C8041AD-36A8-42FC-AAFD-409CBBF7E89E}" type="presParOf" srcId="{923C5FF1-2BDE-411A-B2A1-CA7392A786FF}" destId="{F3ADDCE7-A711-4E72-8CB4-6F88EFA17C3D}" srcOrd="2" destOrd="0" presId="urn:microsoft.com/office/officeart/2005/8/layout/vList3#1"/>
    <dgm:cxn modelId="{7C5E165D-36E4-4C6A-B23B-3856F82B9365}" type="presParOf" srcId="{F3ADDCE7-A711-4E72-8CB4-6F88EFA17C3D}" destId="{2ED74D0F-BDEE-4928-8789-44E14A64D487}" srcOrd="0" destOrd="0" presId="urn:microsoft.com/office/officeart/2005/8/layout/vList3#1"/>
    <dgm:cxn modelId="{490E3901-857F-4B0B-BC13-86642AAAED41}" type="presParOf" srcId="{F3ADDCE7-A711-4E72-8CB4-6F88EFA17C3D}" destId="{122EDD89-159D-463E-92DE-9758A9A2F23C}" srcOrd="1" destOrd="0" presId="urn:microsoft.com/office/officeart/2005/8/layout/vList3#1"/>
    <dgm:cxn modelId="{8B4E58AF-1450-47BA-92BF-1E3E023AF244}" type="presParOf" srcId="{923C5FF1-2BDE-411A-B2A1-CA7392A786FF}" destId="{D130CA82-D947-4852-A981-8BB88AE2EAD3}" srcOrd="3" destOrd="0" presId="urn:microsoft.com/office/officeart/2005/8/layout/vList3#1"/>
    <dgm:cxn modelId="{746CAD20-1564-46D2-BF05-983DC230813F}" type="presParOf" srcId="{923C5FF1-2BDE-411A-B2A1-CA7392A786FF}" destId="{EE63AB5A-DB7B-4F66-BF06-4C894DF34700}" srcOrd="4" destOrd="0" presId="urn:microsoft.com/office/officeart/2005/8/layout/vList3#1"/>
    <dgm:cxn modelId="{8DE9421F-F25B-437C-B402-3B4094525B43}" type="presParOf" srcId="{EE63AB5A-DB7B-4F66-BF06-4C894DF34700}" destId="{82073CF2-426E-4F5B-ACFF-EB616819F7F6}" srcOrd="0" destOrd="0" presId="urn:microsoft.com/office/officeart/2005/8/layout/vList3#1"/>
    <dgm:cxn modelId="{2EC4E46D-8B22-4989-B791-28BB8CA8A99D}" type="presParOf" srcId="{EE63AB5A-DB7B-4F66-BF06-4C894DF34700}" destId="{8041EE37-0BCA-44B1-B482-4B16827EADCC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C73D35-3212-4B40-899E-7176FA33E8E6}">
      <dsp:nvSpPr>
        <dsp:cNvPr id="0" name=""/>
        <dsp:cNvSpPr/>
      </dsp:nvSpPr>
      <dsp:spPr>
        <a:xfrm rot="10800000">
          <a:off x="1164554" y="2076"/>
          <a:ext cx="7903224" cy="1397004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6040" tIns="137160" rIns="256032" bIns="13716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n-US" altLang="zh-TW" sz="3600" b="1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AR Kaiti Medium Big5" pitchFamily="49" charset="-120"/>
            <a:ea typeface="AR Kaiti Medium Big5" pitchFamily="49" charset="-120"/>
            <a:cs typeface="Times New Roman" pitchFamily="18" charset="0"/>
          </a:endParaRP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zh-TW" altLang="en-US" sz="36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 Kaiti Medium Big5" pitchFamily="49" charset="-120"/>
              <a:ea typeface="AR Kaiti Medium Big5" pitchFamily="49" charset="-120"/>
              <a:cs typeface="Times New Roman" pitchFamily="18" charset="0"/>
            </a:rPr>
            <a:t>第一個願望</a:t>
          </a:r>
          <a:r>
            <a:rPr kumimoji="0" lang="en-US" altLang="zh-TW" sz="36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 Kaiti Medium Big5" pitchFamily="49" charset="-120"/>
              <a:ea typeface="AR Kaiti Medium Big5" pitchFamily="49" charset="-120"/>
              <a:cs typeface="Times New Roman" pitchFamily="18" charset="0"/>
            </a:rPr>
            <a:t>—</a:t>
          </a:r>
          <a:r>
            <a:rPr kumimoji="0" lang="zh-TW" altLang="en-US" sz="36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 Kaiti Medium Big5" pitchFamily="49" charset="-120"/>
              <a:ea typeface="AR Kaiti Medium Big5" pitchFamily="49" charset="-120"/>
              <a:cs typeface="Times New Roman" pitchFamily="18" charset="0"/>
            </a:rPr>
            <a:t>願天父得著榮耀</a:t>
          </a:r>
          <a:endParaRPr kumimoji="0" lang="en-US" altLang="zh-TW" sz="3600" b="1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AR Kaiti Medium Big5" pitchFamily="49" charset="-120"/>
            <a:ea typeface="AR Kaiti Medium Big5" pitchFamily="49" charset="-120"/>
            <a:cs typeface="Times New Roman" pitchFamily="18" charset="0"/>
          </a:endParaRPr>
        </a:p>
        <a:p>
          <a:pPr>
            <a:spcBef>
              <a:spcPct val="0"/>
            </a:spcBef>
          </a:pPr>
          <a:endParaRPr lang="en-US" sz="3600" kern="1200" dirty="0"/>
        </a:p>
      </dsp:txBody>
      <dsp:txXfrm rot="10800000">
        <a:off x="1513805" y="2076"/>
        <a:ext cx="7553973" cy="1397004"/>
      </dsp:txXfrm>
    </dsp:sp>
    <dsp:sp modelId="{37ADB722-FFCE-47B3-81B0-D3D6A345FBC6}">
      <dsp:nvSpPr>
        <dsp:cNvPr id="0" name=""/>
        <dsp:cNvSpPr/>
      </dsp:nvSpPr>
      <dsp:spPr>
        <a:xfrm>
          <a:off x="67405" y="1405"/>
          <a:ext cx="1397004" cy="139700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2EDD89-159D-463E-92DE-9758A9A2F23C}">
      <dsp:nvSpPr>
        <dsp:cNvPr id="0" name=""/>
        <dsp:cNvSpPr/>
      </dsp:nvSpPr>
      <dsp:spPr>
        <a:xfrm rot="10800000">
          <a:off x="1164554" y="1816097"/>
          <a:ext cx="7903224" cy="1397004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6040" tIns="137160" rIns="256032" bIns="13716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n-US" altLang="zh-TW" sz="3600" b="1" i="0" u="none" strike="noStrike" kern="1200" cap="none" normalizeH="0" baseline="0" dirty="0" smtClean="0">
            <a:ln/>
            <a:effectLst/>
            <a:latin typeface="AR Kaiti Medium Big5" pitchFamily="49" charset="-120"/>
            <a:ea typeface="AR Kaiti Medium Big5" pitchFamily="49" charset="-120"/>
            <a:cs typeface="Times New Roman" pitchFamily="18" charset="0"/>
          </a:endParaRP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zh-TW" altLang="en-US" sz="3600" b="1" i="0" u="none" strike="noStrike" kern="1200" cap="none" normalizeH="0" baseline="0" dirty="0" smtClean="0">
              <a:ln/>
              <a:effectLst/>
              <a:latin typeface="AR Kaiti Medium Big5" pitchFamily="49" charset="-120"/>
              <a:ea typeface="AR Kaiti Medium Big5" pitchFamily="49" charset="-120"/>
              <a:cs typeface="Times New Roman" pitchFamily="18" charset="0"/>
            </a:rPr>
            <a:t>第二個願望</a:t>
          </a:r>
          <a:r>
            <a:rPr kumimoji="0" lang="en-US" altLang="zh-TW" sz="3600" b="1" i="0" u="none" strike="noStrike" kern="1200" cap="none" normalizeH="0" baseline="0" dirty="0" smtClean="0">
              <a:ln/>
              <a:effectLst/>
              <a:latin typeface="AR Kaiti Medium Big5" pitchFamily="49" charset="-120"/>
              <a:ea typeface="AR Kaiti Medium Big5" pitchFamily="49" charset="-120"/>
              <a:cs typeface="Times New Roman" pitchFamily="18" charset="0"/>
            </a:rPr>
            <a:t>—</a:t>
          </a:r>
          <a:r>
            <a:rPr kumimoji="0" lang="zh-TW" altLang="en-US" sz="3600" b="1" i="0" u="none" strike="noStrike" kern="1200" cap="none" normalizeH="0" baseline="0" dirty="0" smtClean="0">
              <a:ln/>
              <a:effectLst/>
              <a:latin typeface="AR Kaiti Medium Big5" pitchFamily="49" charset="-120"/>
              <a:ea typeface="AR Kaiti Medium Big5" pitchFamily="49" charset="-120"/>
              <a:cs typeface="Times New Roman" pitchFamily="18" charset="0"/>
            </a:rPr>
            <a:t>願世人認識耶穌</a:t>
          </a:r>
          <a:endParaRPr kumimoji="0" lang="en-US" altLang="zh-TW" sz="3600" b="1" i="0" u="none" strike="noStrike" kern="1200" cap="none" normalizeH="0" baseline="0" dirty="0" smtClean="0">
            <a:ln/>
            <a:effectLst/>
            <a:latin typeface="AR Kaiti Medium Big5" pitchFamily="49" charset="-120"/>
            <a:ea typeface="AR Kaiti Medium Big5" pitchFamily="49" charset="-120"/>
            <a:cs typeface="Times New Roman" pitchFamily="18" charset="0"/>
          </a:endParaRPr>
        </a:p>
        <a:p>
          <a:pPr>
            <a:spcBef>
              <a:spcPct val="0"/>
            </a:spcBef>
          </a:pPr>
          <a:endParaRPr lang="en-US" sz="3600" kern="1200" dirty="0"/>
        </a:p>
      </dsp:txBody>
      <dsp:txXfrm rot="10800000">
        <a:off x="1513805" y="1816097"/>
        <a:ext cx="7553973" cy="1397004"/>
      </dsp:txXfrm>
    </dsp:sp>
    <dsp:sp modelId="{2ED74D0F-BDEE-4928-8789-44E14A64D487}">
      <dsp:nvSpPr>
        <dsp:cNvPr id="0" name=""/>
        <dsp:cNvSpPr/>
      </dsp:nvSpPr>
      <dsp:spPr>
        <a:xfrm>
          <a:off x="67405" y="1749711"/>
          <a:ext cx="1397004" cy="139700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41EE37-0BCA-44B1-B482-4B16827EADCC}">
      <dsp:nvSpPr>
        <dsp:cNvPr id="0" name=""/>
        <dsp:cNvSpPr/>
      </dsp:nvSpPr>
      <dsp:spPr>
        <a:xfrm rot="10800000">
          <a:off x="1164554" y="3630118"/>
          <a:ext cx="7903224" cy="1397004"/>
        </a:xfrm>
        <a:prstGeom prst="homePlate">
          <a:avLst/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6040" tIns="137160" rIns="256032" bIns="13716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n-US" altLang="zh-TW" sz="3600" b="1" i="0" u="none" strike="noStrike" kern="1200" cap="none" normalizeH="0" baseline="0" dirty="0" smtClean="0">
            <a:ln/>
            <a:effectLst/>
            <a:latin typeface="AR Kaiti Medium Big5" pitchFamily="49" charset="-120"/>
            <a:ea typeface="AR Kaiti Medium Big5" pitchFamily="49" charset="-120"/>
            <a:cs typeface="Times New Roman" pitchFamily="18" charset="0"/>
          </a:endParaRP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zh-TW" altLang="en-US" sz="3600" b="1" i="0" u="none" strike="noStrike" kern="1200" cap="none" normalizeH="0" baseline="0" dirty="0" smtClean="0">
              <a:ln/>
              <a:effectLst/>
              <a:latin typeface="AR Kaiti Medium Big5" pitchFamily="49" charset="-120"/>
              <a:ea typeface="AR Kaiti Medium Big5" pitchFamily="49" charset="-120"/>
              <a:cs typeface="Times New Roman" pitchFamily="18" charset="0"/>
            </a:rPr>
            <a:t>第三個願望</a:t>
          </a:r>
          <a:r>
            <a:rPr kumimoji="0" lang="en-US" altLang="zh-TW" sz="3600" b="1" i="0" u="none" strike="noStrike" kern="1200" cap="none" normalizeH="0" baseline="0" dirty="0" smtClean="0">
              <a:ln/>
              <a:effectLst/>
              <a:latin typeface="AR Kaiti Medium Big5" pitchFamily="49" charset="-120"/>
              <a:ea typeface="AR Kaiti Medium Big5" pitchFamily="49" charset="-120"/>
              <a:cs typeface="Times New Roman" pitchFamily="18" charset="0"/>
            </a:rPr>
            <a:t>—</a:t>
          </a:r>
          <a:r>
            <a:rPr kumimoji="0" lang="zh-TW" altLang="en-US" sz="3600" b="1" i="0" u="none" strike="noStrike" kern="1200" cap="none" normalizeH="0" baseline="0" dirty="0" smtClean="0">
              <a:ln/>
              <a:effectLst/>
              <a:latin typeface="AR Kaiti Medium Big5" pitchFamily="49" charset="-120"/>
              <a:ea typeface="AR Kaiti Medium Big5" pitchFamily="49" charset="-120"/>
              <a:cs typeface="Times New Roman" pitchFamily="18" charset="0"/>
            </a:rPr>
            <a:t>願教會合而為一</a:t>
          </a:r>
          <a:endParaRPr kumimoji="0" lang="zh-TW" altLang="en-US" sz="3600" b="1" i="0" u="none" strike="noStrike" kern="1200" cap="none" normalizeH="0" baseline="0" dirty="0" smtClean="0">
            <a:ln/>
            <a:effectLst/>
            <a:latin typeface="AR Kaiti Medium Big5" pitchFamily="49" charset="-120"/>
            <a:ea typeface="AR Kaiti Medium Big5" pitchFamily="49" charset="-120"/>
          </a:endParaRPr>
        </a:p>
        <a:p>
          <a:pPr>
            <a:spcBef>
              <a:spcPct val="0"/>
            </a:spcBef>
          </a:pPr>
          <a:endParaRPr lang="en-US" sz="3600" kern="1200" dirty="0"/>
        </a:p>
      </dsp:txBody>
      <dsp:txXfrm rot="10800000">
        <a:off x="1513805" y="3630118"/>
        <a:ext cx="7553973" cy="1397004"/>
      </dsp:txXfrm>
    </dsp:sp>
    <dsp:sp modelId="{82073CF2-426E-4F5B-ACFF-EB616819F7F6}">
      <dsp:nvSpPr>
        <dsp:cNvPr id="0" name=""/>
        <dsp:cNvSpPr/>
      </dsp:nvSpPr>
      <dsp:spPr>
        <a:xfrm>
          <a:off x="67405" y="3632195"/>
          <a:ext cx="1397004" cy="139700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CC1CCDF-172C-4F57-B098-57861C0F0F8B}" type="datetimeFigureOut">
              <a:rPr lang="en-US"/>
              <a:pPr>
                <a:defRPr/>
              </a:pPr>
              <a:t>6/1/2014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B368E7A-9D09-4F8B-8F2D-A5ED84CF7B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2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DC348FE-B075-4EA6-A663-3B4ED2247E2E}" type="datetimeFigureOut">
              <a:rPr lang="en-US"/>
              <a:pPr>
                <a:defRPr/>
              </a:pPr>
              <a:t>6/1/2014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D112E6D-B1AF-460F-8D4E-B2652293B4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565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1B6F601-9FFF-46B2-BA8F-814FBA38BB26}" type="datetimeFigureOut">
              <a:rPr lang="en-US"/>
              <a:pPr>
                <a:defRPr/>
              </a:pPr>
              <a:t>6/1/2014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ABE8740-49AC-474E-917C-2793371D6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05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B620A-D938-4E4D-B209-2E02C5C649FF}" type="datetimeFigureOut">
              <a:rPr lang="en-US"/>
              <a:pPr>
                <a:defRPr/>
              </a:pPr>
              <a:t>6/1/2014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B0CF3-9E43-4000-BB4A-669EFDACFD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017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19CFD-310B-4CEE-8CBD-2CB5E7EBD92A}" type="datetimeFigureOut">
              <a:rPr lang="en-US"/>
              <a:pPr>
                <a:defRPr/>
              </a:pPr>
              <a:t>6/1/2014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FA76B-7EE1-41B7-8BC3-DD122813D1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3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876800"/>
          </a:xfrm>
        </p:spPr>
        <p:txBody>
          <a:bodyPr/>
          <a:lstStyle>
            <a:lvl1pPr marL="0" indent="0" algn="l">
              <a:spcBef>
                <a:spcPts val="600"/>
              </a:spcBef>
              <a:buFontTx/>
              <a:buNone/>
              <a:defRPr sz="4200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0108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668432" y="5257800"/>
            <a:ext cx="5733941" cy="14927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000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請將手機轉成靜音或關機</a:t>
            </a:r>
            <a:endParaRPr lang="en-US" altLang="zh-TW" sz="3000" b="1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+mn-lt"/>
              <a:ea typeface="+mn-ea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sz="2800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奧斯汀台灣基督長老教會</a:t>
            </a:r>
            <a:endParaRPr lang="en-US" altLang="zh-TW" sz="2800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Austin Taiwanese Presbyterian Church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74320"/>
            <a:ext cx="7772400" cy="1325880"/>
          </a:xfrm>
        </p:spPr>
        <p:txBody>
          <a:bodyPr/>
          <a:lstStyle>
            <a:lvl1pPr>
              <a:defRPr sz="4600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752600"/>
            <a:ext cx="7391400" cy="3505200"/>
          </a:xfrm>
        </p:spPr>
        <p:txBody>
          <a:bodyPr/>
          <a:lstStyle>
            <a:lvl1pPr marL="0" indent="0" algn="ctr">
              <a:buNone/>
              <a:defRPr sz="3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444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pos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298448"/>
            <a:ext cx="7772400" cy="4873752"/>
          </a:xfrm>
        </p:spPr>
        <p:txBody>
          <a:bodyPr/>
          <a:lstStyle>
            <a:lvl1pPr>
              <a:buFontTx/>
              <a:buNone/>
              <a:defRPr/>
            </a:lvl1pPr>
            <a:lvl2pPr marL="0">
              <a:buFont typeface="Wingdings" pitchFamily="2" charset="2"/>
              <a:buChar char="Ø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038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ponsive_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04800"/>
            <a:ext cx="7772400" cy="5867400"/>
          </a:xfrm>
        </p:spPr>
        <p:txBody>
          <a:bodyPr/>
          <a:lstStyle>
            <a:lvl1pPr marL="0" indent="0" algn="l">
              <a:buFontTx/>
              <a:buNone/>
              <a:defRPr sz="4200" baseline="0"/>
            </a:lvl1pPr>
            <a:lvl2pPr marL="0">
              <a:buFont typeface="Wingdings" pitchFamily="2" charset="2"/>
              <a:buChar char="Ø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227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4057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Slide_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"/>
            <a:ext cx="7772400" cy="632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8929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33400" y="228600"/>
            <a:ext cx="4953000" cy="52578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228600"/>
            <a:ext cx="4953000" cy="6324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5000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53000"/>
            <a:ext cx="5486400" cy="1676400"/>
          </a:xfrm>
        </p:spPr>
        <p:txBody>
          <a:bodyPr/>
          <a:lstStyle>
            <a:lvl1pPr algn="ctr">
              <a:defRPr sz="32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381000"/>
            <a:ext cx="7315200" cy="4495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74734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34BD68-2C52-48D6-86E2-F3D9EF956DC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06457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1BA9186-69D8-4699-9BE6-8A472066A6BC}" type="datetimeFigureOut">
              <a:rPr lang="en-US"/>
              <a:pPr>
                <a:defRPr/>
              </a:pPr>
              <a:t>6/1/2014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8ADB75A-8161-4106-9790-79A86FD4FB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45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18DC8-01CD-40B4-A1EA-DA7AF2E4538C}" type="datetimeFigureOut">
              <a:rPr lang="en-US"/>
              <a:pPr>
                <a:defRPr/>
              </a:pPr>
              <a:t>6/1/2014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481E9-2392-4000-BC8F-E12517ABF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32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CDC9FA-E9C6-4E3A-8891-B708A5F8E118}" type="datetimeFigureOut">
              <a:rPr lang="en-US"/>
              <a:pPr>
                <a:defRPr/>
              </a:pPr>
              <a:t>6/1/2014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F6CA863-74B4-4950-AE86-149DDA4129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43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97659-C0BF-416B-99D9-FD464C6B2557}" type="datetimeFigureOut">
              <a:rPr lang="en-US"/>
              <a:pPr>
                <a:defRPr/>
              </a:pPr>
              <a:t>6/1/2014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78F36-8C0B-4A0A-B6C3-985FEBE3F1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321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7C2717C-148A-444B-AD42-A12075AC4080}" type="datetimeFigureOut">
              <a:rPr lang="en-US"/>
              <a:pPr>
                <a:defRPr/>
              </a:pPr>
              <a:t>6/1/2014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315BD33-CE6E-4C84-AE9A-7D86D7334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564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0607B6-440F-46BF-8749-C666D5CA1570}" type="datetimeFigureOut">
              <a:rPr lang="en-US"/>
              <a:pPr>
                <a:defRPr/>
              </a:pPr>
              <a:t>6/1/2014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F663414-69DD-44BD-B66E-B4C26869F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21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ea typeface="+mn-ea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7035BB5-ADC3-46B6-A5D8-7993F46E15F0}" type="datetimeFigureOut">
              <a:rPr lang="en-US"/>
              <a:pPr>
                <a:defRPr/>
              </a:pPr>
              <a:t>6/1/2014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9C3D861-5F65-42DE-B3EB-745CDA5BF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93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alpha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1028" name="Donut 10"/>
          <p:cNvGrpSpPr>
            <a:grpSpLocks/>
          </p:cNvGrpSpPr>
          <p:nvPr/>
        </p:nvGrpSpPr>
        <p:grpSpPr bwMode="auto">
          <a:xfrm>
            <a:off x="165100" y="1036638"/>
            <a:ext cx="1169988" cy="1169987"/>
            <a:chOff x="104" y="653"/>
            <a:chExt cx="737" cy="737"/>
          </a:xfrm>
        </p:grpSpPr>
        <p:sp>
          <p:nvSpPr>
            <p:cNvPr id="1036" name="Donut 10"/>
            <p:cNvSpPr>
              <a:spLocks noChangeArrowheads="1"/>
            </p:cNvSpPr>
            <p:nvPr/>
          </p:nvSpPr>
          <p:spPr bwMode="auto">
            <a:xfrm>
              <a:off x="104" y="653"/>
              <a:ext cx="737" cy="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" name="Text Box 5"/>
            <p:cNvSpPr txBox="1">
              <a:spLocks noChangeArrowheads="1"/>
            </p:cNvSpPr>
            <p:nvPr/>
          </p:nvSpPr>
          <p:spPr bwMode="auto">
            <a:xfrm rot="2315674">
              <a:off x="219" y="766"/>
              <a:ext cx="501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Gill Sans MT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1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52447ED4-85B4-48FA-8036-D1F436B165C5}" type="datetimeFigureOut">
              <a:rPr lang="en-US"/>
              <a:pPr>
                <a:defRPr/>
              </a:pPr>
              <a:t>6/1/2014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F81834DF-AFF1-4F54-8EE1-6A1033F75B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177" r:id="rId1"/>
    <p:sldLayoutId id="2147489178" r:id="rId2"/>
    <p:sldLayoutId id="2147489179" r:id="rId3"/>
    <p:sldLayoutId id="2147489180" r:id="rId4"/>
    <p:sldLayoutId id="2147489181" r:id="rId5"/>
    <p:sldLayoutId id="2147489182" r:id="rId6"/>
    <p:sldLayoutId id="2147489183" r:id="rId7"/>
    <p:sldLayoutId id="2147489184" r:id="rId8"/>
    <p:sldLayoutId id="2147489185" r:id="rId9"/>
    <p:sldLayoutId id="2147489186" r:id="rId10"/>
    <p:sldLayoutId id="2147489187" r:id="rId11"/>
    <p:sldLayoutId id="2147489188" r:id="rId12"/>
    <p:sldLayoutId id="2147489189" r:id="rId13"/>
    <p:sldLayoutId id="2147489190" r:id="rId14"/>
    <p:sldLayoutId id="2147489191" r:id="rId15"/>
    <p:sldLayoutId id="2147489192" r:id="rId16"/>
    <p:sldLayoutId id="2147489193" r:id="rId17"/>
    <p:sldLayoutId id="2147489194" r:id="rId18"/>
    <p:sldLayoutId id="2147489195" r:id="rId1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bg1">
                <a:alpha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http://activehappiness.com/wp-content/uploads/2012/05/three-wishes-30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2286000"/>
            <a:ext cx="4699000" cy="1446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aokai Heavy Big5" pitchFamily="49" charset="-120"/>
                <a:ea typeface="AR Maokai Heavy Big5" pitchFamily="49" charset="-120"/>
              </a:rPr>
              <a:t>三個願望</a:t>
            </a:r>
            <a:endParaRPr lang="en-US" altLang="en-US" sz="8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4038600"/>
            <a:ext cx="2832100" cy="523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800" b="1" dirty="0"/>
              <a:t>約</a:t>
            </a:r>
            <a:r>
              <a:rPr lang="zh-TW" altLang="en-US" sz="2800" b="1" dirty="0"/>
              <a:t>翰福音</a:t>
            </a:r>
            <a:r>
              <a:rPr lang="en-US" sz="2800" b="1" dirty="0"/>
              <a:t>17:1-11</a:t>
            </a:r>
            <a:endParaRPr lang="en-US" altLang="en-US" sz="2800" b="1" dirty="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 descr="http://www.justicefellowship.org/sites/default/files/styles/slideshow/public/PEO-Chuck%20Colson-1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20"/>
          <a:stretch>
            <a:fillRect/>
          </a:stretch>
        </p:blipFill>
        <p:spPr bwMode="auto">
          <a:xfrm>
            <a:off x="0" y="0"/>
            <a:ext cx="91440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78" name="Picture 2" descr="https://encrypted-tbn0.gstatic.com/images?q=tbn:ANd9GcRuF5b7-i-fqwpAdVklwMMBMCUE3MzfJtqx4SEiKbAU_ckHBbVO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895600"/>
            <a:ext cx="2226262" cy="3630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3276600" y="4876800"/>
            <a:ext cx="571500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200" b="1" dirty="0">
                <a:solidFill>
                  <a:schemeClr val="bg1">
                    <a:lumMod val="95000"/>
                  </a:schemeClr>
                </a:solidFill>
                <a:latin typeface="AR Kaiti Medium Big5" pitchFamily="49" charset="-120"/>
                <a:ea typeface="AR Kaiti Medium Big5" pitchFamily="49" charset="-120"/>
              </a:rPr>
              <a:t>「若有人在基督裡面，他就是新造的人，舊事已過，都變成新的了」（哥林多後書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AR Kaiti Medium Big5" pitchFamily="49" charset="-120"/>
                <a:ea typeface="AR Kaiti Medium Big5" pitchFamily="49" charset="-120"/>
              </a:rPr>
              <a:t>5:17</a:t>
            </a:r>
            <a:r>
              <a:rPr lang="zh-TW" altLang="en-US" sz="3200" b="1" dirty="0">
                <a:solidFill>
                  <a:schemeClr val="bg1">
                    <a:lumMod val="95000"/>
                  </a:schemeClr>
                </a:solidFill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bg1">
                <a:alpha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228600" y="762000"/>
            <a:ext cx="8382000" cy="8302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zh-TW" altLang="en-US" sz="4800" dirty="0">
                <a:solidFill>
                  <a:schemeClr val="tx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第三個願望</a:t>
            </a:r>
            <a:r>
              <a:rPr lang="en-US" altLang="zh-TW" sz="4800" dirty="0">
                <a:solidFill>
                  <a:schemeClr val="tx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—</a:t>
            </a:r>
            <a:r>
              <a:rPr lang="zh-TW" altLang="en-US" sz="4800" dirty="0">
                <a:solidFill>
                  <a:schemeClr val="tx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願教會合而為一</a:t>
            </a: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457200" y="2098675"/>
            <a:ext cx="8305800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r>
              <a:rPr lang="en-US" altLang="en-US" sz="3200" b="1" baseline="30000">
                <a:latin typeface="AR Kaiti Medium Big5" pitchFamily="49" charset="-120"/>
                <a:ea typeface="AR Kaiti Medium Big5" pitchFamily="49" charset="-120"/>
              </a:rPr>
              <a:t>9 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我為他們祈求；不為世人祈求，卻為你所賜給我的人祈求，因他們本是你的。</a:t>
            </a:r>
            <a:r>
              <a:rPr lang="en-US" altLang="en-US" sz="3200" b="1">
                <a:latin typeface="AR Kaiti Medium Big5" pitchFamily="49" charset="-120"/>
                <a:ea typeface="AR Kaiti Medium Big5" pitchFamily="49" charset="-120"/>
              </a:rPr>
              <a:t> </a:t>
            </a:r>
            <a:r>
              <a:rPr lang="en-US" altLang="en-US" sz="3200" b="1" baseline="30000">
                <a:latin typeface="AR Kaiti Medium Big5" pitchFamily="49" charset="-120"/>
                <a:ea typeface="AR Kaiti Medium Big5" pitchFamily="49" charset="-120"/>
              </a:rPr>
              <a:t>10 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凡是我的都是你的，你的也是我的，並且我因他們得了榮耀。</a:t>
            </a:r>
            <a:r>
              <a:rPr lang="en-US" altLang="en-US" sz="3200" b="1">
                <a:latin typeface="AR Kaiti Medium Big5" pitchFamily="49" charset="-120"/>
                <a:ea typeface="AR Kaiti Medium Big5" pitchFamily="49" charset="-120"/>
              </a:rPr>
              <a:t> </a:t>
            </a:r>
            <a:r>
              <a:rPr lang="en-US" altLang="en-US" sz="3200" b="1" baseline="30000">
                <a:latin typeface="AR Kaiti Medium Big5" pitchFamily="49" charset="-120"/>
                <a:ea typeface="AR Kaiti Medium Big5" pitchFamily="49" charset="-120"/>
              </a:rPr>
              <a:t>11 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從今以後，我不在世上，他們卻在世上，我往你那裡去。聖父啊，求你因你所賜給我的名保守他們，叫他們合而為一，像我們一樣。</a:t>
            </a:r>
            <a:r>
              <a:rPr lang="en-US" altLang="en-US" sz="3200" b="1">
                <a:latin typeface="AR Kaiti Medium Big5" pitchFamily="49" charset="-120"/>
                <a:ea typeface="AR Kaiti Medium Big5" pitchFamily="49" charset="-120"/>
              </a:rPr>
              <a:t>(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約</a:t>
            </a:r>
            <a:r>
              <a:rPr lang="en-US" altLang="en-US" sz="3200" b="1">
                <a:latin typeface="AR Kaiti Medium Big5" pitchFamily="49" charset="-120"/>
                <a:ea typeface="AR Kaiti Medium Big5" pitchFamily="49" charset="-120"/>
              </a:rPr>
              <a:t>17:9-11)</a:t>
            </a:r>
            <a:r>
              <a:rPr lang="en-US" altLang="en-US" sz="3200">
                <a:latin typeface="AR Kaiti Medium Big5" pitchFamily="49" charset="-120"/>
                <a:ea typeface="AR Kaiti Medium Big5" pitchFamily="49" charset="-120"/>
              </a:rPr>
              <a:t> </a:t>
            </a:r>
            <a:endParaRPr lang="zh-TW" altLang="en-US" sz="3200" b="1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http://germanrailway.vn/wp-content/uploads/2013/05/Train-Alpes-Switzerland-Euro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7" descr="http://us.cdn2.123rf.com/168nwm/voronin76/voronin761003/voronin76100300284/6704436-the-old-lady-sits-on-a-suitca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609600"/>
            <a:ext cx="213360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52400"/>
            <a:ext cx="2032000" cy="8302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800" dirty="0">
                <a:latin typeface="AR Maokai Heavy Big5" pitchFamily="49" charset="-120"/>
                <a:ea typeface="AR Maokai Heavy Big5" pitchFamily="49" charset="-120"/>
              </a:rPr>
              <a:t>結論：</a:t>
            </a:r>
            <a:endParaRPr lang="en-US" sz="4800" dirty="0"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371600" y="5648325"/>
            <a:ext cx="18415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endParaRPr lang="zh-TW" altLang="en-US" sz="4000" b="1">
              <a:latin typeface="AR Kaiti Medium Big5" pitchFamily="49" charset="-120"/>
              <a:ea typeface="AR Kaiti Medium Big5" pitchFamily="49" charset="-120"/>
            </a:endParaRPr>
          </a:p>
          <a:p>
            <a:endParaRPr lang="zh-TW" altLang="en-US" sz="4000" b="1">
              <a:latin typeface="AR Kaiti Medium Big5" pitchFamily="49" charset="-120"/>
              <a:ea typeface="AR Kaiti Medium Big5" pitchFamily="49" charset="-12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0" y="1295400"/>
          <a:ext cx="9144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7ADB722-FFCE-47B3-81B0-D3D6A345FB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37ADB722-FFCE-47B3-81B0-D3D6A345FB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C73D35-3212-4B40-899E-7176FA33E8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graphicEl>
                                              <a:dgm id="{42C73D35-3212-4B40-899E-7176FA33E8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D74D0F-BDEE-4928-8789-44E14A64D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graphicEl>
                                              <a:dgm id="{2ED74D0F-BDEE-4928-8789-44E14A64D4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22EDD89-159D-463E-92DE-9758A9A2F2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graphicEl>
                                              <a:dgm id="{122EDD89-159D-463E-92DE-9758A9A2F2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2073CF2-426E-4F5B-ACFF-EB616819F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graphicEl>
                                              <a:dgm id="{82073CF2-426E-4F5B-ACFF-EB616819F7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41EE37-0BCA-44B1-B482-4B16827EAD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>
                                            <p:graphicEl>
                                              <a:dgm id="{8041EE37-0BCA-44B1-B482-4B16827EAD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533400"/>
          <a:ext cx="8382000" cy="601979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91000"/>
                <a:gridCol w="4191000"/>
              </a:tblGrid>
              <a:tr h="92238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latin typeface="AR Kaiti Medium Big5" pitchFamily="49" charset="-120"/>
                          <a:ea typeface="AR Kaiti Medium Big5" pitchFamily="49" charset="-120"/>
                        </a:rPr>
                        <a:t>主禱文</a:t>
                      </a:r>
                      <a:endParaRPr lang="en-US" sz="3200" b="1" dirty="0">
                        <a:latin typeface="AR Kaiti Medium Big5" pitchFamily="49" charset="-120"/>
                        <a:ea typeface="AR Kaiti Medium Big5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latin typeface="AR Kaiti Medium Big5" pitchFamily="49" charset="-120"/>
                          <a:ea typeface="AR Kaiti Medium Big5" pitchFamily="49" charset="-120"/>
                        </a:rPr>
                        <a:t>約翰福音</a:t>
                      </a:r>
                      <a:r>
                        <a:rPr lang="en-US" sz="3200" b="1" dirty="0" smtClean="0">
                          <a:latin typeface="AR Kaiti Medium Big5" pitchFamily="49" charset="-120"/>
                          <a:ea typeface="AR Kaiti Medium Big5" pitchFamily="49" charset="-120"/>
                        </a:rPr>
                        <a:t>17</a:t>
                      </a:r>
                      <a:r>
                        <a:rPr lang="zh-TW" altLang="en-US" sz="3200" b="1" dirty="0" smtClean="0">
                          <a:latin typeface="AR Kaiti Medium Big5" pitchFamily="49" charset="-120"/>
                          <a:ea typeface="AR Kaiti Medium Big5" pitchFamily="49" charset="-120"/>
                        </a:rPr>
                        <a:t>章的禱告</a:t>
                      </a:r>
                      <a:endParaRPr lang="en-US" sz="3200" b="1" dirty="0">
                        <a:latin typeface="AR Kaiti Medium Big5" pitchFamily="49" charset="-120"/>
                        <a:ea typeface="AR Kaiti Medium Big5" pitchFamily="49" charset="-12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922388">
                <a:tc>
                  <a:txBody>
                    <a:bodyPr/>
                    <a:lstStyle/>
                    <a:p>
                      <a:r>
                        <a:rPr lang="zh-TW" altLang="en-US" sz="3600" b="1" dirty="0" smtClean="0">
                          <a:latin typeface="AR Kaiti Medium Big5" pitchFamily="49" charset="-120"/>
                          <a:ea typeface="AR Kaiti Medium Big5" pitchFamily="49" charset="-120"/>
                        </a:rPr>
                        <a:t>我們在天上的父</a:t>
                      </a:r>
                      <a:endParaRPr lang="en-US" sz="3600" b="1" dirty="0">
                        <a:latin typeface="AR Kaiti Medium Big5" pitchFamily="49" charset="-120"/>
                        <a:ea typeface="AR Kaiti Medium Big5" pitchFamily="49" charset="-12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3600" b="1" dirty="0" smtClean="0">
                          <a:latin typeface="AR Kaiti Medium Big5" pitchFamily="49" charset="-120"/>
                          <a:ea typeface="AR Kaiti Medium Big5" pitchFamily="49" charset="-120"/>
                        </a:rPr>
                        <a:t>父啊</a:t>
                      </a:r>
                      <a:endParaRPr lang="en-US" sz="3600" b="1" dirty="0">
                        <a:latin typeface="AR Kaiti Medium Big5" pitchFamily="49" charset="-120"/>
                        <a:ea typeface="AR Kaiti Medium Big5" pitchFamily="49" charset="-12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99137">
                <a:tc>
                  <a:txBody>
                    <a:bodyPr/>
                    <a:lstStyle/>
                    <a:p>
                      <a:r>
                        <a:rPr lang="zh-TW" altLang="en-US" sz="3600" b="1" dirty="0" smtClean="0">
                          <a:latin typeface="AR Kaiti Medium Big5" pitchFamily="49" charset="-120"/>
                          <a:ea typeface="AR Kaiti Medium Big5" pitchFamily="49" charset="-120"/>
                        </a:rPr>
                        <a:t>願人都尊你的名為聖</a:t>
                      </a:r>
                      <a:endParaRPr lang="en-US" sz="3600" b="1" dirty="0">
                        <a:latin typeface="AR Kaiti Medium Big5" pitchFamily="49" charset="-120"/>
                        <a:ea typeface="AR Kaiti Medium Big5" pitchFamily="49" charset="-12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3600" b="1" dirty="0" smtClean="0">
                          <a:latin typeface="AR Kaiti Medium Big5" pitchFamily="49" charset="-120"/>
                          <a:ea typeface="AR Kaiti Medium Big5" pitchFamily="49" charset="-120"/>
                        </a:rPr>
                        <a:t>願你榮耀你的兒子，使兒子也榮耀你！</a:t>
                      </a:r>
                      <a:endParaRPr lang="en-US" sz="3600" b="1" dirty="0">
                        <a:latin typeface="AR Kaiti Medium Big5" pitchFamily="49" charset="-120"/>
                        <a:ea typeface="AR Kaiti Medium Big5" pitchFamily="49" charset="-12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475886">
                <a:tc>
                  <a:txBody>
                    <a:bodyPr/>
                    <a:lstStyle/>
                    <a:p>
                      <a:r>
                        <a:rPr lang="zh-TW" altLang="en-US" sz="3600" b="1" dirty="0" smtClean="0">
                          <a:latin typeface="AR Kaiti Medium Big5" pitchFamily="49" charset="-120"/>
                          <a:ea typeface="AR Kaiti Medium Big5" pitchFamily="49" charset="-120"/>
                        </a:rPr>
                        <a:t>不叫我們遇見試探</a:t>
                      </a:r>
                      <a:endParaRPr lang="en-US" sz="3600" b="1" dirty="0">
                        <a:latin typeface="AR Kaiti Medium Big5" pitchFamily="49" charset="-120"/>
                        <a:ea typeface="AR Kaiti Medium Big5" pitchFamily="49" charset="-12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3600" b="1" dirty="0" smtClean="0">
                          <a:latin typeface="AR Kaiti Medium Big5" pitchFamily="49" charset="-120"/>
                          <a:ea typeface="AR Kaiti Medium Big5" pitchFamily="49" charset="-120"/>
                        </a:rPr>
                        <a:t>我</a:t>
                      </a:r>
                      <a:r>
                        <a:rPr lang="en-US" sz="3600" b="1" dirty="0" smtClean="0">
                          <a:latin typeface="AR Kaiti Medium Big5" pitchFamily="49" charset="-120"/>
                          <a:ea typeface="AR Kaiti Medium Big5" pitchFamily="49" charset="-120"/>
                        </a:rPr>
                        <a:t>…</a:t>
                      </a:r>
                      <a:r>
                        <a:rPr lang="zh-TW" altLang="en-US" sz="3600" b="1" dirty="0" smtClean="0">
                          <a:latin typeface="AR Kaiti Medium Big5" pitchFamily="49" charset="-120"/>
                          <a:ea typeface="AR Kaiti Medium Big5" pitchFamily="49" charset="-120"/>
                        </a:rPr>
                        <a:t>因你所賜給我的名保守了他們，我也護衛了他們</a:t>
                      </a:r>
                      <a:endParaRPr lang="en-US" sz="3600" b="1" dirty="0">
                        <a:latin typeface="AR Kaiti Medium Big5" pitchFamily="49" charset="-120"/>
                        <a:ea typeface="AR Kaiti Medium Big5" pitchFamily="49" charset="-12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381000" y="685800"/>
            <a:ext cx="8382000" cy="8302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zh-TW" altLang="en-US" sz="4800" dirty="0">
                <a:solidFill>
                  <a:srgbClr val="692F03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第</a:t>
            </a:r>
            <a:r>
              <a:rPr lang="zh-TW" altLang="en-US" sz="4800" dirty="0">
                <a:solidFill>
                  <a:srgbClr val="692F03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一個願望</a:t>
            </a:r>
            <a:r>
              <a:rPr lang="en-US" altLang="zh-TW" sz="4800" dirty="0">
                <a:solidFill>
                  <a:srgbClr val="692F03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—</a:t>
            </a:r>
            <a:r>
              <a:rPr lang="zh-TW" altLang="en-US" sz="4800" dirty="0">
                <a:solidFill>
                  <a:srgbClr val="692F03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願天父得著榮耀</a:t>
            </a:r>
          </a:p>
        </p:txBody>
      </p:sp>
      <p:sp>
        <p:nvSpPr>
          <p:cNvPr id="23555" name="AutoShape 4" descr="data:image/jpeg;base64,/9j/4AAQSkZJRgABAQAAAQABAAD/2wCEAAkGBxQTEhIUEhQUFRQSFxQUFBQUFRQUFRUUFRQWFxQUFBQYHCggGBolHBQUITEhJSkrLi4uFx8zODMsNygtLisBCgoKDg0OGhAQGywcHBwsLCwsLCwsLCwsLCwsLCwsLCwsLCwsLCwsLCwsLCwsLCwsLCwsLCwsNywsLCwsLCsrK//AABEIAKgBLAMBIgACEQEDEQH/xAAcAAABBQEBAQAAAAAAAAAAAAAGAQIDBAUABwj/xAA/EAABAgQDBAcGBQMDBQEAAAABAAIDBBEhBRIxQVFhcQYTIjKBkaFCUrHB0fAUIzNy4QcVYpKiwhaCstLxU//EABoBAAIDAQEAAAAAAAAAAAAAAAIDAAEEBQb/xAAnEQACAgEDBQACAgMAAAAAAAAAAQIRAxIhMQQTFEFRImHB8AUyM//aAAwDAQACEQMRAD8A8/g6lE8p+gfvYUMQj2iieR/QP3sK2r2ZJegk6MDsDwRTDCF+ivcCK4QQw4KlyIQkIUtE0hECQOCic1WHBRuChCpEhKrEgrRcFE5qjQVsynwVA+CtV8NQPhoNISZlRISrR4VitaJDVaNCsUDiFYEzDe0eahyq9NQ+0earliGgivRNIUxamlqGiWQpCFIQkIVFkZCROISUULsbRInUTocMkgAaqFkknKl53Dfx3DiivBsKFQdorbQDiai5TcAwo2NK03kUFdaeiMYcnlFWjXdfzQNhxRizsKg2kjyA8FkFsQVJFtAdo8EVuwzMSXOI9Pgq8SWa3S/FxqkzklyPgrMiTY4AVqBSnz+nmiCWsyg1IuRvBFPh6rOENW5d5aa7Ak99WO7Lo2IEagJcdPTkkjv2gW8FSjTAIJ418tFTOL0OWJpvIrWp0ATFkixbxNFl8YaWvqDZRF3huTZp7B7pB0vQ8qJkIaUILTsJpTz+qpgkeI4PDmm5YrRfuvpt4ryDpV0bfKRC1w7JrlO/7svcZOXaR2L74btDy3Kp0nwNs5LOhnvNFYTj3mvAs08dnEFSEqYMo2fPKRWJ2UdDe5jtWkg+CrrVdiqC+H3iijDv0D970MN75RPhf6J+962r2Y5cIJeincCLIQQn0S7gRdDQw4JLkdRNcFJRJRECQOCjcFO4KNwUIV3BMIUzwoyFZCJzVE5isFNIVFlKJDUEaHYrQc1QRWWKqi7Aach9p3NVXMWpPQ+2VUcxA4hplEsUbmK65iicxC0FZULU0tVlzFG5iqiysWpuRWCxTS8sSbV3W1NULRaK8GUe4gNab8EXYB0YNnOrX9p27LqxguFdXegqdSf5KKJaC4CtW+pPxS2xiiPlZNrW0ueYUzr2FR5fRQRIp0r5VurEsDcpbY1IijtyipvuWNEuSVozkXMq2VYsstTNuKNIgZDUhYngJUho0IjyKvHkw/wVym1c0Jd0FSMyZbkFBDa4DXWvmqsCchOJbWh0JBIpwRAWA2OiH+kOACIM0PsvF6jbwT4537EzwrlF5rYsKjmnOzUOAFQNocBZw+6hbcnOtjCrbPtmbvA0cN9LLzrBOlESVeGRgctSDXu8DpYo5iUAEeBzcwWsdSPP5p93uZJRo83/AKsYIYcZsdg7MStaC1faBXnTmr6G6TSbZqUeBfs9YzhYgj5LwCPKua5zSDUEhacTtCZKgoHfKJ8J/Rd970L17ZRRg/6TvvaulE58uEEfRHuhGMIIO6H91GcIIY8FS5HJCE+iQhECREKJwUxUTgoQhcFG4KZwUZCssiK4pxSKEI3BRvFlMQmOFioWB88ztu5qo5i055vaKqOYqouyi5ijcxXXMULmoaCTKjmKNzFbc1RuYhaLTKzYd0QYFJipcRWmg05GqzpaHUgAVqieUaAABoKV580nI6G41ZcZFy0AawcNT4lOjT5A2DgAFFFmIY5+pWRNzI5LM5GmMTThzjybeop5WWuHuyjMddl1gYXU0ym3O62Y7hSmg+SXOW1DoR9kL4zdrgKa3SQ3NN2uDvELEmcZg5+rZlLtDdoFTszErPmJtrXUcHQidoOZpS3j2sep+gxIFFHRZmFz1W0canYa2IWlDfVZZj48ChOY5NdcmiuwJcJdBN0QiHVSOgb1ZhwqXUka44q9IOrc81/qPgtYfWsF23cBu3qj0B6REN6t1Tl0veg1b66brL0Sflw5jmuFnAheNYYzqZtza90kjk039E/C7i18E5UuT17DYoq9jTWGQS3k7UeBXnfSrC8ky+gs6jhpt+yizozFJdfUVH34t9Vr4lhTIj6urWlLU0qTt5rRjm1wZJxPHZOJmNSi7BT+U772oOw9GGCfpu+9q7MDmZNgk6G93xRrCCCehht4/NHELRDHgGfI+iQpVxRAkLlG5TPCicFCELkxSOCYQrIREJpCeU0qEGlNeE8prtFCwZnW9oqq5qvzY7RVVzVCFVzVE5qtOaoiFKLKzmqMtVlzVG5qqgkPkWVcOJp4LdcylANNfBZ2FQbl3uj1JoFsZLn72BZMppxGTHBqVQiRqHNu9nZXY31C2orRlO80oOZsFg4vEEOEXC5IIbuLnE35Uv4BZJfTXHfY2OjE2Ijn5fYoDYWJvqtufgOc0gUuL1WZ0Tw4QYEI+1GaIrzxdcDwC2500bUJDe9mrTXB5RimAhr4jn5y8mrAHZQ6nsjdoFUw50VrMsarmm1D3mO2Fu/ZZelYm6G9lHtB5hCkfCMzx1THbxStLH0TO7aoX2t7GYLiZiRIMOlq0PgNiPfw+WwvxWPgmDthDOWARDWrq18FuyhpdZsr9GmCdEUWN1ZIdsp6q2yfZTvtHAkDyQ/0qitJbnJBpmppZBsN8R7z1OV7dz7E8nD7shjBstyXs9jgxQRa/EGqbEOtR5rz7AJ97H5KuhxLVhvpRw/xdtCL4OIl9nCjh6hSSoBL2JORF5FiwH455Ghzeo/lenYlMACteS8pmnZo9RvcPQhXg2tg5Q76Jv8Azq7A6/jVGccX1p6oW6OQgzqztc6vOzqfJFUw7tHVOhwZp8ng2HnRF+COpDdy+aD8P2Isws/lP5fNd3GcnIb3QmeZQ9oWO/ijmHiEP3h5r59wyM5rn5XEXOh4lbbZuJTvu8ykLLtwP8fVvZ7Z+Ph+8PNd+NZ7w814m6di++7zTTPxffd5q+9+iPpH9PbDOM94eahiTzB7Q814s/EY3vuUETEYpHfcp3l8K8R/T2h2JwvfHmm/3CGfaHmvEDNv94+a5s/EB7zvND5H6C8N/T3D8S3eE38Q3eF4wcYjD2yk/vEb3yr8hfCvEl9PZTMt3hI6YbvC8Zdisb3ylhYxFaQcxNNinkL4TxJfT0qZ7xUDkIHpnSxamHpp/im92H0V2Z/Ate1RlqFD00Hurv8ArJu5TuR+ldqfwJyEwhDf/V7DsT29KGnYq7kfpfbn8DnCm5YdaXcS7waKNHi5x/0rbmYFGB2/6ABDcnNduFDGpLG6+0WOe6/ClEY4vDywhwt/pAHxqsuWVmjGmgUmX0qN/wAxQfFV5eU6yPCZlJZCa977E3cC0HwHwXYpMUI4fT/4slk7HEWE6AYg/MZDcQQGOdUFzX3qewdiz6dWxpUtO4aNoA0A1DWtaDvA2qzmq2ipxotXEnad1Ero1Asqe50K2K8zBaLlWJF7C2xrStgh2abGmHkN7LBq4/LeVrSMSHCywe3maLktNDtJDtK8FCabL1aqzlFgPsqGWisLrHTftUkV4F9m1Ik9w6BzplJGM0AAhwAoQdb3C8+b0fj9c3qvSxDq7RqF7XOSIiMpt9lyyxhzH2is7QsHAU9QnQnpEzjqR51iGPRhlhR2/mwXVY6l6DWjtoIBBH0XoMjGESGx41oOYqLgpIvRGC69SaaVvTgrJl2wGUFg0VOp0CrLJNFYotAh0sxE9a2GD3WlzuZFAEISbc8ZtPe/n5K3ic0XPjxTq40byOnpRJ0bh/mt4D4qQVRBk7Z6ZKy2V0AbAPOx+hW/Fh1JWc8APYdjS4ctD/yK05ttxyH0+SbHYzye58/yGxFWF/pP5fNCslo1FOFH8p/L5ruY/wCDk5P5BOQ7z/3H4la4csWSPbf+4/ErWBWJnShwSVTCuqmlyoYNiFQ1UjyoXFCyyNyjdqE5xTHahCWPJXByaSla0nQHyUIJVcXKVss86NPkrDMIjHRhVqLK1L6YccXURC2XYDGJuKJ7ejbzqQFeiXwF5IL2D+VIGIlZ0a3uU7Oj7BqSUSxSAeaAKZFrYBI5orairR2j+0Al1+QI8QiCTwSDmbUVFRUcFpScm1gflaKuBYKWsTV3wV9p+wXli+Ag/p/KmNMGKe7BYXncXxTbxytNuKK8djDK0be04jxp8iq/RRrYEBwaLkhzudABXhp6qnjEaz3cA0Hlc+tUuZI7gti0W54/GlVjdCXGLPRD7DAXgG9HGjGkbjSqmxqN3uAPwv8ANJ/Ssgxpo/4sp4ues74Y+C3R6H1SZ1QrQ+KnivoPos+Ox7gTXLWtAL32VO1Z0bLLD2U0pYpkZppx3oRxbHJmG9jQBQ0vQZQdCDu11WhAx+IwUmIdqd5gqCjla4DjGmX34ZEc09W7I+tRUBw9VbjQ4olSYuXO0AnJoaFOwfFoUZv5ZuNQdR4bVqRmhzHA6EJD35Ccq2JMJmw6EKqcwhtNliSzsgoNArH4yyrWqBcN7RffFaNChTphiYEMivetTbT7srk7N0BJNAASeS8wxfFnRopcdNGjcB89FcFrYM6iiviUSuVu81PPYtro8ykQcwPSp+CwMmZ7d9vvyqURYNaMP3H0yf8AsU98IznqRZ2jxGYegPzWy2UzgHSgp9+ay3stmHuE+GtvNbcvE7I5D4IkIkfNEoe7yRThP6b+RQxKCobwRJhLqMcDtqu3jkjmTiwUlO+/9zv/ACK1WrWwTCIRc4kVqSfMoxlcNggWaPJZljs1d5RPPmQHHRpPgpG4VGdowr0tkOGNGjyT+sHBGsK+gvqX6R50zo1Hd7NOanh9D4p1ICO3xgoHxlfaiD5MwUZ0LHtP8lZZ0SgjWpW46IozE4qKEF6KeWb9lGHgMBvsDyVlklCboweSfnSElFsBqk/YuRo0aEpeFC6qjcDRSyqMycidoqq6KnTh7RVRzwqbDokdFUZiKN0VRuiobCSLEGNRwK15V1HAk2BBHH+NEOGIpYc6RQbkqbbGR/Z6HJTfYAFL68f4VTFYtW/9xPkLrPwmZzNYdwpyoVYmDmYb6OJPIg/RZ5DogjjZPU5veF/AkFR/00mg2ac3/wDRhHi01+BKtz0EmE9nu1pyrVD2Dy72xA+HZ7DUH4+BB9Ur0xqdNHtrWgiqpzFa2TcMmSAA+xIr6K7UUqk0a0gUxIu2w631GqryzgatYS2urTp5FFL2A6gGqgfhLXGo1Hn4FKcnZov8ae5hyWEGG5r4Z7QpWpaAd9ac0SwYpINRQ8DUeCiZLZfDepmEhx3UQSk2U9yq8EJuYq29ZmL4gyXgviu0aLDaSdGjmlJOTpBOVKwe6a4nkZ1bdXXcfgEAMfV9a3stjE50RIL4j6OiRXNyUPcANXDLre3kUOwX0cF0cWOomHLlt7BNhkKrq7gfU/ytGSi0jNHB588h/wCKqYbaCXX7biBya36uHknQYtZhtBahA86V9UIJ7NLOzwmneynhlC1pY9kbLD4BYGBRs0s39tP9pqiCCOy2nuhWhMz5qlRSi3sOdYrBhG615F5AK6mNmWe5sYI/tHmieFEQnhJIKI4US10UWJmi9nTXRFD1wUbpoBHYBMXJhKrOngoHz3NC2XRccoy4KiZwKJ0yOKpyQWlmiZgBRunVnmOEwxwhci9BcfOlQRJoqsYwUb4wQuTCUSnNRLlVnPSzEQVVdz0LkNUUSOcmFyY56ZmQ2FpJC5NL0x7k2qqy6NfBMQyOodD8UTS02xxLXO1tXYQbIBzqeHOOA1qNx/lBJWEg9fhRrmGUg6kEEHnfcsyclIcI0Zck1JHdF9+0oWgY6xr6PLzwaAVoSuJfiXuhwGmjGF5J1NCBp4oZRajdBQdugwbOhwhtBua+FrKvMYg5gvv8EPYS+J1rcwNBXULdn7sJWLhnRjsWJfFamoK3pWeDqLzExC11uVVrYdORgSK3FKcQdCgarcZqT2Z6A6M3aVUixQTZDUadjW7I81z56JDaXPyjhVKdsq0janZ9kNpdEcGhtySvJ+mHSYzT8raiEw9ke8feKz8fxiJHiHO4loPZbsHgsqq6PT9Mofk+Tn5up17LgtmYJAG7cnwSK1oSfRVYbaq3KsqWjaSPNOlsKi7CoPywoDd7S6nMk/Cnkkk/1WHc1g8wCVDMvrEIGjG5Rya0/wAqzhUOsVvFzAPBoH3yWSRoPWei7qyY19seNaImknVhw9e78ysDBIOWUA2kxD/uqtvDX/lQ/wBvzKuImR82w4l1oysayy4avQHWXRjKjO4M1ZCMVsQ5g0Q/JRFrQoyuMhcol7rymuiqDrkhjIrBolMRMc9QPmANbKjHxaGPa8lTaDo0C9ML1k/3xm4pP7wzigckRI1HPTC9Z392Yd6X+5M3odQSRcc9RvcqrsRh+8pDEBFlVhIqxjdQuKfFKhJUDOKQpKpKobIdVJVdVNLlCxSVWmY9rJsWPWw0UEU6DkmQjuBKXwWTh2JOpqjn+l8q0CZiHvVawcG0LvU/BBUF9h4g+aIuhOI9THcxx7McUG7O2tPMEhb+vxV0y0+iun/6bhsYILnGioTb6gjctaIaN5rKdDzF33sXmTsIGp5hoSNQVo4TE6wQzobtPhp80kWA5pLXC2ldd1Fm4TNCHFdDdYZgRXZVRbphcMP4MIUFRdCPTOdoHAckSPmiG/FAHTCLUhDhjckDmdRYIRDcpqUpF2TjPkcCtTA/1WndU+iygtbBxZ55AeKXk/1GY+TSa6ocdrq08bfVFHRuUrHJ1yOrypWiHZJvabubVx5MGY+dKI86Ay1G54gu6r38G2t4kAeaymhhrDf1bGQz7LCT401/1FTS8xRjBXYPW6GY+J5nRTW5IaL7bk+pWiycFPQeCGwJI8SaFbhaKm0qzDctqYtl6VK0mPWRAerzIiJASRbzLsygzpC9FYNHTsEPblPosk4GzeVqlybnQvcJbGUcFb7xSHBR7xWqXppcgaCMo4R/kUx2En3itYuXZkNEM+FhbBrc8VaNgnkqN5ULorRSonFPiFRlWXQ0lIVHEjAcTwVZ8ck7hwVpNgtpE8WMAq8WKSmELqpiVAOVnNTC7tDmloo4zdu5Mi6aZRZlGdkjiVYuQCLOFCOYuFBAdc7jdTwjchduUFLHXpoXF0z0GQxbroTXbaUeNzgLqdmhogjC5/qXVHdrRw4b0cyzQ6hbodF47qMbxyaOzilqSK0y/Wu0D0Q3ir8k1DeRUGxGwg2I9UTYnCIOlULY8CQw00KRje45m9MzYEMUNQBblu8EDY9M5jyW9EeXQ7bvuvFCeIVBNVo6eH5CM8vxKC4BLRXcNk3Pd2Wl2w02LoN0ctK2V4cEmlNqJJaQLIYBFzrw4FaWH4F1YDohAdsG4cOPwWrKYeYrqUowWr4eqzzk2aI0jKwbDnPLtctKE8Ki3MlGsSbECCaUrbxdsA4DVK4w4QAFBlBNLeZQxiE51jgdg057TRIkEtzSw+LUiuypPPatIzA3rCgxsgJOvwWHO4yc5yusFUUVKjJaVKxy5ctqBLMAq2xy5ciQEiQFLmXLlYAhckzLlyGwqELkmZcuULELklVy5AFQ2qjeVy5QhSjxgPoqkSKTyXLk6KVC23ZC40H3tTIW9cuUBH0TSFy5WWckc211y5RsiEgm1NrPh91Vhr6PHEU+i5cu10zcsKv+8iZclpormHCvki3oVOEjq3bNOS5cvP8A+TVTOr0vAUzUHYhXHZS1gkXLlRNjGSEnUUIshDpNAyzBZup63XLlt6JXlpmXqtoFD8KuhRXwjmY4tOlQuXLudRijGOyOaiw3G41QS8uppW6IIHTN5aGnsnaRau7kuXLmOKDTGnFS+w01Jrt57UsOfAuSDTTmuXLPpVjLKU3jJcaA0Czeu+7LlyaopA3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56" name="AutoShape 6" descr="data:image/jpeg;base64,/9j/4AAQSkZJRgABAQAAAQABAAD/2wCEAAkGBxQTEhIUEhQUFRQSFxQUFBQUFRQUFRUUFRQWFxQUFBQYHCggGBolHBQUITEhJSkrLi4uFx8zODMsNygtLisBCgoKDg0OGhAQGywcHBwsLCwsLCwsLCwsLCwsLCwsLCwsLCwsLCwsLCwsLCwsLCwsLCwsLCwsNywsLCwsLCsrK//AABEIAKgBLAMBIgACEQEDEQH/xAAcAAABBQEBAQAAAAAAAAAAAAAGAQIDBAUABwj/xAA/EAABAgQDBAcGBQMDBQEAAAABAAIDBBEhBRIxQVFhcQYTIjKBkaFCUrHB0fAUIzNy4QcVYpKiwhaCstLxU//EABoBAAIDAQEAAAAAAAAAAAAAAAIDAAEEBQb/xAAnEQACAgEDBQACAgMAAAAAAAAAAQIRAxIhMQQTFEFRImHB8AUyM//aAAwDAQACEQMRAD8A8/g6lE8p+gfvYUMQj2iieR/QP3sK2r2ZJegk6MDsDwRTDCF+ivcCK4QQw4KlyIQkIUtE0hECQOCic1WHBRuChCpEhKrEgrRcFE5qjQVsynwVA+CtV8NQPhoNISZlRISrR4VitaJDVaNCsUDiFYEzDe0eahyq9NQ+0earliGgivRNIUxamlqGiWQpCFIQkIVFkZCROISUULsbRInUTocMkgAaqFkknKl53Dfx3DiivBsKFQdorbQDiai5TcAwo2NK03kUFdaeiMYcnlFWjXdfzQNhxRizsKg2kjyA8FkFsQVJFtAdo8EVuwzMSXOI9Pgq8SWa3S/FxqkzklyPgrMiTY4AVqBSnz+nmiCWsyg1IuRvBFPh6rOENW5d5aa7Ak99WO7Lo2IEagJcdPTkkjv2gW8FSjTAIJ418tFTOL0OWJpvIrWp0ATFkixbxNFl8YaWvqDZRF3huTZp7B7pB0vQ8qJkIaUILTsJpTz+qpgkeI4PDmm5YrRfuvpt4ryDpV0bfKRC1w7JrlO/7svcZOXaR2L74btDy3Kp0nwNs5LOhnvNFYTj3mvAs08dnEFSEqYMo2fPKRWJ2UdDe5jtWkg+CrrVdiqC+H3iijDv0D970MN75RPhf6J+962r2Y5cIJeincCLIQQn0S7gRdDQw4JLkdRNcFJRJRECQOCjcFO4KNwUIV3BMIUzwoyFZCJzVE5isFNIVFlKJDUEaHYrQc1QRWWKqi7Aach9p3NVXMWpPQ+2VUcxA4hplEsUbmK65iicxC0FZULU0tVlzFG5iqiysWpuRWCxTS8sSbV3W1NULRaK8GUe4gNab8EXYB0YNnOrX9p27LqxguFdXegqdSf5KKJaC4CtW+pPxS2xiiPlZNrW0ueYUzr2FR5fRQRIp0r5VurEsDcpbY1IijtyipvuWNEuSVozkXMq2VYsstTNuKNIgZDUhYngJUho0IjyKvHkw/wVym1c0Jd0FSMyZbkFBDa4DXWvmqsCchOJbWh0JBIpwRAWA2OiH+kOACIM0PsvF6jbwT4537EzwrlF5rYsKjmnOzUOAFQNocBZw+6hbcnOtjCrbPtmbvA0cN9LLzrBOlESVeGRgctSDXu8DpYo5iUAEeBzcwWsdSPP5p93uZJRo83/AKsYIYcZsdg7MStaC1faBXnTmr6G6TSbZqUeBfs9YzhYgj5LwCPKua5zSDUEhacTtCZKgoHfKJ8J/Rd970L17ZRRg/6TvvaulE58uEEfRHuhGMIIO6H91GcIIY8FS5HJCE+iQhECREKJwUxUTgoQhcFG4KZwUZCssiK4pxSKEI3BRvFlMQmOFioWB88ztu5qo5i055vaKqOYqouyi5ijcxXXMULmoaCTKjmKNzFbc1RuYhaLTKzYd0QYFJipcRWmg05GqzpaHUgAVqieUaAABoKV580nI6G41ZcZFy0AawcNT4lOjT5A2DgAFFFmIY5+pWRNzI5LM5GmMTThzjybeop5WWuHuyjMddl1gYXU0ym3O62Y7hSmg+SXOW1DoR9kL4zdrgKa3SQ3NN2uDvELEmcZg5+rZlLtDdoFTszErPmJtrXUcHQidoOZpS3j2sep+gxIFFHRZmFz1W0canYa2IWlDfVZZj48ChOY5NdcmiuwJcJdBN0QiHVSOgb1ZhwqXUka44q9IOrc81/qPgtYfWsF23cBu3qj0B6REN6t1Tl0veg1b66brL0Sflw5jmuFnAheNYYzqZtza90kjk039E/C7i18E5UuT17DYoq9jTWGQS3k7UeBXnfSrC8ky+gs6jhpt+yizozFJdfUVH34t9Vr4lhTIj6urWlLU0qTt5rRjm1wZJxPHZOJmNSi7BT+U772oOw9GGCfpu+9q7MDmZNgk6G93xRrCCCehht4/NHELRDHgGfI+iQpVxRAkLlG5TPCicFCELkxSOCYQrIREJpCeU0qEGlNeE8prtFCwZnW9oqq5qvzY7RVVzVCFVzVE5qtOaoiFKLKzmqMtVlzVG5qqgkPkWVcOJp4LdcylANNfBZ2FQbl3uj1JoFsZLn72BZMppxGTHBqVQiRqHNu9nZXY31C2orRlO80oOZsFg4vEEOEXC5IIbuLnE35Uv4BZJfTXHfY2OjE2Ijn5fYoDYWJvqtufgOc0gUuL1WZ0Tw4QYEI+1GaIrzxdcDwC2500bUJDe9mrTXB5RimAhr4jn5y8mrAHZQ6nsjdoFUw50VrMsarmm1D3mO2Fu/ZZelYm6G9lHtB5hCkfCMzx1THbxStLH0TO7aoX2t7GYLiZiRIMOlq0PgNiPfw+WwvxWPgmDthDOWARDWrq18FuyhpdZsr9GmCdEUWN1ZIdsp6q2yfZTvtHAkDyQ/0qitJbnJBpmppZBsN8R7z1OV7dz7E8nD7shjBstyXs9jgxQRa/EGqbEOtR5rz7AJ97H5KuhxLVhvpRw/xdtCL4OIl9nCjh6hSSoBL2JORF5FiwH455Ghzeo/lenYlMACteS8pmnZo9RvcPQhXg2tg5Q76Jv8Azq7A6/jVGccX1p6oW6OQgzqztc6vOzqfJFUw7tHVOhwZp8ng2HnRF+COpDdy+aD8P2Isws/lP5fNd3GcnIb3QmeZQ9oWO/ijmHiEP3h5r59wyM5rn5XEXOh4lbbZuJTvu8ykLLtwP8fVvZ7Z+Ph+8PNd+NZ7w814m6di++7zTTPxffd5q+9+iPpH9PbDOM94eahiTzB7Q814s/EY3vuUETEYpHfcp3l8K8R/T2h2JwvfHmm/3CGfaHmvEDNv94+a5s/EB7zvND5H6C8N/T3D8S3eE38Q3eF4wcYjD2yk/vEb3yr8hfCvEl9PZTMt3hI6YbvC8Zdisb3ylhYxFaQcxNNinkL4TxJfT0qZ7xUDkIHpnSxamHpp/im92H0V2Z/Ate1RlqFD00Hurv8ArJu5TuR+ldqfwJyEwhDf/V7DsT29KGnYq7kfpfbn8DnCm5YdaXcS7waKNHi5x/0rbmYFGB2/6ABDcnNduFDGpLG6+0WOe6/ClEY4vDywhwt/pAHxqsuWVmjGmgUmX0qN/wAxQfFV5eU6yPCZlJZCa977E3cC0HwHwXYpMUI4fT/4slk7HEWE6AYg/MZDcQQGOdUFzX3qewdiz6dWxpUtO4aNoA0A1DWtaDvA2qzmq2ipxotXEnad1Ero1Asqe50K2K8zBaLlWJF7C2xrStgh2abGmHkN7LBq4/LeVrSMSHCywe3maLktNDtJDtK8FCabL1aqzlFgPsqGWisLrHTftUkV4F9m1Ik9w6BzplJGM0AAhwAoQdb3C8+b0fj9c3qvSxDq7RqF7XOSIiMpt9lyyxhzH2is7QsHAU9QnQnpEzjqR51iGPRhlhR2/mwXVY6l6DWjtoIBBH0XoMjGESGx41oOYqLgpIvRGC69SaaVvTgrJl2wGUFg0VOp0CrLJNFYotAh0sxE9a2GD3WlzuZFAEISbc8ZtPe/n5K3ic0XPjxTq40byOnpRJ0bh/mt4D4qQVRBk7Z6ZKy2V0AbAPOx+hW/Fh1JWc8APYdjS4ctD/yK05ttxyH0+SbHYzye58/yGxFWF/pP5fNCslo1FOFH8p/L5ruY/wCDk5P5BOQ7z/3H4la4csWSPbf+4/ErWBWJnShwSVTCuqmlyoYNiFQ1UjyoXFCyyNyjdqE5xTHahCWPJXByaSla0nQHyUIJVcXKVss86NPkrDMIjHRhVqLK1L6YccXURC2XYDGJuKJ7ejbzqQFeiXwF5IL2D+VIGIlZ0a3uU7Oj7BqSUSxSAeaAKZFrYBI5orairR2j+0Al1+QI8QiCTwSDmbUVFRUcFpScm1gflaKuBYKWsTV3wV9p+wXli+Ag/p/KmNMGKe7BYXncXxTbxytNuKK8djDK0be04jxp8iq/RRrYEBwaLkhzudABXhp6qnjEaz3cA0Hlc+tUuZI7gti0W54/GlVjdCXGLPRD7DAXgG9HGjGkbjSqmxqN3uAPwv8ANJ/Ssgxpo/4sp4ues74Y+C3R6H1SZ1QrQ+KnivoPos+Ox7gTXLWtAL32VO1Z0bLLD2U0pYpkZppx3oRxbHJmG9jQBQ0vQZQdCDu11WhAx+IwUmIdqd5gqCjla4DjGmX34ZEc09W7I+tRUBw9VbjQ4olSYuXO0AnJoaFOwfFoUZv5ZuNQdR4bVqRmhzHA6EJD35Ccq2JMJmw6EKqcwhtNliSzsgoNArH4yyrWqBcN7RffFaNChTphiYEMivetTbT7srk7N0BJNAASeS8wxfFnRopcdNGjcB89FcFrYM6iiviUSuVu81PPYtro8ykQcwPSp+CwMmZ7d9vvyqURYNaMP3H0yf8AsU98IznqRZ2jxGYegPzWy2UzgHSgp9+ay3stmHuE+GtvNbcvE7I5D4IkIkfNEoe7yRThP6b+RQxKCobwRJhLqMcDtqu3jkjmTiwUlO+/9zv/ACK1WrWwTCIRc4kVqSfMoxlcNggWaPJZljs1d5RPPmQHHRpPgpG4VGdowr0tkOGNGjyT+sHBGsK+gvqX6R50zo1Hd7NOanh9D4p1ICO3xgoHxlfaiD5MwUZ0LHtP8lZZ0SgjWpW46IozE4qKEF6KeWb9lGHgMBvsDyVlklCboweSfnSElFsBqk/YuRo0aEpeFC6qjcDRSyqMycidoqq6KnTh7RVRzwqbDokdFUZiKN0VRuiobCSLEGNRwK15V1HAk2BBHH+NEOGIpYc6RQbkqbbGR/Z6HJTfYAFL68f4VTFYtW/9xPkLrPwmZzNYdwpyoVYmDmYb6OJPIg/RZ5DogjjZPU5veF/AkFR/00mg2ac3/wDRhHi01+BKtz0EmE9nu1pyrVD2Dy72xA+HZ7DUH4+BB9Ur0xqdNHtrWgiqpzFa2TcMmSAA+xIr6K7UUqk0a0gUxIu2w631GqryzgatYS2urTp5FFL2A6gGqgfhLXGo1Hn4FKcnZov8ae5hyWEGG5r4Z7QpWpaAd9ac0SwYpINRQ8DUeCiZLZfDepmEhx3UQSk2U9yq8EJuYq29ZmL4gyXgviu0aLDaSdGjmlJOTpBOVKwe6a4nkZ1bdXXcfgEAMfV9a3stjE50RIL4j6OiRXNyUPcANXDLre3kUOwX0cF0cWOomHLlt7BNhkKrq7gfU/ytGSi0jNHB588h/wCKqYbaCXX7biBya36uHknQYtZhtBahA86V9UIJ7NLOzwmneynhlC1pY9kbLD4BYGBRs0s39tP9pqiCCOy2nuhWhMz5qlRSi3sOdYrBhG615F5AK6mNmWe5sYI/tHmieFEQnhJIKI4US10UWJmi9nTXRFD1wUbpoBHYBMXJhKrOngoHz3NC2XRccoy4KiZwKJ0yOKpyQWlmiZgBRunVnmOEwxwhci9BcfOlQRJoqsYwUb4wQuTCUSnNRLlVnPSzEQVVdz0LkNUUSOcmFyY56ZmQ2FpJC5NL0x7k2qqy6NfBMQyOodD8UTS02xxLXO1tXYQbIBzqeHOOA1qNx/lBJWEg9fhRrmGUg6kEEHnfcsyclIcI0Zck1JHdF9+0oWgY6xr6PLzwaAVoSuJfiXuhwGmjGF5J1NCBp4oZRajdBQdugwbOhwhtBua+FrKvMYg5gvv8EPYS+J1rcwNBXULdn7sJWLhnRjsWJfFamoK3pWeDqLzExC11uVVrYdORgSK3FKcQdCgarcZqT2Z6A6M3aVUixQTZDUadjW7I81z56JDaXPyjhVKdsq0janZ9kNpdEcGhtySvJ+mHSYzT8raiEw9ke8feKz8fxiJHiHO4loPZbsHgsqq6PT9Mofk+Tn5up17LgtmYJAG7cnwSK1oSfRVYbaq3KsqWjaSPNOlsKi7CoPywoDd7S6nMk/Cnkkk/1WHc1g8wCVDMvrEIGjG5Rya0/wAqzhUOsVvFzAPBoH3yWSRoPWei7qyY19seNaImknVhw9e78ysDBIOWUA2kxD/uqtvDX/lQ/wBvzKuImR82w4l1oysayy4avQHWXRjKjO4M1ZCMVsQ5g0Q/JRFrQoyuMhcol7rymuiqDrkhjIrBolMRMc9QPmANbKjHxaGPa8lTaDo0C9ML1k/3xm4pP7wzigckRI1HPTC9Z392Yd6X+5M3odQSRcc9RvcqrsRh+8pDEBFlVhIqxjdQuKfFKhJUDOKQpKpKobIdVJVdVNLlCxSVWmY9rJsWPWw0UEU6DkmQjuBKXwWTh2JOpqjn+l8q0CZiHvVawcG0LvU/BBUF9h4g+aIuhOI9THcxx7McUG7O2tPMEhb+vxV0y0+iun/6bhsYILnGioTb6gjctaIaN5rKdDzF33sXmTsIGp5hoSNQVo4TE6wQzobtPhp80kWA5pLXC2ldd1Fm4TNCHFdDdYZgRXZVRbphcMP4MIUFRdCPTOdoHAckSPmiG/FAHTCLUhDhjckDmdRYIRDcpqUpF2TjPkcCtTA/1WndU+iygtbBxZ55AeKXk/1GY+TSa6ocdrq08bfVFHRuUrHJ1yOrypWiHZJvabubVx5MGY+dKI86Ay1G54gu6r38G2t4kAeaymhhrDf1bGQz7LCT401/1FTS8xRjBXYPW6GY+J5nRTW5IaL7bk+pWiycFPQeCGwJI8SaFbhaKm0qzDctqYtl6VK0mPWRAerzIiJASRbzLsygzpC9FYNHTsEPblPosk4GzeVqlybnQvcJbGUcFb7xSHBR7xWqXppcgaCMo4R/kUx2En3itYuXZkNEM+FhbBrc8VaNgnkqN5ULorRSonFPiFRlWXQ0lIVHEjAcTwVZ8ck7hwVpNgtpE8WMAq8WKSmELqpiVAOVnNTC7tDmloo4zdu5Mi6aZRZlGdkjiVYuQCLOFCOYuFBAdc7jdTwjchduUFLHXpoXF0z0GQxbroTXbaUeNzgLqdmhogjC5/qXVHdrRw4b0cyzQ6hbodF47qMbxyaOzilqSK0y/Wu0D0Q3ir8k1DeRUGxGwg2I9UTYnCIOlULY8CQw00KRje45m9MzYEMUNQBblu8EDY9M5jyW9EeXQ7bvuvFCeIVBNVo6eH5CM8vxKC4BLRXcNk3Pd2Wl2w02LoN0ctK2V4cEmlNqJJaQLIYBFzrw4FaWH4F1YDohAdsG4cOPwWrKYeYrqUowWr4eqzzk2aI0jKwbDnPLtctKE8Ki3MlGsSbECCaUrbxdsA4DVK4w4QAFBlBNLeZQxiE51jgdg057TRIkEtzSw+LUiuypPPatIzA3rCgxsgJOvwWHO4yc5yusFUUVKjJaVKxy5ctqBLMAq2xy5ciQEiQFLmXLlYAhckzLlyGwqELkmZcuULELklVy5AFQ2qjeVy5QhSjxgPoqkSKTyXLk6KVC23ZC40H3tTIW9cuUBH0TSFy5WWckc211y5RsiEgm1NrPh91Vhr6PHEU+i5cu10zcsKv+8iZclpormHCvki3oVOEjq3bNOS5cvP8A+TVTOr0vAUzUHYhXHZS1gkXLlRNjGSEnUUIshDpNAyzBZup63XLlt6JXlpmXqtoFD8KuhRXwjmY4tOlQuXLudRijGOyOaiw3G41QS8uppW6IIHTN5aGnsnaRau7kuXLmOKDTGnFS+w01Jrt57UsOfAuSDTTmuXLPpVjLKU3jJcaA0Czeu+7LlyaopA3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3563" name="Picture 11" descr="http://2.bp.blogspot.com/-ZwFybc-srrQ/T2QZshV1s5I/AAAAAAAABA0/wW8djEJxg98/s1600/doloros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75" y="2438400"/>
            <a:ext cx="4175125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81000" y="2438400"/>
            <a:ext cx="39624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en-US" altLang="en-US" sz="3600" b="1" baseline="30000">
                <a:latin typeface="AR Kaiti Medium Big5" pitchFamily="49" charset="-120"/>
                <a:ea typeface="AR Kaiti Medium Big5" pitchFamily="49" charset="-120"/>
              </a:rPr>
              <a:t>1</a:t>
            </a:r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</a:rPr>
              <a:t>耶穌說了這話，就舉目望天說：父啊，時候到了</a:t>
            </a:r>
            <a:r>
              <a:rPr lang="en-US" altLang="en-US" sz="3600" b="1">
                <a:latin typeface="AR Kaiti Medium Big5" pitchFamily="49" charset="-120"/>
                <a:ea typeface="AR Kaiti Medium Big5" pitchFamily="49" charset="-12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657850"/>
            <a:ext cx="9144000" cy="10763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tx1"/>
                </a:solidFill>
                <a:latin typeface="AR Kaiti Medium Big5" pitchFamily="49" charset="-120"/>
                <a:ea typeface="AR Kaiti Medium Big5" pitchFamily="49" charset="-120"/>
              </a:rPr>
              <a:t> </a:t>
            </a:r>
            <a:r>
              <a:rPr lang="en-US" sz="3200" b="1" baseline="30000" dirty="0">
                <a:solidFill>
                  <a:schemeClr val="tx1"/>
                </a:solidFill>
                <a:latin typeface="AR Kaiti Medium Big5" pitchFamily="49" charset="-120"/>
                <a:ea typeface="AR Kaiti Medium Big5" pitchFamily="49" charset="-120"/>
              </a:rPr>
              <a:t>5 </a:t>
            </a:r>
            <a:r>
              <a:rPr lang="zh-TW" altLang="en-US" sz="3200" b="1" dirty="0">
                <a:solidFill>
                  <a:schemeClr val="tx1"/>
                </a:solidFill>
                <a:latin typeface="AR Kaiti Medium Big5" pitchFamily="49" charset="-120"/>
                <a:ea typeface="AR Kaiti Medium Big5" pitchFamily="49" charset="-120"/>
              </a:rPr>
              <a:t>父啊，現在求你使我同你享</a:t>
            </a:r>
            <a:r>
              <a:rPr lang="zh-TW" altLang="en-US" sz="3200" b="1" dirty="0">
                <a:solidFill>
                  <a:srgbClr val="FF0000"/>
                </a:solidFill>
                <a:latin typeface="AR Kaiti Medium Big5" pitchFamily="49" charset="-120"/>
                <a:ea typeface="AR Kaiti Medium Big5" pitchFamily="49" charset="-120"/>
              </a:rPr>
              <a:t>榮耀</a:t>
            </a:r>
            <a:r>
              <a:rPr lang="zh-TW" altLang="en-US" sz="3200" b="1" dirty="0">
                <a:solidFill>
                  <a:schemeClr val="tx1"/>
                </a:solidFill>
                <a:latin typeface="AR Kaiti Medium Big5" pitchFamily="49" charset="-120"/>
                <a:ea typeface="AR Kaiti Medium Big5" pitchFamily="49" charset="-120"/>
              </a:rPr>
              <a:t>，就是未有世界以先我同你所有的</a:t>
            </a:r>
            <a:r>
              <a:rPr lang="zh-TW" altLang="en-US" sz="3200" b="1" dirty="0">
                <a:solidFill>
                  <a:srgbClr val="FF0000"/>
                </a:solidFill>
                <a:latin typeface="AR Kaiti Medium Big5" pitchFamily="49" charset="-120"/>
                <a:ea typeface="AR Kaiti Medium Big5" pitchFamily="49" charset="-120"/>
              </a:rPr>
              <a:t>榮耀</a:t>
            </a:r>
            <a:r>
              <a:rPr lang="zh-TW" altLang="en-US" sz="3200" b="1" dirty="0">
                <a:solidFill>
                  <a:schemeClr val="tx1"/>
                </a:solidFill>
                <a:latin typeface="AR Kaiti Medium Big5" pitchFamily="49" charset="-120"/>
                <a:ea typeface="AR Kaiti Medium Big5" pitchFamily="49" charset="-120"/>
              </a:rPr>
              <a:t>。</a:t>
            </a:r>
            <a:endParaRPr lang="en-US" sz="3200" dirty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04800"/>
            <a:ext cx="9144000" cy="10779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b="1" baseline="30000" dirty="0">
                <a:solidFill>
                  <a:schemeClr val="tx1"/>
                </a:solidFill>
                <a:latin typeface="AR Kaiti Medium Big5" pitchFamily="49" charset="-120"/>
                <a:ea typeface="AR Kaiti Medium Big5" pitchFamily="49" charset="-120"/>
              </a:rPr>
              <a:t>1</a:t>
            </a:r>
            <a:r>
              <a:rPr lang="zh-TW" altLang="en-US" sz="3200" b="1" dirty="0">
                <a:solidFill>
                  <a:schemeClr val="tx1"/>
                </a:solidFill>
                <a:latin typeface="AR Kaiti Medium Big5" pitchFamily="49" charset="-120"/>
                <a:ea typeface="AR Kaiti Medium Big5" pitchFamily="49" charset="-120"/>
              </a:rPr>
              <a:t>耶穌說了這話，就舉目望天說：「父啊，時候到了，願你</a:t>
            </a:r>
            <a:r>
              <a:rPr lang="zh-TW" altLang="en-US" sz="3200" b="1" dirty="0">
                <a:solidFill>
                  <a:srgbClr val="FF0000"/>
                </a:solidFill>
                <a:latin typeface="AR Kaiti Medium Big5" pitchFamily="49" charset="-120"/>
                <a:ea typeface="AR Kaiti Medium Big5" pitchFamily="49" charset="-120"/>
              </a:rPr>
              <a:t>榮耀</a:t>
            </a:r>
            <a:r>
              <a:rPr lang="zh-TW" altLang="en-US" sz="3200" b="1" dirty="0">
                <a:solidFill>
                  <a:schemeClr val="tx1"/>
                </a:solidFill>
                <a:latin typeface="AR Kaiti Medium Big5" pitchFamily="49" charset="-120"/>
                <a:ea typeface="AR Kaiti Medium Big5" pitchFamily="49" charset="-120"/>
              </a:rPr>
              <a:t>你的兒子，使兒子也</a:t>
            </a:r>
            <a:r>
              <a:rPr lang="zh-TW" altLang="en-US" sz="3200" b="1" dirty="0">
                <a:solidFill>
                  <a:srgbClr val="FF0000"/>
                </a:solidFill>
                <a:latin typeface="AR Kaiti Medium Big5" pitchFamily="49" charset="-120"/>
                <a:ea typeface="AR Kaiti Medium Big5" pitchFamily="49" charset="-120"/>
              </a:rPr>
              <a:t>榮耀</a:t>
            </a:r>
            <a:r>
              <a:rPr lang="zh-TW" altLang="en-US" sz="3200" b="1" dirty="0">
                <a:solidFill>
                  <a:schemeClr val="tx1"/>
                </a:solidFill>
                <a:latin typeface="AR Kaiti Medium Big5" pitchFamily="49" charset="-120"/>
                <a:ea typeface="AR Kaiti Medium Big5" pitchFamily="49" charset="-120"/>
              </a:rPr>
              <a:t>你！</a:t>
            </a:r>
            <a:r>
              <a:rPr lang="en-US" sz="3200" b="1" dirty="0">
                <a:latin typeface="AR Kaiti Medium Big5" pitchFamily="49" charset="-120"/>
                <a:ea typeface="AR Kaiti Medium Big5" pitchFamily="49" charset="-120"/>
              </a:rPr>
              <a:t> </a:t>
            </a:r>
          </a:p>
        </p:txBody>
      </p:sp>
      <p:sp>
        <p:nvSpPr>
          <p:cNvPr id="9" name="Rectangle 8"/>
          <p:cNvSpPr/>
          <p:nvPr/>
        </p:nvSpPr>
        <p:spPr>
          <a:xfrm>
            <a:off x="914400" y="1589088"/>
            <a:ext cx="7467600" cy="10779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b="1" baseline="30000" dirty="0">
                <a:solidFill>
                  <a:srgbClr val="002060"/>
                </a:solidFill>
                <a:latin typeface="AR Kaiti Medium Big5" pitchFamily="49" charset="-120"/>
                <a:ea typeface="AR Kaiti Medium Big5" pitchFamily="49" charset="-120"/>
              </a:rPr>
              <a:t>2 </a:t>
            </a:r>
            <a:r>
              <a:rPr lang="zh-TW" altLang="en-US" sz="3200" b="1" dirty="0">
                <a:solidFill>
                  <a:srgbClr val="002060"/>
                </a:solidFill>
                <a:latin typeface="AR Kaiti Medium Big5" pitchFamily="49" charset="-120"/>
                <a:ea typeface="AR Kaiti Medium Big5" pitchFamily="49" charset="-120"/>
              </a:rPr>
              <a:t>正如你曾賜給他權柄管理凡有血氣的，叫他將永生賜給你所賜給他的人。</a:t>
            </a:r>
            <a:r>
              <a:rPr lang="en-US" sz="3200" b="1" dirty="0">
                <a:latin typeface="AR Kaiti Medium Big5" pitchFamily="49" charset="-120"/>
                <a:ea typeface="AR Kaiti Medium Big5" pitchFamily="49" charset="-120"/>
              </a:rPr>
              <a:t> 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00200" y="2895600"/>
            <a:ext cx="6172200" cy="10779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b="1" baseline="30000" dirty="0">
                <a:latin typeface="AR Kaiti Medium Big5" pitchFamily="49" charset="-120"/>
                <a:ea typeface="AR Kaiti Medium Big5" pitchFamily="49" charset="-120"/>
              </a:rPr>
              <a:t>3 </a:t>
            </a:r>
            <a:r>
              <a:rPr lang="zh-TW" altLang="en-US" sz="3200" b="1" dirty="0">
                <a:latin typeface="AR Kaiti Medium Big5" pitchFamily="49" charset="-120"/>
                <a:ea typeface="AR Kaiti Medium Big5" pitchFamily="49" charset="-120"/>
              </a:rPr>
              <a:t>認識你獨一的真神，並且認識你所差來的耶穌基督，這就是永生。</a:t>
            </a:r>
            <a:endParaRPr lang="en-US" altLang="zh-TW" sz="3200" b="1" dirty="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" y="4267200"/>
            <a:ext cx="7467600" cy="10779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b="1" baseline="30000" dirty="0">
                <a:solidFill>
                  <a:srgbClr val="002060"/>
                </a:solidFill>
                <a:latin typeface="AR Kaiti Medium Big5" pitchFamily="49" charset="-120"/>
                <a:ea typeface="AR Kaiti Medium Big5" pitchFamily="49" charset="-120"/>
              </a:rPr>
              <a:t>4 </a:t>
            </a:r>
            <a:r>
              <a:rPr lang="zh-TW" altLang="en-US" sz="3200" b="1" dirty="0">
                <a:solidFill>
                  <a:srgbClr val="002060"/>
                </a:solidFill>
                <a:latin typeface="AR Kaiti Medium Big5" pitchFamily="49" charset="-120"/>
                <a:ea typeface="AR Kaiti Medium Big5" pitchFamily="49" charset="-120"/>
              </a:rPr>
              <a:t>我在地上已經</a:t>
            </a:r>
            <a:r>
              <a:rPr lang="zh-TW" altLang="en-US" sz="3200" b="1" dirty="0">
                <a:solidFill>
                  <a:srgbClr val="FF0000"/>
                </a:solidFill>
                <a:latin typeface="AR Kaiti Medium Big5" pitchFamily="49" charset="-120"/>
                <a:ea typeface="AR Kaiti Medium Big5" pitchFamily="49" charset="-120"/>
              </a:rPr>
              <a:t>榮耀</a:t>
            </a:r>
            <a:r>
              <a:rPr lang="zh-TW" altLang="en-US" sz="3200" b="1" dirty="0">
                <a:solidFill>
                  <a:srgbClr val="002060"/>
                </a:solidFill>
                <a:latin typeface="AR Kaiti Medium Big5" pitchFamily="49" charset="-120"/>
                <a:ea typeface="AR Kaiti Medium Big5" pitchFamily="49" charset="-120"/>
              </a:rPr>
              <a:t>你，你所託付我的事，我已成全了。</a:t>
            </a:r>
            <a:endParaRPr lang="en-US" altLang="zh-TW" sz="3200" b="1" dirty="0">
              <a:solidFill>
                <a:srgbClr val="002060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5603" name="AutoShape 2" descr="data:image/jpeg;base64,/9j/4AAQSkZJRgABAQAAAQABAAD/2wCEAAkGBxQTEhUUExQVFRQXFxwYGBgYFxccGxYaFhoXFxcWGhQaHSggGB4lGxcXITEhJSkrLi4uFx8zODMsNygtLisBCgoKDg0OGhAQGiwcHCQsLC0sLCwsLCwsLCwsLCwsLCwsLCwsLCwsLCwsLCwsLCwsLCwsLCwsLCwsLCwsLCwsK//AABEIALoBDwMBIgACEQEDEQH/xAAcAAACAgMBAQAAAAAAAAAAAAAAAwIEAQUHBgj/xABDEAABAwICBwUGAggFBAMAAAABAAIRAyExQQQSUWFxgfAFIpGhsQYHE8HR4TKCFCNCUlNykvEXM2Ki0hWTssIlVHP/xAAZAQEBAQEBAQAAAAAAAAAAAAAAAQIEBQP/xAAmEQEAAgECBgMAAwEAAAAAAAAAAQIRAxIEExQhMUEyUWEiI3EV/9oADAMBAAIRAxEAPwDhqEIQCFJjZIAxK6X2f7rhH6+s4OzDGgAHNusZ1r5wsX1K0+TVazbw5mSsLq1L3a6KTHxa5OUGnMbY1VZ/wp0Y3bVrkfk/4L5TxWnHtvk3cgQuut91WjT/AJ1aOLP+KHe6jR/2atf/AGf8VnrNL7XkXciQurj3V0f4tbfZvpC2zvYDs1g1TRrlwAAJqx8QkTAwBdYmAAr1elPg5F3EkLsHaHuz0VzgafxqQIHdDgYN5kuBvhnkot91Wj/xK3iwf+inWaUezkXchQuvt912i/xK/JzP+CdT92OiDEVnWwLx8mhSeN0oXp7uNIXaf8ONC/h1P63Jg93Ghfwqn/ccs9fpfq9NdxJC7d/h1oP8J8//AKPvwusH3caFgKTv+4/63Tr9L9Omv+OJIXaHe7vQwb0jG+o+/wDuWH+7rRItTP8AW+eQlXrtL9Omv+OMIXZv8NdGP7Dh+d31TdE9hqFEO1aLahdAiqZgZgH9m03xTrtL9Omu4rCwu3P9kdEewt/R2BodIjWa+RZ0mxIvtITNF9gNDA/yQZ2ucfMn0UnjtOPUkcNZw1C7432J0X/69LZ+H7XT6fsporCQKFCdvw2n1Wf+hT6lemn7fPiyvoI9j09ZrQyi1pB72qABgAIaM58l5j2o9kKVWg51Gi1lZoJaWgN1iLFpAgEGLH7rdONrMxmMZSeHmM4lyNCELsc4QhCAQhCAQhN1YF8chuN59IQbDsTRWu0nR6ZxfWptdOADntEed9i+hKgDsTEk+c4bMVwz3cUNftGgImC539NN5B8QF3NwsIGxebx0/wAqw6+HjtKGk09d9Mk/5QhsACZEQTibK6xhIuPJJpieP9oWxpUSvPm02nu6YiIIa1RdMwBKu/CPNRFPoJgySaQtPWSl+jtImMOuSedH3xy+iwKRwkHkrhMqraIO4DhwQaO8/wC3PknmliJx3eQKc2lmpgy1x0WMJ8RfyWRT+0n7K65kA8N8KNOlG87eiphcq5omMjzS6jYmSI/mhW2g7fOOWKzUotfZwtjeOhipgyqNaIkcr/NLubTG/JW/0YCwkDZIWXULjdvCkwuVCpoxOJ9cepWadMjG/M+ZVwsz+iiWWyCGVcAzcdcVIjmOH3TW3dEHCZi3jtU3093XgrgyrspDYOuIQafUQnBucDrNOY22UphMqbac5BZ/Rm3tdWXMwFz9uaYWiMwm0y11TRxkq4oi4OI664rbVGDZ4lUqg1TP14dcEx6MuB+8Dsf9H0x8DuVP1jNnePeHJ022ELzS7V72Ox/i6L8QDv0Trj+Q2ePR35FxVe5wupzNOJ9+HBrV22CEIXQ+QQhCAQhCD2/uho62nEjFlF7gdhJYyR/Uu00WQ1s3M49blyj3J6NNbSX/ALtNrZ3PdJHPUXXhExlAheRxs51Mfjt0PgKbQrgKU1osnlsBccPvLFR8Rmhrp64KVEki4i5GOWV+CYymPFbZLc4pbJ25/NWjQUC31VkKEmZUPibjHL6pzgL9eaUaEkXKgmQImPRRAWGm5zU9c9BRSgzb4o1epTDU+2HWxSa83y8FkJLhh81GYExlx+Sf8Tf6rD6x2qdlJgdSoluZCsF9sfVLcTCorlxBuOtiY187OuaxUBiCb/RDLQgy5tr4LLsiOCDnHHxSmzfrYiHONwU4lV2OKax30TIxUZ5KnpjHRx3K4Gi/ioP4KjV6RSa+lDhORG1pEHxHqvnbt7s06PpFWib6jiAdrTdp5tIPNfSFd4Bjb1ELlnvj7G1TS0luB/VP43dTMbxrD8oXZwWpi+37fHXrmufpzJCEL1nEEIQgEIQg617lKR+FXdNjUa2N7Wkz/uXRNKcQbRs6uvH+5vR9XQHPI/HXfHBrGD1BXs6jDfHGx3dFeNxM/wBtnfpfCDdDEx1jHXJbIR1zC1+j0sJsrnwN5XM+krQ+yWYaMsfkoxuJxvw3ZqRaIBHVlpE6VTNBPhZRabLDjzSRk0+CQBgJVhqWOt+CgjF0AeCM1M5qKVG3esao8VJwWRvy3KBTtk/VBuNwx3rV9r9mve8uAZUlmqA5xHwzfvtjAzF8bLY6DSc2m1r3azg1oJ/ecBc33q2rERE5Ilkt38M1CDP2KbmeSi4T0FnCssZnuSBCtNuq9WzuI271cIcLXWLR1zUGsmb9YpjWqiAbfcgASpPCiMZQM1etqXrXjHamxHD0S6lOc1cCnpjcC3H6LS+1nZZ0nRKtLVGs5vd/mb3mEH+YRzK39emq7jbNItNZzHoxns+YHCFhem94nZfwNOqACGVP1rfzk6w/qDvJeZXv0tFqxaPbzbRicBCELSBCEIPoD3WMjsygCM6jjzqOAPgAvSQTYkGBwx2han2HoanZ+ijCaLXcdca+PNbhwg+v162Lw9ac3tP69Gnxg+jVi2fHirFB9rbc/BVKLe9ynJW6bLbb/NfFo4GcOCw9txe32Q1s4Hq6XUYDGefQ5rSGlqg1xHW4rFN0C+31JshsR5+n1UA187fnn9lmk+Bh1b6rBN96gL42/uipPdDhbisvdE8Vmo4WwtdQ1wSbDxx8lBk/L09VGfDkkVKxkgNFr2P2UGvJ2DDH7KKttPDwQB1Hiq/xnZAeDlEaS6YMeB5YpgPjMiD1ksEDqEp1RxGfgPmk1HuHjazeXzQXW268Cl6S6IPW5VgXjF3pHX1TKYJxg8z6Kok1174HoKYcOcQswd3j9lgDOfJAv494zU5tks/DHXFLFNA/WmEt9jbnf0WKbh15qZN+s1RCq6y12t3uKvEGLC3Waq6SzVvsxE+fqkDnPvd7N16LK7bmk6HbQx8AE/mDR+Yrkq7b2tovxBUY4/j12kbAZjwJ8lxWtTLXFrhDmkgjYRYhetwdv4bfpycRXFs/aCEIXW5whCEH037LMLdB0ZrgQRQpg4Y/DaDhvC2Xw7deKhotEsptGENAG6AAFmoSBIx2Zrwb95l6UeEaRl3JW6Y48fNVdHaGgYzwvBGasys5VYcLHgkMdfrchtSwjw8lkuNuo6hQTDt6QWG988t8JzmzhOy0X6hRI2zhzCCDGbfH78kx18zHks6vHbio1QOj4IE1mTeTntxwWKUgf3jx6xWHOEnCdnhdJc4brcc1JU95EnfvCS8DKPvgq7qMkyBtzw3K2AdtvP6qTAg5334bFLVm/FSFOcSeuCkGkdYKBIEdTCHP3prWxa881F1K8yfE9FBBpJwnwHgm3GRz+3qk06RubT8pTHGDM7/DHPeFoTZUJBkeayxmU+nFLbBwM4TmshpnYeVoy3ohxEZdBKqADA7fsszdQcy/Lq+dkGGWzB+/Xqs1akbbxHolPE4zjtKHNBxF8bbroHtqCOsDjZJrsBBiOCQ/WF4tv9IUvhu1TEzPQhFaTtvRIio2NV2P82fAZ8ZXHveDoQp6WXNHdqAP/Ng/zE/mXcqlMFrmPkA7csx53XM/eLoOtRJtrUX34P7p5fhPJdvCamL4fHWrmn+OZoQheq4Qn6BR16jGROs9rY/mICQtr7Ks1tN0VoxOkUh41GqT4H05pDbncbTNkpp5lOrSBa56ySNfA9dXXgz5elBl+fWP0WQ4nE35eGCw6sDgJ/lHDPBZc3/TjhJhRUptCyXW1rZRmsMywth3vqstjE3OVsN1lAujUJuTq8u9bLqU6oJFr7ZE/wBlIvHzzzS/jdf3QFN98N3gs6xk45TbrJRdVnlfLh81E1LT15KAf9fskBt5Hrz+qYXTf59bksVMieGeCSrIF8IKYx989mzYkueM9mzDZgeoQBsI8T0FkOm+Vugl1KxJhsDbN77oKUas2vBgk7N24qbREW8tnJBlrzGI8DyP2WNYwQCDPl1Kw90EeSzrHIFBGnT/ANTvlw8CmOpCJny5IDjiB45KRfy5hURdTaSTe+8xI6KLbx154LOqSMrpeqYP08utigYQAJjfGW8fNZa7YB49bVEDLW8vDyQ4QMbxKoY5uNhh69DwUKgOREgjI+ESsNjG+/HcoPqNnOcOO1A4Azc2jAbv7oc8Zm/WaU1wJkA7PmmVGAjIeOVyr3RrdIc51T4dOmXv1dYw4AATv3g+C03a2gt0ilUZqxrNINrzEEHfj4Ld6ToOu5r9Yte3AtIvuO0JlKgWtjeTJkkyZJlfSJxETHlPffw+ZdL0d1N7mO/ExxaeLTB9Eles95nZjqOmvcR3aoFRpixODxx1gTzG1eTXuUturEvOtGJwFvvYVs9oaNH8QHwkrQr03u4oF3aFGP2Q9xxw1HCbbyFNT4z/AItfMPoSvVIsRf6zmtVpJruoOq0wwsaSO86CdWxIg4TtWxpP1mxeRz44cVQr9jB7QNctEnuiLk9ea8aIr7d0zPo3szS/i02uANxwP0WypifxWj+wVbQdEbSaBsgAbIttT3kF1jIzx2+Wa+eG8mNkG8cftwCk5gGBtvgpL2HZbbfepavdJiY62cUwhrmiPLjlGc3hSbSGd5AxOC136Qcm2nEiImLK5TqGJy5x5SkRP0J/o+2TuN/RLqUhMx/5BRfW5zuJny6lKe8CCZE3kNB45ptIk1xb5n5Qk1tUiLX4dbFj4jf3sdhG7fwS6rDibgbMTzhOXY3wYXAwA6IN4OE7YWSLRcTIzG8ZdSlfEiDq2IxPzAwulurNALptMWnz7w81eVY3wtCqOoQDnbHd9eoVN1ef2Ygxhjv/AMzksDTS0fhbAGbDPjrHoq8ixvg2ppUwIjjxMieCf+kAkXHi1VKukNaA5oGMA455Awgdo7SByx2mAQFY0JTmQuCtsk2g2J4G3BM72GqbztzWvfprXW27QI+viku01ogQ08uYW44efacxsqwc0SAT5+XWCr6M5zhJaOdpvjCp/po1hlMTbbIBByxCjpNdoJwsDa99wIxKcmITfLau0loNi08HE/JQOkEmMY2MdP8A4haajpbiTDYacpyGzasDSXxP4TlnPVxzWuXSE3S3Q1drjnAaBMcSsfAnvazhnBy2zmtZS0vMm9ucgW81ZGnhtM38N9lqKVSbSuh7CMPup0w0kieXe4fvLSjTJsfsmUtL64KxSjM2luAWzbPbHzUiGwAAPLhcLU1NKvHG+w8LH+yi/STgTiYmcs78L8lvbVMy5t78dJmvo7P3abnRa2u6MPyrma3/ALc9sjS9MqVW/gEMZvaywPMyea0C79Ou2sQ57TmQvd+5g/8AyIGbqTwP9p9AV4Rbv2J7Q+Bp2j1LQKgaSTAAf3HGdwcTyVtGYmEicS+lNIcxk6z8pudlo+ypUtLpEySc7y4C20kwtF7Qdon4mqXQIymb3Ekc+rLVVnh0nW8b5z6QvNmsQ64nMPXP7TpYho1ju1vE4chKSO0JzOERAibkGMfmvN1K8tHe2zzzSW6Rjc7JEhYV6J2lvBPeMG2Ow4gcvJP0bTgLX8euivOUq0Yz9SE2npvemB69bEiMSTLfdq6XqtsdYyJtgJwvjkqB7RIzi4w8jHgqva1Vxa6TfuuFiLGAYtx8VpfiEtF8B45fRW0FZeofp+x8bYsOADYifVJOmk5zmLCMsiDC89V0k8bqf6T3cSs917N63TYNj54ZW2LZaZpRdSmIFje/nhsuvF0NI717fdb3Sak6NrY3AuTtifDDFbiGZkO7UjDz9bJb+02uBnbcDfid/wBitHVqyeutqBVjZCZsvZvG9pAftHwnYISv+ol2A8t+IXnariDIkyrOhVHC/wC0Twjmtd8eU7PTaZpBFBoJaJIE3yi184Gz6rSt7QfJjCc/S6l2pXI1AYsJnaYi98fstKdIM2PRsmCJbwdpFoIJk8fTraku002Exvj6LTur7evJMoV3EycEwmXo9ErSWt23J+fXzUtP0oBp2mwBMkDGfOFr9Dr91xOMQ2QDG07rLX1dML3ANktG4nnYDks7SJXmaWRgTvFsyMP7JjtJaNpPE+VhvSWte4d2m9wFtgnbhMBIo6C8uA1XCb5+V1NrWW2o1+7sJyw4ZJmn6VqmNa5gkACBGU8/RP0XRntFgycg491u8jHrFa6p2K8kmpWbJvaTP0W60xGWJtmURpWwlWGaSXfPG6WzsEugfFHmvEj22ax7mmmS1pgODgZAJGtBHUrcadp8JNojy9+zSIuSAThB3+ZXlfb32saxr9HpEOqOGq57TPw2k95s4F5A1TGEnNeY7Y9tKtWW0v1TTYmZefzwNXkJ3leXX30tDHez5WvnwEIQul8whCEHYvZvtD9N0UVNXWrMApPk46rR3xtkXwsSckv45aYkcpgjC1r7OS5x7N9uu0WpI7zHQHt2gZjY4SYO8jNdDFSlUZ8TRiCw5AOJYc24SBxXJqaWJ7PtW6x8f6/a6hV0wYavPO+Sp09HqkyGO/pIHopjQKhvGOHJfHa3k74/XWSwNKjOxyWG9mmLvG2BJ5cdys/9Gz1jwiCDwUwraaORWovAaNcCARnecJuvOtr5G8St9oPZ+prFtRw3xY8bjJa6p2fT1j3pAwAW5rDMS1znjA58/JAqtExF9lvn5LaUdGp/ujz+ZVyk5gwa0flHqs9mmho6VfLrit/Xe0aK2/ec7AbsevVX6VVn7TQZyIURWYx0tABjYMx4pmExLy1ahVf+Bj44FTZ2ZpB/Yx2kCN5nBegrdoEW1sSSc+rJH6bBscdhISLVXEtWzsasTHdBibn06yKfQ7PrNI7gOrcGRErcaHpkunYeJw8lV7X08/Ed+HCJjcDyx8k3QYlWr9kOdd9VrT48pneVil2HRH46pJ3WVVumGLFI7xzV3xHpdn62NHsalrwCSJ3zGOMW5qelaDQY0uEgB2qO8LkCTe58FVYS0awmQInuxeQLk2KpaZpADGMFyBIGMFx2nOALpuz3TDYUe0aLBDaTc4mT1h5plPtm9mtyvAvNhhhAPqvPaYWNiajGmLh7hIOzxTuyqocZa4OAtYg3OFwYW5vb0m2r2ei6YQx8NgEEg7D3W2EbSFGppFhc8AvI9r+1VKgfhF2u5puKYmHZy8xJubXyWjre3Wym4jMFwHyO9YnS1LT2gi1Y8ujO0wTHXgkP0tuU481zl/ty+O7SaOLifQBIre2VUizWh22SR/T91Y4e/s5lXqPbH2lFKmWMINV4j+VpmXwMTkJ25wuYJles57i5xJccSUtdmnSKRh8LW3SEIQtshCEIBCEIBSa8jAkcFFCDtXZ3aztI0KhUvrBgaTB/FT7jvScc0qi6WgG/MEnPDrFeN93vbGq46O9wDXkObOGtgRxIiN43r2enD4bye7GM4cpK49WsxMvvS0YYpVrkRHPx63JztJJWi0n2hoM/FUbImzbnyzla5/tfQmO+bYxbwmfJfPl3n01uiHsDpUz9Cbb4PUKrVqXOJm88szc9BeQp+2rQf8t0cW+mCsds+2VI6potc4ltw4aobuxMkdFa5NvpN8PQvr6oOe6yZomlBwkiIOC51pHtTXd+43gPqVVPble/6widgb9Fvp5wnNh16jpIMQlaZpUOMCMMZ2Y3XK9H9pdJY4OFUmMnAEHcRCT2p2zVruJe7KNVtm/0p00/ac2HQtJ7XpA957Bxc2c8puqFb2mogz8QTN4BPoIXO0LccNVOdLrPY/btB/f+M1oaLkuDYJwnWheZ7V9r2mo4sa5wJMEmJ2GLnBeMQtRoVhOZL01T2wqfs02DjJ9IVc+1df8A0f0n6rQoWo0qR6TmW+3o6vthWNMsDWNLsXCZjYASQOOK0NbSHPJLnFxOZJKUhbisR4ZmZlmUBxWEKoEIQgEIQgEIQgEIQgEIQgEIQgEIQgym1tKe4AOe5wGALiQOAOCShAIQhAIQhAIQhAIQhAIQhAIQhAIQhAIQhAIQhAIQhAIQhAIQhAIQhAIQh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4" name="AutoShape 4" descr="data:image/jpeg;base64,/9j/4AAQSkZJRgABAQAAAQABAAD/2wCEAAkGBxQTEhUUExQVFRQXFxwYGBgYFxccGxYaFhoXFxcWGhQaHSggGB4lGxcXITEhJSkrLi4uFx8zODMsNygtLisBCgoKDg0OGhAQGiwcHCQsLC0sLCwsLCwsLCwsLCwsLCwsLCwsLCwsLCwsLCwsLCwsLCwsLCwsLCwsLCwsLCwsK//AABEIALoBDwMBIgACEQEDEQH/xAAcAAACAgMBAQAAAAAAAAAAAAAAAwIEAQUHBgj/xABDEAABAwICBwUGAggFBAMAAAABAAIRAyExQQQSUWFxgfAFIpGhsQYHE8HR4TKCFCNCUlNykvEXM2Ki0hWTssIlVHP/xAAZAQEBAQEBAQAAAAAAAAAAAAAAAQIEBQP/xAAmEQEAAgECBgMAAwEAAAAAAAAAAQIRAxIEExQhMUEyUWEiI3EV/9oADAMBAAIRAxEAPwDhqEIQCFJjZIAxK6X2f7rhH6+s4OzDGgAHNusZ1r5wsX1K0+TVazbw5mSsLq1L3a6KTHxa5OUGnMbY1VZ/wp0Y3bVrkfk/4L5TxWnHtvk3cgQuut91WjT/AJ1aOLP+KHe6jR/2atf/AGf8VnrNL7XkXciQurj3V0f4tbfZvpC2zvYDs1g1TRrlwAAJqx8QkTAwBdYmAAr1elPg5F3EkLsHaHuz0VzgafxqQIHdDgYN5kuBvhnkot91Wj/xK3iwf+inWaUezkXchQuvt912i/xK/JzP+CdT92OiDEVnWwLx8mhSeN0oXp7uNIXaf8ONC/h1P63Jg93Ghfwqn/ccs9fpfq9NdxJC7d/h1oP8J8//AKPvwusH3caFgKTv+4/63Tr9L9Omv+OJIXaHe7vQwb0jG+o+/wDuWH+7rRItTP8AW+eQlXrtL9Omv+OMIXZv8NdGP7Dh+d31TdE9hqFEO1aLahdAiqZgZgH9m03xTrtL9Omu4rCwu3P9kdEewt/R2BodIjWa+RZ0mxIvtITNF9gNDA/yQZ2ucfMn0UnjtOPUkcNZw1C7432J0X/69LZ+H7XT6fsporCQKFCdvw2n1Wf+hT6lemn7fPiyvoI9j09ZrQyi1pB72qABgAIaM58l5j2o9kKVWg51Gi1lZoJaWgN1iLFpAgEGLH7rdONrMxmMZSeHmM4lyNCELsc4QhCAQhCAQhN1YF8chuN59IQbDsTRWu0nR6ZxfWptdOADntEed9i+hKgDsTEk+c4bMVwz3cUNftGgImC539NN5B8QF3NwsIGxebx0/wAqw6+HjtKGk09d9Mk/5QhsACZEQTibK6xhIuPJJpieP9oWxpUSvPm02nu6YiIIa1RdMwBKu/CPNRFPoJgySaQtPWSl+jtImMOuSedH3xy+iwKRwkHkrhMqraIO4DhwQaO8/wC3PknmliJx3eQKc2lmpgy1x0WMJ8RfyWRT+0n7K65kA8N8KNOlG87eiphcq5omMjzS6jYmSI/mhW2g7fOOWKzUotfZwtjeOhipgyqNaIkcr/NLubTG/JW/0YCwkDZIWXULjdvCkwuVCpoxOJ9cepWadMjG/M+ZVwsz+iiWWyCGVcAzcdcVIjmOH3TW3dEHCZi3jtU3093XgrgyrspDYOuIQafUQnBucDrNOY22UphMqbac5BZ/Rm3tdWXMwFz9uaYWiMwm0y11TRxkq4oi4OI664rbVGDZ4lUqg1TP14dcEx6MuB+8Dsf9H0x8DuVP1jNnePeHJ022ELzS7V72Ox/i6L8QDv0Trj+Q2ePR35FxVe5wupzNOJ9+HBrV22CEIXQ+QQhCAQhCD2/uho62nEjFlF7gdhJYyR/Uu00WQ1s3M49blyj3J6NNbSX/ALtNrZ3PdJHPUXXhExlAheRxs51Mfjt0PgKbQrgKU1osnlsBccPvLFR8Rmhrp64KVEki4i5GOWV+CYymPFbZLc4pbJ25/NWjQUC31VkKEmZUPibjHL6pzgL9eaUaEkXKgmQImPRRAWGm5zU9c9BRSgzb4o1epTDU+2HWxSa83y8FkJLhh81GYExlx+Sf8Tf6rD6x2qdlJgdSoluZCsF9sfVLcTCorlxBuOtiY187OuaxUBiCb/RDLQgy5tr4LLsiOCDnHHxSmzfrYiHONwU4lV2OKax30TIxUZ5KnpjHRx3K4Gi/ioP4KjV6RSa+lDhORG1pEHxHqvnbt7s06PpFWib6jiAdrTdp5tIPNfSFd4Bjb1ELlnvj7G1TS0luB/VP43dTMbxrD8oXZwWpi+37fHXrmufpzJCEL1nEEIQgEIQg617lKR+FXdNjUa2N7Wkz/uXRNKcQbRs6uvH+5vR9XQHPI/HXfHBrGD1BXs6jDfHGx3dFeNxM/wBtnfpfCDdDEx1jHXJbIR1zC1+j0sJsrnwN5XM+krQ+yWYaMsfkoxuJxvw3ZqRaIBHVlpE6VTNBPhZRabLDjzSRk0+CQBgJVhqWOt+CgjF0AeCM1M5qKVG3esao8VJwWRvy3KBTtk/VBuNwx3rV9r9mve8uAZUlmqA5xHwzfvtjAzF8bLY6DSc2m1r3azg1oJ/ecBc33q2rERE5Ilkt38M1CDP2KbmeSi4T0FnCssZnuSBCtNuq9WzuI271cIcLXWLR1zUGsmb9YpjWqiAbfcgASpPCiMZQM1etqXrXjHamxHD0S6lOc1cCnpjcC3H6LS+1nZZ0nRKtLVGs5vd/mb3mEH+YRzK39emq7jbNItNZzHoxns+YHCFhem94nZfwNOqACGVP1rfzk6w/qDvJeZXv0tFqxaPbzbRicBCELSBCEIPoD3WMjsygCM6jjzqOAPgAvSQTYkGBwx2han2HoanZ+ijCaLXcdca+PNbhwg+v162Lw9ac3tP69Gnxg+jVi2fHirFB9rbc/BVKLe9ynJW6bLbb/NfFo4GcOCw9txe32Q1s4Hq6XUYDGefQ5rSGlqg1xHW4rFN0C+31JshsR5+n1UA187fnn9lmk+Bh1b6rBN96gL42/uipPdDhbisvdE8Vmo4WwtdQ1wSbDxx8lBk/L09VGfDkkVKxkgNFr2P2UGvJ2DDH7KKttPDwQB1Hiq/xnZAeDlEaS6YMeB5YpgPjMiD1ksEDqEp1RxGfgPmk1HuHjazeXzQXW268Cl6S6IPW5VgXjF3pHX1TKYJxg8z6Kok1174HoKYcOcQswd3j9lgDOfJAv494zU5tks/DHXFLFNA/WmEt9jbnf0WKbh15qZN+s1RCq6y12t3uKvEGLC3Waq6SzVvsxE+fqkDnPvd7N16LK7bmk6HbQx8AE/mDR+Yrkq7b2tovxBUY4/j12kbAZjwJ8lxWtTLXFrhDmkgjYRYhetwdv4bfpycRXFs/aCEIXW5whCEH037LMLdB0ZrgQRQpg4Y/DaDhvC2Xw7deKhotEsptGENAG6AAFmoSBIx2Zrwb95l6UeEaRl3JW6Y48fNVdHaGgYzwvBGasys5VYcLHgkMdfrchtSwjw8lkuNuo6hQTDt6QWG988t8JzmzhOy0X6hRI2zhzCCDGbfH78kx18zHks6vHbio1QOj4IE1mTeTntxwWKUgf3jx6xWHOEnCdnhdJc4brcc1JU95EnfvCS8DKPvgq7qMkyBtzw3K2AdtvP6qTAg5334bFLVm/FSFOcSeuCkGkdYKBIEdTCHP3prWxa881F1K8yfE9FBBpJwnwHgm3GRz+3qk06RubT8pTHGDM7/DHPeFoTZUJBkeayxmU+nFLbBwM4TmshpnYeVoy3ohxEZdBKqADA7fsszdQcy/Lq+dkGGWzB+/Xqs1akbbxHolPE4zjtKHNBxF8bbroHtqCOsDjZJrsBBiOCQ/WF4tv9IUvhu1TEzPQhFaTtvRIio2NV2P82fAZ8ZXHveDoQp6WXNHdqAP/Ng/zE/mXcqlMFrmPkA7csx53XM/eLoOtRJtrUX34P7p5fhPJdvCamL4fHWrmn+OZoQheq4Qn6BR16jGROs9rY/mICQtr7Ks1tN0VoxOkUh41GqT4H05pDbncbTNkpp5lOrSBa56ySNfA9dXXgz5elBl+fWP0WQ4nE35eGCw6sDgJ/lHDPBZc3/TjhJhRUptCyXW1rZRmsMywth3vqstjE3OVsN1lAujUJuTq8u9bLqU6oJFr7ZE/wBlIvHzzzS/jdf3QFN98N3gs6xk45TbrJRdVnlfLh81E1LT15KAf9fskBt5Hrz+qYXTf59bksVMieGeCSrIF8IKYx989mzYkueM9mzDZgeoQBsI8T0FkOm+Vugl1KxJhsDbN77oKUas2vBgk7N24qbREW8tnJBlrzGI8DyP2WNYwQCDPl1Kw90EeSzrHIFBGnT/ANTvlw8CmOpCJny5IDjiB45KRfy5hURdTaSTe+8xI6KLbx154LOqSMrpeqYP08utigYQAJjfGW8fNZa7YB49bVEDLW8vDyQ4QMbxKoY5uNhh69DwUKgOREgjI+ESsNjG+/HcoPqNnOcOO1A4Azc2jAbv7oc8Zm/WaU1wJkA7PmmVGAjIeOVyr3RrdIc51T4dOmXv1dYw4AATv3g+C03a2gt0ilUZqxrNINrzEEHfj4Ld6ToOu5r9Yte3AtIvuO0JlKgWtjeTJkkyZJlfSJxETHlPffw+ZdL0d1N7mO/ExxaeLTB9Eles95nZjqOmvcR3aoFRpixODxx1gTzG1eTXuUturEvOtGJwFvvYVs9oaNH8QHwkrQr03u4oF3aFGP2Q9xxw1HCbbyFNT4z/AItfMPoSvVIsRf6zmtVpJruoOq0wwsaSO86CdWxIg4TtWxpP1mxeRz44cVQr9jB7QNctEnuiLk9ea8aIr7d0zPo3szS/i02uANxwP0WypifxWj+wVbQdEbSaBsgAbIttT3kF1jIzx2+Wa+eG8mNkG8cftwCk5gGBtvgpL2HZbbfepavdJiY62cUwhrmiPLjlGc3hSbSGd5AxOC136Qcm2nEiImLK5TqGJy5x5SkRP0J/o+2TuN/RLqUhMx/5BRfW5zuJny6lKe8CCZE3kNB45ptIk1xb5n5Qk1tUiLX4dbFj4jf3sdhG7fwS6rDibgbMTzhOXY3wYXAwA6IN4OE7YWSLRcTIzG8ZdSlfEiDq2IxPzAwulurNALptMWnz7w81eVY3wtCqOoQDnbHd9eoVN1ef2Ygxhjv/AMzksDTS0fhbAGbDPjrHoq8ixvg2ppUwIjjxMieCf+kAkXHi1VKukNaA5oGMA455Awgdo7SByx2mAQFY0JTmQuCtsk2g2J4G3BM72GqbztzWvfprXW27QI+viku01ogQ08uYW44efacxsqwc0SAT5+XWCr6M5zhJaOdpvjCp/po1hlMTbbIBByxCjpNdoJwsDa99wIxKcmITfLau0loNi08HE/JQOkEmMY2MdP8A4haajpbiTDYacpyGzasDSXxP4TlnPVxzWuXSE3S3Q1drjnAaBMcSsfAnvazhnBy2zmtZS0vMm9ucgW81ZGnhtM38N9lqKVSbSuh7CMPup0w0kieXe4fvLSjTJsfsmUtL64KxSjM2luAWzbPbHzUiGwAAPLhcLU1NKvHG+w8LH+yi/STgTiYmcs78L8lvbVMy5t78dJmvo7P3abnRa2u6MPyrma3/ALc9sjS9MqVW/gEMZvaywPMyea0C79Ou2sQ57TmQvd+5g/8AyIGbqTwP9p9AV4Rbv2J7Q+Bp2j1LQKgaSTAAf3HGdwcTyVtGYmEicS+lNIcxk6z8pudlo+ypUtLpEySc7y4C20kwtF7Qdon4mqXQIymb3Ekc+rLVVnh0nW8b5z6QvNmsQ64nMPXP7TpYho1ju1vE4chKSO0JzOERAibkGMfmvN1K8tHe2zzzSW6Rjc7JEhYV6J2lvBPeMG2Ow4gcvJP0bTgLX8euivOUq0Yz9SE2npvemB69bEiMSTLfdq6XqtsdYyJtgJwvjkqB7RIzi4w8jHgqva1Vxa6TfuuFiLGAYtx8VpfiEtF8B45fRW0FZeofp+x8bYsOADYifVJOmk5zmLCMsiDC89V0k8bqf6T3cSs917N63TYNj54ZW2LZaZpRdSmIFje/nhsuvF0NI717fdb3Sak6NrY3AuTtifDDFbiGZkO7UjDz9bJb+02uBnbcDfid/wBitHVqyeutqBVjZCZsvZvG9pAftHwnYISv+ol2A8t+IXnariDIkyrOhVHC/wC0Twjmtd8eU7PTaZpBFBoJaJIE3yi184Gz6rSt7QfJjCc/S6l2pXI1AYsJnaYi98fstKdIM2PRsmCJbwdpFoIJk8fTraku002Exvj6LTur7evJMoV3EycEwmXo9ErSWt23J+fXzUtP0oBp2mwBMkDGfOFr9Dr91xOMQ2QDG07rLX1dML3ANktG4nnYDks7SJXmaWRgTvFsyMP7JjtJaNpPE+VhvSWte4d2m9wFtgnbhMBIo6C8uA1XCb5+V1NrWW2o1+7sJyw4ZJmn6VqmNa5gkACBGU8/RP0XRntFgycg491u8jHrFa6p2K8kmpWbJvaTP0W60xGWJtmURpWwlWGaSXfPG6WzsEugfFHmvEj22ax7mmmS1pgODgZAJGtBHUrcadp8JNojy9+zSIuSAThB3+ZXlfb32saxr9HpEOqOGq57TPw2k95s4F5A1TGEnNeY7Y9tKtWW0v1TTYmZefzwNXkJ3leXX30tDHez5WvnwEIQul8whCEHYvZvtD9N0UVNXWrMApPk46rR3xtkXwsSckv45aYkcpgjC1r7OS5x7N9uu0WpI7zHQHt2gZjY4SYO8jNdDFSlUZ8TRiCw5AOJYc24SBxXJqaWJ7PtW6x8f6/a6hV0wYavPO+Sp09HqkyGO/pIHopjQKhvGOHJfHa3k74/XWSwNKjOxyWG9mmLvG2BJ5cdys/9Gz1jwiCDwUwraaORWovAaNcCARnecJuvOtr5G8St9oPZ+prFtRw3xY8bjJa6p2fT1j3pAwAW5rDMS1znjA58/JAqtExF9lvn5LaUdGp/ujz+ZVyk5gwa0flHqs9mmho6VfLrit/Xe0aK2/ec7AbsevVX6VVn7TQZyIURWYx0tABjYMx4pmExLy1ahVf+Bj44FTZ2ZpB/Yx2kCN5nBegrdoEW1sSSc+rJH6bBscdhISLVXEtWzsasTHdBibn06yKfQ7PrNI7gOrcGRErcaHpkunYeJw8lV7X08/Ed+HCJjcDyx8k3QYlWr9kOdd9VrT48pneVil2HRH46pJ3WVVumGLFI7xzV3xHpdn62NHsalrwCSJ3zGOMW5qelaDQY0uEgB2qO8LkCTe58FVYS0awmQInuxeQLk2KpaZpADGMFyBIGMFx2nOALpuz3TDYUe0aLBDaTc4mT1h5plPtm9mtyvAvNhhhAPqvPaYWNiajGmLh7hIOzxTuyqocZa4OAtYg3OFwYW5vb0m2r2ei6YQx8NgEEg7D3W2EbSFGppFhc8AvI9r+1VKgfhF2u5puKYmHZy8xJubXyWjre3Wym4jMFwHyO9YnS1LT2gi1Y8ujO0wTHXgkP0tuU481zl/ty+O7SaOLifQBIre2VUizWh22SR/T91Y4e/s5lXqPbH2lFKmWMINV4j+VpmXwMTkJ25wuYJles57i5xJccSUtdmnSKRh8LW3SEIQtshCEIBCEIBSa8jAkcFFCDtXZ3aztI0KhUvrBgaTB/FT7jvScc0qi6WgG/MEnPDrFeN93vbGq46O9wDXkObOGtgRxIiN43r2enD4bye7GM4cpK49WsxMvvS0YYpVrkRHPx63JztJJWi0n2hoM/FUbImzbnyzla5/tfQmO+bYxbwmfJfPl3n01uiHsDpUz9Cbb4PUKrVqXOJm88szc9BeQp+2rQf8t0cW+mCsds+2VI6potc4ltw4aobuxMkdFa5NvpN8PQvr6oOe6yZomlBwkiIOC51pHtTXd+43gPqVVPble/6widgb9Fvp5wnNh16jpIMQlaZpUOMCMMZ2Y3XK9H9pdJY4OFUmMnAEHcRCT2p2zVruJe7KNVtm/0p00/ac2HQtJ7XpA957Bxc2c8puqFb2mogz8QTN4BPoIXO0LccNVOdLrPY/btB/f+M1oaLkuDYJwnWheZ7V9r2mo4sa5wJMEmJ2GLnBeMQtRoVhOZL01T2wqfs02DjJ9IVc+1df8A0f0n6rQoWo0qR6TmW+3o6vthWNMsDWNLsXCZjYASQOOK0NbSHPJLnFxOZJKUhbisR4ZmZlmUBxWEKoEIQgEIQgEIQgEIQgEIQgEIQgEIQgym1tKe4AOe5wGALiQOAOCShAIQhAIQhAIQhAIQhAIQhAIQhAIQhAIQhAIQhAIQhAIQhAIQhAIQhAIQh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5" name="AutoShape 6" descr="data:image/jpeg;base64,/9j/4AAQSkZJRgABAQAAAQABAAD/2wCEAAkGBxQTEhUUExQVFRQXFxwYGBgYFxccGxYaFhoXFxcWGhQaHSggGB4lGxcXITEhJSkrLi4uFx8zODMsNygtLisBCgoKDg0OGhAQGiwcHCQsLC0sLCwsLCwsLCwsLCwsLCwsLCwsLCwsLCwsLCwsLCwsLCwsLCwsLCwsLCwsLCwsK//AABEIALoBDwMBIgACEQEDEQH/xAAcAAACAgMBAQAAAAAAAAAAAAAAAwIEAQUHBgj/xABDEAABAwICBwUGAggFBAMAAAABAAIRAyExQQQSUWFxgfAFIpGhsQYHE8HR4TKCFCNCUlNykvEXM2Ki0hWTssIlVHP/xAAZAQEBAQEBAQAAAAAAAAAAAAAAAQIEBQP/xAAmEQEAAgECBgMAAwEAAAAAAAAAAQIRAxIEExQhMUEyUWEiI3EV/9oADAMBAAIRAxEAPwDhqEIQCFJjZIAxK6X2f7rhH6+s4OzDGgAHNusZ1r5wsX1K0+TVazbw5mSsLq1L3a6KTHxa5OUGnMbY1VZ/wp0Y3bVrkfk/4L5TxWnHtvk3cgQuut91WjT/AJ1aOLP+KHe6jR/2atf/AGf8VnrNL7XkXciQurj3V0f4tbfZvpC2zvYDs1g1TRrlwAAJqx8QkTAwBdYmAAr1elPg5F3EkLsHaHuz0VzgafxqQIHdDgYN5kuBvhnkot91Wj/xK3iwf+inWaUezkXchQuvt912i/xK/JzP+CdT92OiDEVnWwLx8mhSeN0oXp7uNIXaf8ONC/h1P63Jg93Ghfwqn/ccs9fpfq9NdxJC7d/h1oP8J8//AKPvwusH3caFgKTv+4/63Tr9L9Omv+OJIXaHe7vQwb0jG+o+/wDuWH+7rRItTP8AW+eQlXrtL9Omv+OMIXZv8NdGP7Dh+d31TdE9hqFEO1aLahdAiqZgZgH9m03xTrtL9Omu4rCwu3P9kdEewt/R2BodIjWa+RZ0mxIvtITNF9gNDA/yQZ2ucfMn0UnjtOPUkcNZw1C7432J0X/69LZ+H7XT6fsporCQKFCdvw2n1Wf+hT6lemn7fPiyvoI9j09ZrQyi1pB72qABgAIaM58l5j2o9kKVWg51Gi1lZoJaWgN1iLFpAgEGLH7rdONrMxmMZSeHmM4lyNCELsc4QhCAQhCAQhN1YF8chuN59IQbDsTRWu0nR6ZxfWptdOADntEed9i+hKgDsTEk+c4bMVwz3cUNftGgImC539NN5B8QF3NwsIGxebx0/wAqw6+HjtKGk09d9Mk/5QhsACZEQTibK6xhIuPJJpieP9oWxpUSvPm02nu6YiIIa1RdMwBKu/CPNRFPoJgySaQtPWSl+jtImMOuSedH3xy+iwKRwkHkrhMqraIO4DhwQaO8/wC3PknmliJx3eQKc2lmpgy1x0WMJ8RfyWRT+0n7K65kA8N8KNOlG87eiphcq5omMjzS6jYmSI/mhW2g7fOOWKzUotfZwtjeOhipgyqNaIkcr/NLubTG/JW/0YCwkDZIWXULjdvCkwuVCpoxOJ9cepWadMjG/M+ZVwsz+iiWWyCGVcAzcdcVIjmOH3TW3dEHCZi3jtU3093XgrgyrspDYOuIQafUQnBucDrNOY22UphMqbac5BZ/Rm3tdWXMwFz9uaYWiMwm0y11TRxkq4oi4OI664rbVGDZ4lUqg1TP14dcEx6MuB+8Dsf9H0x8DuVP1jNnePeHJ022ELzS7V72Ox/i6L8QDv0Trj+Q2ePR35FxVe5wupzNOJ9+HBrV22CEIXQ+QQhCAQhCD2/uho62nEjFlF7gdhJYyR/Uu00WQ1s3M49blyj3J6NNbSX/ALtNrZ3PdJHPUXXhExlAheRxs51Mfjt0PgKbQrgKU1osnlsBccPvLFR8Rmhrp64KVEki4i5GOWV+CYymPFbZLc4pbJ25/NWjQUC31VkKEmZUPibjHL6pzgL9eaUaEkXKgmQImPRRAWGm5zU9c9BRSgzb4o1epTDU+2HWxSa83y8FkJLhh81GYExlx+Sf8Tf6rD6x2qdlJgdSoluZCsF9sfVLcTCorlxBuOtiY187OuaxUBiCb/RDLQgy5tr4LLsiOCDnHHxSmzfrYiHONwU4lV2OKax30TIxUZ5KnpjHRx3K4Gi/ioP4KjV6RSa+lDhORG1pEHxHqvnbt7s06PpFWib6jiAdrTdp5tIPNfSFd4Bjb1ELlnvj7G1TS0luB/VP43dTMbxrD8oXZwWpi+37fHXrmufpzJCEL1nEEIQgEIQg617lKR+FXdNjUa2N7Wkz/uXRNKcQbRs6uvH+5vR9XQHPI/HXfHBrGD1BXs6jDfHGx3dFeNxM/wBtnfpfCDdDEx1jHXJbIR1zC1+j0sJsrnwN5XM+krQ+yWYaMsfkoxuJxvw3ZqRaIBHVlpE6VTNBPhZRabLDjzSRk0+CQBgJVhqWOt+CgjF0AeCM1M5qKVG3esao8VJwWRvy3KBTtk/VBuNwx3rV9r9mve8uAZUlmqA5xHwzfvtjAzF8bLY6DSc2m1r3azg1oJ/ecBc33q2rERE5Ilkt38M1CDP2KbmeSi4T0FnCssZnuSBCtNuq9WzuI271cIcLXWLR1zUGsmb9YpjWqiAbfcgASpPCiMZQM1etqXrXjHamxHD0S6lOc1cCnpjcC3H6LS+1nZZ0nRKtLVGs5vd/mb3mEH+YRzK39emq7jbNItNZzHoxns+YHCFhem94nZfwNOqACGVP1rfzk6w/qDvJeZXv0tFqxaPbzbRicBCELSBCEIPoD3WMjsygCM6jjzqOAPgAvSQTYkGBwx2han2HoanZ+ijCaLXcdca+PNbhwg+v162Lw9ac3tP69Gnxg+jVi2fHirFB9rbc/BVKLe9ynJW6bLbb/NfFo4GcOCw9txe32Q1s4Hq6XUYDGefQ5rSGlqg1xHW4rFN0C+31JshsR5+n1UA187fnn9lmk+Bh1b6rBN96gL42/uipPdDhbisvdE8Vmo4WwtdQ1wSbDxx8lBk/L09VGfDkkVKxkgNFr2P2UGvJ2DDH7KKttPDwQB1Hiq/xnZAeDlEaS6YMeB5YpgPjMiD1ksEDqEp1RxGfgPmk1HuHjazeXzQXW268Cl6S6IPW5VgXjF3pHX1TKYJxg8z6Kok1174HoKYcOcQswd3j9lgDOfJAv494zU5tks/DHXFLFNA/WmEt9jbnf0WKbh15qZN+s1RCq6y12t3uKvEGLC3Waq6SzVvsxE+fqkDnPvd7N16LK7bmk6HbQx8AE/mDR+Yrkq7b2tovxBUY4/j12kbAZjwJ8lxWtTLXFrhDmkgjYRYhetwdv4bfpycRXFs/aCEIXW5whCEH037LMLdB0ZrgQRQpg4Y/DaDhvC2Xw7deKhotEsptGENAG6AAFmoSBIx2Zrwb95l6UeEaRl3JW6Y48fNVdHaGgYzwvBGasys5VYcLHgkMdfrchtSwjw8lkuNuo6hQTDt6QWG988t8JzmzhOy0X6hRI2zhzCCDGbfH78kx18zHks6vHbio1QOj4IE1mTeTntxwWKUgf3jx6xWHOEnCdnhdJc4brcc1JU95EnfvCS8DKPvgq7qMkyBtzw3K2AdtvP6qTAg5334bFLVm/FSFOcSeuCkGkdYKBIEdTCHP3prWxa881F1K8yfE9FBBpJwnwHgm3GRz+3qk06RubT8pTHGDM7/DHPeFoTZUJBkeayxmU+nFLbBwM4TmshpnYeVoy3ohxEZdBKqADA7fsszdQcy/Lq+dkGGWzB+/Xqs1akbbxHolPE4zjtKHNBxF8bbroHtqCOsDjZJrsBBiOCQ/WF4tv9IUvhu1TEzPQhFaTtvRIio2NV2P82fAZ8ZXHveDoQp6WXNHdqAP/Ng/zE/mXcqlMFrmPkA7csx53XM/eLoOtRJtrUX34P7p5fhPJdvCamL4fHWrmn+OZoQheq4Qn6BR16jGROs9rY/mICQtr7Ks1tN0VoxOkUh41GqT4H05pDbncbTNkpp5lOrSBa56ySNfA9dXXgz5elBl+fWP0WQ4nE35eGCw6sDgJ/lHDPBZc3/TjhJhRUptCyXW1rZRmsMywth3vqstjE3OVsN1lAujUJuTq8u9bLqU6oJFr7ZE/wBlIvHzzzS/jdf3QFN98N3gs6xk45TbrJRdVnlfLh81E1LT15KAf9fskBt5Hrz+qYXTf59bksVMieGeCSrIF8IKYx989mzYkueM9mzDZgeoQBsI8T0FkOm+Vugl1KxJhsDbN77oKUas2vBgk7N24qbREW8tnJBlrzGI8DyP2WNYwQCDPl1Kw90EeSzrHIFBGnT/ANTvlw8CmOpCJny5IDjiB45KRfy5hURdTaSTe+8xI6KLbx154LOqSMrpeqYP08utigYQAJjfGW8fNZa7YB49bVEDLW8vDyQ4QMbxKoY5uNhh69DwUKgOREgjI+ESsNjG+/HcoPqNnOcOO1A4Azc2jAbv7oc8Zm/WaU1wJkA7PmmVGAjIeOVyr3RrdIc51T4dOmXv1dYw4AATv3g+C03a2gt0ilUZqxrNINrzEEHfj4Ld6ToOu5r9Yte3AtIvuO0JlKgWtjeTJkkyZJlfSJxETHlPffw+ZdL0d1N7mO/ExxaeLTB9Eles95nZjqOmvcR3aoFRpixODxx1gTzG1eTXuUturEvOtGJwFvvYVs9oaNH8QHwkrQr03u4oF3aFGP2Q9xxw1HCbbyFNT4z/AItfMPoSvVIsRf6zmtVpJruoOq0wwsaSO86CdWxIg4TtWxpP1mxeRz44cVQr9jB7QNctEnuiLk9ea8aIr7d0zPo3szS/i02uANxwP0WypifxWj+wVbQdEbSaBsgAbIttT3kF1jIzx2+Wa+eG8mNkG8cftwCk5gGBtvgpL2HZbbfepavdJiY62cUwhrmiPLjlGc3hSbSGd5AxOC136Qcm2nEiImLK5TqGJy5x5SkRP0J/o+2TuN/RLqUhMx/5BRfW5zuJny6lKe8CCZE3kNB45ptIk1xb5n5Qk1tUiLX4dbFj4jf3sdhG7fwS6rDibgbMTzhOXY3wYXAwA6IN4OE7YWSLRcTIzG8ZdSlfEiDq2IxPzAwulurNALptMWnz7w81eVY3wtCqOoQDnbHd9eoVN1ef2Ygxhjv/AMzksDTS0fhbAGbDPjrHoq8ixvg2ppUwIjjxMieCf+kAkXHi1VKukNaA5oGMA455Awgdo7SByx2mAQFY0JTmQuCtsk2g2J4G3BM72GqbztzWvfprXW27QI+viku01ogQ08uYW44efacxsqwc0SAT5+XWCr6M5zhJaOdpvjCp/po1hlMTbbIBByxCjpNdoJwsDa99wIxKcmITfLau0loNi08HE/JQOkEmMY2MdP8A4haajpbiTDYacpyGzasDSXxP4TlnPVxzWuXSE3S3Q1drjnAaBMcSsfAnvazhnBy2zmtZS0vMm9ucgW81ZGnhtM38N9lqKVSbSuh7CMPup0w0kieXe4fvLSjTJsfsmUtL64KxSjM2luAWzbPbHzUiGwAAPLhcLU1NKvHG+w8LH+yi/STgTiYmcs78L8lvbVMy5t78dJmvo7P3abnRa2u6MPyrma3/ALc9sjS9MqVW/gEMZvaywPMyea0C79Ou2sQ57TmQvd+5g/8AyIGbqTwP9p9AV4Rbv2J7Q+Bp2j1LQKgaSTAAf3HGdwcTyVtGYmEicS+lNIcxk6z8pudlo+ypUtLpEySc7y4C20kwtF7Qdon4mqXQIymb3Ekc+rLVVnh0nW8b5z6QvNmsQ64nMPXP7TpYho1ju1vE4chKSO0JzOERAibkGMfmvN1K8tHe2zzzSW6Rjc7JEhYV6J2lvBPeMG2Ow4gcvJP0bTgLX8euivOUq0Yz9SE2npvemB69bEiMSTLfdq6XqtsdYyJtgJwvjkqB7RIzi4w8jHgqva1Vxa6TfuuFiLGAYtx8VpfiEtF8B45fRW0FZeofp+x8bYsOADYifVJOmk5zmLCMsiDC89V0k8bqf6T3cSs917N63TYNj54ZW2LZaZpRdSmIFje/nhsuvF0NI717fdb3Sak6NrY3AuTtifDDFbiGZkO7UjDz9bJb+02uBnbcDfid/wBitHVqyeutqBVjZCZsvZvG9pAftHwnYISv+ol2A8t+IXnariDIkyrOhVHC/wC0Twjmtd8eU7PTaZpBFBoJaJIE3yi184Gz6rSt7QfJjCc/S6l2pXI1AYsJnaYi98fstKdIM2PRsmCJbwdpFoIJk8fTraku002Exvj6LTur7evJMoV3EycEwmXo9ErSWt23J+fXzUtP0oBp2mwBMkDGfOFr9Dr91xOMQ2QDG07rLX1dML3ANktG4nnYDks7SJXmaWRgTvFsyMP7JjtJaNpPE+VhvSWte4d2m9wFtgnbhMBIo6C8uA1XCb5+V1NrWW2o1+7sJyw4ZJmn6VqmNa5gkACBGU8/RP0XRntFgycg491u8jHrFa6p2K8kmpWbJvaTP0W60xGWJtmURpWwlWGaSXfPG6WzsEugfFHmvEj22ax7mmmS1pgODgZAJGtBHUrcadp8JNojy9+zSIuSAThB3+ZXlfb32saxr9HpEOqOGq57TPw2k95s4F5A1TGEnNeY7Y9tKtWW0v1TTYmZefzwNXkJ3leXX30tDHez5WvnwEIQul8whCEHYvZvtD9N0UVNXWrMApPk46rR3xtkXwsSckv45aYkcpgjC1r7OS5x7N9uu0WpI7zHQHt2gZjY4SYO8jNdDFSlUZ8TRiCw5AOJYc24SBxXJqaWJ7PtW6x8f6/a6hV0wYavPO+Sp09HqkyGO/pIHopjQKhvGOHJfHa3k74/XWSwNKjOxyWG9mmLvG2BJ5cdys/9Gz1jwiCDwUwraaORWovAaNcCARnecJuvOtr5G8St9oPZ+prFtRw3xY8bjJa6p2fT1j3pAwAW5rDMS1znjA58/JAqtExF9lvn5LaUdGp/ujz+ZVyk5gwa0flHqs9mmho6VfLrit/Xe0aK2/ec7AbsevVX6VVn7TQZyIURWYx0tABjYMx4pmExLy1ahVf+Bj44FTZ2ZpB/Yx2kCN5nBegrdoEW1sSSc+rJH6bBscdhISLVXEtWzsasTHdBibn06yKfQ7PrNI7gOrcGRErcaHpkunYeJw8lV7X08/Ed+HCJjcDyx8k3QYlWr9kOdd9VrT48pneVil2HRH46pJ3WVVumGLFI7xzV3xHpdn62NHsalrwCSJ3zGOMW5qelaDQY0uEgB2qO8LkCTe58FVYS0awmQInuxeQLk2KpaZpADGMFyBIGMFx2nOALpuz3TDYUe0aLBDaTc4mT1h5plPtm9mtyvAvNhhhAPqvPaYWNiajGmLh7hIOzxTuyqocZa4OAtYg3OFwYW5vb0m2r2ei6YQx8NgEEg7D3W2EbSFGppFhc8AvI9r+1VKgfhF2u5puKYmHZy8xJubXyWjre3Wym4jMFwHyO9YnS1LT2gi1Y8ujO0wTHXgkP0tuU481zl/ty+O7SaOLifQBIre2VUizWh22SR/T91Y4e/s5lXqPbH2lFKmWMINV4j+VpmXwMTkJ25wuYJles57i5xJccSUtdmnSKRh8LW3SEIQtshCEIBCEIBSa8jAkcFFCDtXZ3aztI0KhUvrBgaTB/FT7jvScc0qi6WgG/MEnPDrFeN93vbGq46O9wDXkObOGtgRxIiN43r2enD4bye7GM4cpK49WsxMvvS0YYpVrkRHPx63JztJJWi0n2hoM/FUbImzbnyzla5/tfQmO+bYxbwmfJfPl3n01uiHsDpUz9Cbb4PUKrVqXOJm88szc9BeQp+2rQf8t0cW+mCsds+2VI6potc4ltw4aobuxMkdFa5NvpN8PQvr6oOe6yZomlBwkiIOC51pHtTXd+43gPqVVPble/6widgb9Fvp5wnNh16jpIMQlaZpUOMCMMZ2Y3XK9H9pdJY4OFUmMnAEHcRCT2p2zVruJe7KNVtm/0p00/ac2HQtJ7XpA957Bxc2c8puqFb2mogz8QTN4BPoIXO0LccNVOdLrPY/btB/f+M1oaLkuDYJwnWheZ7V9r2mo4sa5wJMEmJ2GLnBeMQtRoVhOZL01T2wqfs02DjJ9IVc+1df8A0f0n6rQoWo0qR6TmW+3o6vthWNMsDWNLsXCZjYASQOOK0NbSHPJLnFxOZJKUhbisR4ZmZlmUBxWEKoEIQgEIQgEIQgEIQgEIQgEIQgEIQgym1tKe4AOe5wGALiQOAOCShAIQhAIQhAIQhAIQhAIQhAIQhAIQhAIQhAIQhAIQhAIQhAIQhAIQhAIQh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5606" name="Picture 8" descr="http://washingtonmusicfestival.files.wordpress.com/2013/04/bachbi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838"/>
            <a:ext cx="9144000" cy="627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https://encrypted-tbn3.gstatic.com/images?q=tbn:ANd9GcQ1NSU0TSZAwJs5MapGkXfA7eZEXzUydYPQSpfvo5NT0nHyLDX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038600"/>
            <a:ext cx="3124200" cy="2457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ight Arrow 4"/>
          <p:cNvSpPr/>
          <p:nvPr/>
        </p:nvSpPr>
        <p:spPr>
          <a:xfrm>
            <a:off x="4648200" y="5715000"/>
            <a:ext cx="914400" cy="457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6628" name="Picture 8" descr="http://washingtonmusicfestival.files.wordpress.com/2013/04/bachbiblelea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"/>
            <a:ext cx="3733800" cy="606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http://t1.gstatic.com/images?q=tbn:ANd9GcSwzq6htnHengpaCM7EYA4-yFl8BPyZYMZhjGwHJvIEFfRlALSmH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685800"/>
            <a:ext cx="2514600" cy="30996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https://encrypted-tbn1.gstatic.com/images?q=tbn:ANd9GcRXLEgpspx04Sr4jqyImJk4C_yeTDXjyaMDr0YQt3ov0j19xx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4724400" cy="32425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31" name="Picture 7" descr="H8C0l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352800"/>
            <a:ext cx="5134329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Oval 7"/>
          <p:cNvSpPr/>
          <p:nvPr/>
        </p:nvSpPr>
        <p:spPr>
          <a:xfrm>
            <a:off x="3124200" y="1447800"/>
            <a:ext cx="1219200" cy="1219200"/>
          </a:xfrm>
          <a:prstGeom prst="ellipse">
            <a:avLst/>
          </a:prstGeom>
          <a:noFill/>
          <a:ln w="762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781800" y="4495800"/>
            <a:ext cx="1828800" cy="1752600"/>
          </a:xfrm>
          <a:prstGeom prst="ellipse">
            <a:avLst/>
          </a:prstGeom>
          <a:noFill/>
          <a:ln w="762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943600" y="3733800"/>
            <a:ext cx="3057525" cy="584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200" b="1" dirty="0">
                <a:latin typeface="AR Kaiti Medium Big5" pitchFamily="49" charset="-120"/>
                <a:ea typeface="AR Kaiti Medium Big5" pitchFamily="49" charset="-120"/>
              </a:rPr>
              <a:t>一切榮耀歸與神</a:t>
            </a:r>
            <a:endParaRPr lang="en-US" sz="3200" b="1" dirty="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95800" y="1778000"/>
            <a:ext cx="2646363" cy="584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200" b="1" dirty="0">
                <a:latin typeface="AR Kaiti Medium Big5" pitchFamily="49" charset="-120"/>
                <a:ea typeface="AR Kaiti Medium Big5" pitchFamily="49" charset="-120"/>
              </a:rPr>
              <a:t>主耶穌幫助我</a:t>
            </a:r>
            <a:endParaRPr lang="en-US" sz="3200" b="1" dirty="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381000" y="533400"/>
            <a:ext cx="8229600" cy="8302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zh-TW" altLang="en-US" sz="4800" dirty="0">
                <a:solidFill>
                  <a:schemeClr val="tx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第二個願望</a:t>
            </a:r>
            <a:r>
              <a:rPr lang="en-US" altLang="zh-TW" sz="4800" dirty="0">
                <a:solidFill>
                  <a:schemeClr val="tx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—</a:t>
            </a:r>
            <a:r>
              <a:rPr lang="zh-TW" altLang="en-US" sz="4800" dirty="0">
                <a:solidFill>
                  <a:schemeClr val="tx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願世人認識耶</a:t>
            </a:r>
            <a:r>
              <a:rPr lang="zh-TW" altLang="en-US" sz="4800" dirty="0">
                <a:solidFill>
                  <a:schemeClr val="tx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穌</a:t>
            </a:r>
            <a:endParaRPr lang="zh-TW" altLang="en-US" sz="4800" dirty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  <a:cs typeface="Times New Roman" pitchFamily="18" charset="0"/>
            </a:endParaRPr>
          </a:p>
        </p:txBody>
      </p:sp>
      <p:pic>
        <p:nvPicPr>
          <p:cNvPr id="27655" name="Picture 7" descr="http://a.abcnews.go.com/images/Politics/gty_nixon_resignation_mi_130108_wma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905000"/>
            <a:ext cx="7551738" cy="4248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066800" y="5486400"/>
            <a:ext cx="3317875" cy="4619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/>
              <a:t>Richard Nixon </a:t>
            </a:r>
            <a:r>
              <a:rPr lang="zh-TW" altLang="en-US" sz="2400" dirty="0"/>
              <a:t>辭職下台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https://c2.staticflickr.com/6/5327/6951459790_66bc16b62b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6"/>
          <a:stretch>
            <a:fillRect/>
          </a:stretch>
        </p:blipFill>
        <p:spPr bwMode="auto">
          <a:xfrm>
            <a:off x="0" y="0"/>
            <a:ext cx="9144000" cy="691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00200" y="457200"/>
            <a:ext cx="2451100" cy="9540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</a:rPr>
              <a:t>Charles Colson</a:t>
            </a:r>
          </a:p>
          <a:p>
            <a:pPr algn="ctr">
              <a:defRPr/>
            </a:pPr>
            <a:r>
              <a:rPr lang="zh-TW" altLang="en-US" sz="2800" dirty="0">
                <a:solidFill>
                  <a:schemeClr val="tx1"/>
                </a:solidFill>
              </a:rPr>
              <a:t>寇爾森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38671</TotalTime>
  <Words>296</Words>
  <Application>Microsoft Office PowerPoint</Application>
  <PresentationFormat>On-screen Show (4:3)</PresentationFormat>
  <Paragraphs>33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DFPBiaoKaiShu-B5</vt:lpstr>
      <vt:lpstr>Gill Sans MT</vt:lpstr>
      <vt:lpstr>Wingdings 2</vt:lpstr>
      <vt:lpstr>Verdana</vt:lpstr>
      <vt:lpstr>Calibri</vt:lpstr>
      <vt:lpstr>AR Maokai Heavy Big5</vt:lpstr>
      <vt:lpstr>Microsoft JhengHei</vt:lpstr>
      <vt:lpstr>AR Kaiti Medium Big5</vt:lpstr>
      <vt:lpstr>Times New Roman</vt:lpstr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Sunday Worship Service  主日崇拜</dc:title>
  <dc:creator>Alex</dc:creator>
  <cp:lastModifiedBy>Jonathan</cp:lastModifiedBy>
  <cp:revision>2496</cp:revision>
  <dcterms:created xsi:type="dcterms:W3CDTF">2010-02-20T00:55:59Z</dcterms:created>
  <dcterms:modified xsi:type="dcterms:W3CDTF">2014-06-01T14:55:45Z</dcterms:modified>
</cp:coreProperties>
</file>