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3"/>
  </p:notesMasterIdLst>
  <p:handoutMasterIdLst>
    <p:handoutMasterId r:id="rId14"/>
  </p:handoutMasterIdLst>
  <p:sldIdLst>
    <p:sldId id="601" r:id="rId2"/>
    <p:sldId id="639" r:id="rId3"/>
    <p:sldId id="640" r:id="rId4"/>
    <p:sldId id="641" r:id="rId5"/>
    <p:sldId id="642" r:id="rId6"/>
    <p:sldId id="643" r:id="rId7"/>
    <p:sldId id="644" r:id="rId8"/>
    <p:sldId id="645" r:id="rId9"/>
    <p:sldId id="634" r:id="rId10"/>
    <p:sldId id="630" r:id="rId11"/>
    <p:sldId id="635" r:id="rId1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692F03"/>
    <a:srgbClr val="F4EE00"/>
    <a:srgbClr val="1C240A"/>
    <a:srgbClr val="A50021"/>
    <a:srgbClr val="FFFF99"/>
    <a:srgbClr val="1F1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30" autoAdjust="0"/>
    <p:restoredTop sz="94524" autoAdjust="0"/>
  </p:normalViewPr>
  <p:slideViewPr>
    <p:cSldViewPr>
      <p:cViewPr>
        <p:scale>
          <a:sx n="66" d="100"/>
          <a:sy n="66" d="100"/>
        </p:scale>
        <p:origin x="-156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888181F-1744-4F36-80CB-7DBA3CCFE1F4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F19FCC-8457-42DD-8729-A9308F26D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64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1C5328A-A7D8-4C91-B5C3-3DA76C67D1EB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1D62B7C-1985-4621-A3F7-99A454405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38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592938-FA9A-4866-967A-B7B9C5FC7CED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02C4C4-8B03-490A-8B3C-380F9E67E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5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676D3-9306-4C0A-A9E0-14BACCDA2E33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3CC81-BDFB-4C4B-B6D2-881FBE9C4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1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42C58-4786-46F3-8A8D-D1FEF69A326F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2DC02-0843-4EEB-9E1C-2DCA8F871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22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5842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37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57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20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68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68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42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9870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2F002E-A416-490A-A6B4-E5DFB8A9D4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970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FD6DD9-A9A2-4415-AB7A-B80BC982A125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8AE241-AFC7-4CF4-8DA8-56223332D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9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F63AE-9312-48C3-ADED-09FC02952105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1305B-F2E2-4171-9606-AD47FCFEE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4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34E9CF-E47F-420D-ADAC-55D8E4424F63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61E0C8-B846-4B0D-846E-49752D2EA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1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AF221-7A3D-40FA-8DB2-BDAEE87C541B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0239D-DB99-4593-82A8-A7C513B41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6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D053D5-A934-4FA3-B74B-9212A73A5E84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DE4676-344C-45B7-AEC5-A58EA0A76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1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2E8204-E0ED-459D-8D32-060E581913E0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48AF4A-0522-43E0-8B0B-807423DFF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2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A22D32-8F74-4F36-88B1-00FE26072C9B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27980B-6BE6-4DCC-A9EA-D8B430530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3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1028" name="Donut 10"/>
          <p:cNvGrpSpPr>
            <a:grpSpLocks/>
          </p:cNvGrpSpPr>
          <p:nvPr/>
        </p:nvGrpSpPr>
        <p:grpSpPr bwMode="auto">
          <a:xfrm>
            <a:off x="165100" y="1036638"/>
            <a:ext cx="1169988" cy="1169987"/>
            <a:chOff x="104" y="653"/>
            <a:chExt cx="737" cy="737"/>
          </a:xfrm>
        </p:grpSpPr>
        <p:sp>
          <p:nvSpPr>
            <p:cNvPr id="1036" name="Donut 10"/>
            <p:cNvSpPr>
              <a:spLocks noChangeArrowheads="1"/>
            </p:cNvSpPr>
            <p:nvPr/>
          </p:nvSpPr>
          <p:spPr bwMode="auto">
            <a:xfrm>
              <a:off x="104" y="653"/>
              <a:ext cx="737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 rot="2315674">
              <a:off x="219" y="766"/>
              <a:ext cx="50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03E26B44-C3A6-46DF-850E-DAFBA86C2F65}" type="datetimeFigureOut">
              <a:rPr lang="en-US"/>
              <a:pPr>
                <a:defRPr/>
              </a:pPr>
              <a:t>5/25/2014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0A61890D-132E-405E-85F3-7CA405839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39" r:id="rId1"/>
    <p:sldLayoutId id="2147489140" r:id="rId2"/>
    <p:sldLayoutId id="2147489141" r:id="rId3"/>
    <p:sldLayoutId id="2147489142" r:id="rId4"/>
    <p:sldLayoutId id="2147489143" r:id="rId5"/>
    <p:sldLayoutId id="2147489144" r:id="rId6"/>
    <p:sldLayoutId id="2147489145" r:id="rId7"/>
    <p:sldLayoutId id="2147489146" r:id="rId8"/>
    <p:sldLayoutId id="2147489147" r:id="rId9"/>
    <p:sldLayoutId id="2147489148" r:id="rId10"/>
    <p:sldLayoutId id="2147489149" r:id="rId11"/>
    <p:sldLayoutId id="2147489150" r:id="rId12"/>
    <p:sldLayoutId id="2147489151" r:id="rId13"/>
    <p:sldLayoutId id="2147489152" r:id="rId14"/>
    <p:sldLayoutId id="2147489153" r:id="rId15"/>
    <p:sldLayoutId id="2147489154" r:id="rId16"/>
    <p:sldLayoutId id="2147489155" r:id="rId17"/>
    <p:sldLayoutId id="2147489156" r:id="rId18"/>
    <p:sldLayoutId id="2147489157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 descr="http://jazzupforjesus.com/files/2014/02/live-like-chr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0"/>
            <a:ext cx="9124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38200" y="304800"/>
            <a:ext cx="4287838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8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Maokai Heavy Big5" pitchFamily="49" charset="-120"/>
                <a:ea typeface="AR Maokai Heavy Big5" pitchFamily="49" charset="-120"/>
              </a:rPr>
              <a:t>活出耶穌</a:t>
            </a:r>
            <a:endParaRPr lang="en-US" altLang="en-US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3200400"/>
            <a:ext cx="3032125" cy="523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800" b="1" dirty="0"/>
              <a:t>約翰福音</a:t>
            </a:r>
            <a:r>
              <a:rPr lang="en-US" sz="2800" b="1" dirty="0"/>
              <a:t>14:15-21</a:t>
            </a:r>
            <a:endParaRPr lang="en-US" altLang="en-US" sz="28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0" descr="http://parkingoptions.wikispaces.com/file/view/Newark_Airport-1.jpg/190241450/Newark_Airport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6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8" name="Picture 12" descr="https://encrypted-tbn3.gstatic.com/images?q=tbn:ANd9GcRUmt-XlGHoY3owdANputpn3cAg1HAdKnvHY0jz6dgjRNHdUR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33400"/>
            <a:ext cx="3290680" cy="2209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81000"/>
            <a:ext cx="8534400" cy="61864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Clr>
                <a:srgbClr val="C00000"/>
              </a:buClr>
              <a:defRPr/>
            </a:pPr>
            <a:r>
              <a:rPr lang="zh-TW" altLang="en-US" sz="3600" b="1" dirty="0">
                <a:solidFill>
                  <a:srgbClr val="0070C0"/>
                </a:solidFill>
                <a:latin typeface="AR Kaiti Medium Big5" pitchFamily="49" charset="-120"/>
                <a:ea typeface="AR Kaiti Medium Big5" pitchFamily="49" charset="-120"/>
              </a:rPr>
              <a:t>在此意外事件上，體會聖</a:t>
            </a:r>
            <a:r>
              <a:rPr lang="zh-TW" altLang="en-US" sz="3600" b="1" dirty="0">
                <a:solidFill>
                  <a:srgbClr val="0070C0"/>
                </a:solidFill>
                <a:latin typeface="AR Kaiti Medium Big5" pitchFamily="49" charset="-120"/>
                <a:ea typeface="AR Kaiti Medium Big5" pitchFamily="49" charset="-120"/>
              </a:rPr>
              <a:t>靈保惠師</a:t>
            </a:r>
            <a:r>
              <a:rPr lang="zh-TW" altLang="en-US" sz="3600" b="1" dirty="0">
                <a:solidFill>
                  <a:srgbClr val="0070C0"/>
                </a:solidFill>
                <a:latin typeface="AR Kaiti Medium Big5" pitchFamily="49" charset="-120"/>
                <a:ea typeface="AR Kaiti Medium Big5" pitchFamily="49" charset="-120"/>
              </a:rPr>
              <a:t>的做工</a:t>
            </a:r>
            <a:r>
              <a:rPr lang="en-US" altLang="zh-TW" sz="3600" b="1" dirty="0">
                <a:solidFill>
                  <a:srgbClr val="0070C0"/>
                </a:solidFill>
                <a:latin typeface="AR Kaiti Medium Big5" pitchFamily="49" charset="-120"/>
                <a:ea typeface="AR Kaiti Medium Big5" pitchFamily="49" charset="-120"/>
              </a:rPr>
              <a:t>……</a:t>
            </a:r>
          </a:p>
          <a:p>
            <a:pPr>
              <a:buClr>
                <a:srgbClr val="C00000"/>
              </a:buClr>
              <a:defRPr/>
            </a:pPr>
            <a:endParaRPr lang="en-US" altLang="en-US" sz="36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祂安排一位姊妹做我的諮詢，幫我處理航空公司的聯絡。</a:t>
            </a:r>
            <a:endParaRPr lang="en-US" altLang="zh-TW" sz="36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祂透過一位牧師幫助我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，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有足夠的錢應付臨時的需要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。</a:t>
            </a:r>
            <a:endParaRPr lang="en-US" altLang="zh-TW" sz="36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祂透過幾位牧長關心及安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慰，見面就問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「找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</a:rPr>
              <a:t>到沒有？」</a:t>
            </a:r>
            <a:endParaRPr lang="en-US" altLang="zh-TW" sz="36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祂透過查經班的弟兄姊妹的代禱，讓我經歷聖靈賞賜極大的平安</a:t>
            </a:r>
            <a:r>
              <a:rPr lang="zh-TW" altLang="en-US" sz="3600" b="1" dirty="0">
                <a:latin typeface="AR Kaiti Medium Big5" pitchFamily="49" charset="-120"/>
                <a:ea typeface="AR Kaiti Medium Big5" pitchFamily="49" charset="-120"/>
              </a:rPr>
              <a:t>。</a:t>
            </a:r>
            <a:endParaRPr lang="en-US" altLang="en-US" sz="36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8" name="Picture 4" descr="https://encrypted-tbn0.gstatic.com/images?q=tbn:ANd9GcSY054KeZhFtJTpDr_nBIDC_J03Qwg44a8ZeAec8DwKZZCaMMFq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300" y="3124200"/>
            <a:ext cx="56007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10" name="Picture 6" descr="https://encrypted-tbn0.gstatic.com/images?q=tbn:ANd9GcRKH8j3-KeNhf-xZCHmuSodPDajylTfYQm9FL2utv4npLdTwgWp5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10138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065713" y="990600"/>
            <a:ext cx="3849687" cy="10779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692F03"/>
                </a:solidFill>
              </a:rPr>
              <a:t>Changing the Face of Christianity, Inc.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3276600"/>
            <a:ext cx="3124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24.8%</a:t>
            </a:r>
            <a:r>
              <a:rPr lang="zh-TW" altLang="en-US" sz="3600" b="1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的受訪者承認自己是掛名的基督徒</a:t>
            </a:r>
            <a:endParaRPr lang="en-US" altLang="zh-TW" sz="3600" b="1">
              <a:solidFill>
                <a:srgbClr val="C00000"/>
              </a:solidFill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endParaRPr lang="en-US" altLang="zh-TW" sz="3600" b="1">
              <a:solidFill>
                <a:srgbClr val="C00000"/>
              </a:solidFill>
              <a:latin typeface="AR Kaiti Medium Big5" pitchFamily="49" charset="-120"/>
              <a:ea typeface="AR Kaiti Medium Big5" pitchFamily="49" charset="-120"/>
            </a:endParaRPr>
          </a:p>
          <a:p>
            <a:pPr eaLnBrk="1" hangingPunct="1"/>
            <a:r>
              <a:rPr lang="en-US" altLang="en-US" sz="3600" b="1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3.6%</a:t>
            </a:r>
            <a:r>
              <a:rPr lang="zh-TW" altLang="en-US" sz="3600" b="1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的人已經完全離開信仰</a:t>
            </a:r>
            <a:endParaRPr lang="en-US" altLang="en-US" sz="3600" b="1">
              <a:solidFill>
                <a:srgbClr val="C00000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304800" y="609600"/>
            <a:ext cx="8382000" cy="7080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zh-TW" altLang="en-US" sz="40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一、聖靈是誰</a:t>
            </a:r>
            <a:r>
              <a:rPr lang="en-US" altLang="zh-TW" sz="40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—</a:t>
            </a:r>
            <a:r>
              <a:rPr lang="zh-TW" altLang="en-US" sz="4000" dirty="0">
                <a:solidFill>
                  <a:srgbClr val="692F03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「另外一位保惠師」 </a:t>
            </a:r>
            <a:endParaRPr lang="zh-TW" altLang="en-US" sz="4000" dirty="0">
              <a:solidFill>
                <a:srgbClr val="692F03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457200" y="1752600"/>
            <a:ext cx="8001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en-US" altLang="en-US" sz="32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15 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你們若愛我，就必遵守我的命令。</a:t>
            </a:r>
            <a:r>
              <a:rPr lang="en-US" altLang="zh-TW" sz="32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16 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我要求父，父就另外賜給你們一位保惠師，叫</a:t>
            </a:r>
          </a:p>
          <a:p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他永遠與你們同在。 </a:t>
            </a:r>
          </a:p>
        </p:txBody>
      </p:sp>
      <p:sp>
        <p:nvSpPr>
          <p:cNvPr id="23556" name="AutoShape 4" descr="data:image/jpeg;base64,/9j/4AAQSkZJRgABAQAAAQABAAD/2wCEAAkGBxQTEhIUEhQUFRQSFxQUFBQUFRQUFRUUFRQWFxQUFBQYHCggGBolHBQUITEhJSkrLi4uFx8zODMsNygtLisBCgoKDg0OGhAQGywcHBwsLCwsLCwsLCwsLCwsLCwsLCwsLCwsLCwsLCwsLCwsLCwsLCwsLCwsNywsLCwsLCsrK//AABEIAKgBLAMBIgACEQEDEQH/xAAcAAABBQEBAQAAAAAAAAAAAAAGAQIDBAUABwj/xAA/EAABAgQDBAcGBQMDBQEAAAABAAIDBBEhBRIxQVFhcQYTIjKBkaFCUrHB0fAUIzNy4QcVYpKiwhaCstLxU//EABoBAAIDAQEAAAAAAAAAAAAAAAIDAAEEBQb/xAAnEQACAgEDBQACAgMAAAAAAAAAAQIRAxIhMQQTFEFRImHB8AUyM//aAAwDAQACEQMRAD8A8/g6lE8p+gfvYUMQj2iieR/QP3sK2r2ZJegk6MDsDwRTDCF+ivcCK4QQw4KlyIQkIUtE0hECQOCic1WHBRuChCpEhKrEgrRcFE5qjQVsynwVA+CtV8NQPhoNISZlRISrR4VitaJDVaNCsUDiFYEzDe0eahyq9NQ+0earliGgivRNIUxamlqGiWQpCFIQkIVFkZCROISUULsbRInUTocMkgAaqFkknKl53Dfx3DiivBsKFQdorbQDiai5TcAwo2NK03kUFdaeiMYcnlFWjXdfzQNhxRizsKg2kjyA8FkFsQVJFtAdo8EVuwzMSXOI9Pgq8SWa3S/FxqkzklyPgrMiTY4AVqBSnz+nmiCWsyg1IuRvBFPh6rOENW5d5aa7Ak99WO7Lo2IEagJcdPTkkjv2gW8FSjTAIJ418tFTOL0OWJpvIrWp0ATFkixbxNFl8YaWvqDZRF3huTZp7B7pB0vQ8qJkIaUILTsJpTz+qpgkeI4PDmm5YrRfuvpt4ryDpV0bfKRC1w7JrlO/7svcZOXaR2L74btDy3Kp0nwNs5LOhnvNFYTj3mvAs08dnEFSEqYMo2fPKRWJ2UdDe5jtWkg+CrrVdiqC+H3iijDv0D970MN75RPhf6J+962r2Y5cIJeincCLIQQn0S7gRdDQw4JLkdRNcFJRJRECQOCjcFO4KNwUIV3BMIUzwoyFZCJzVE5isFNIVFlKJDUEaHYrQc1QRWWKqi7Aach9p3NVXMWpPQ+2VUcxA4hplEsUbmK65iicxC0FZULU0tVlzFG5iqiysWpuRWCxTS8sSbV3W1NULRaK8GUe4gNab8EXYB0YNnOrX9p27LqxguFdXegqdSf5KKJaC4CtW+pPxS2xiiPlZNrW0ueYUzr2FR5fRQRIp0r5VurEsDcpbY1IijtyipvuWNEuSVozkXMq2VYsstTNuKNIgZDUhYngJUho0IjyKvHkw/wVym1c0Jd0FSMyZbkFBDa4DXWvmqsCchOJbWh0JBIpwRAWA2OiH+kOACIM0PsvF6jbwT4537EzwrlF5rYsKjmnOzUOAFQNocBZw+6hbcnOtjCrbPtmbvA0cN9LLzrBOlESVeGRgctSDXu8DpYo5iUAEeBzcwWsdSPP5p93uZJRo83/AKsYIYcZsdg7MStaC1faBXnTmr6G6TSbZqUeBfs9YzhYgj5LwCPKua5zSDUEhacTtCZKgoHfKJ8J/Rd970L17ZRRg/6TvvaulE58uEEfRHuhGMIIO6H91GcIIY8FS5HJCE+iQhECREKJwUxUTgoQhcFG4KZwUZCssiK4pxSKEI3BRvFlMQmOFioWB88ztu5qo5i055vaKqOYqouyi5ijcxXXMULmoaCTKjmKNzFbc1RuYhaLTKzYd0QYFJipcRWmg05GqzpaHUgAVqieUaAABoKV580nI6G41ZcZFy0AawcNT4lOjT5A2DgAFFFmIY5+pWRNzI5LM5GmMTThzjybeop5WWuHuyjMddl1gYXU0ym3O62Y7hSmg+SXOW1DoR9kL4zdrgKa3SQ3NN2uDvELEmcZg5+rZlLtDdoFTszErPmJtrXUcHQidoOZpS3j2sep+gxIFFHRZmFz1W0canYa2IWlDfVZZj48ChOY5NdcmiuwJcJdBN0QiHVSOgb1ZhwqXUka44q9IOrc81/qPgtYfWsF23cBu3qj0B6REN6t1Tl0veg1b66brL0Sflw5jmuFnAheNYYzqZtza90kjk039E/C7i18E5UuT17DYoq9jTWGQS3k7UeBXnfSrC8ky+gs6jhpt+yizozFJdfUVH34t9Vr4lhTIj6urWlLU0qTt5rRjm1wZJxPHZOJmNSi7BT+U772oOw9GGCfpu+9q7MDmZNgk6G93xRrCCCehht4/NHELRDHgGfI+iQpVxRAkLlG5TPCicFCELkxSOCYQrIREJpCeU0qEGlNeE8prtFCwZnW9oqq5qvzY7RVVzVCFVzVE5qtOaoiFKLKzmqMtVlzVG5qqgkPkWVcOJp4LdcylANNfBZ2FQbl3uj1JoFsZLn72BZMppxGTHBqVQiRqHNu9nZXY31C2orRlO80oOZsFg4vEEOEXC5IIbuLnE35Uv4BZJfTXHfY2OjE2Ijn5fYoDYWJvqtufgOc0gUuL1WZ0Tw4QYEI+1GaIrzxdcDwC2500bUJDe9mrTXB5RimAhr4jn5y8mrAHZQ6nsjdoFUw50VrMsarmm1D3mO2Fu/ZZelYm6G9lHtB5hCkfCMzx1THbxStLH0TO7aoX2t7GYLiZiRIMOlq0PgNiPfw+WwvxWPgmDthDOWARDWrq18FuyhpdZsr9GmCdEUWN1ZIdsp6q2yfZTvtHAkDyQ/0qitJbnJBpmppZBsN8R7z1OV7dz7E8nD7shjBstyXs9jgxQRa/EGqbEOtR5rz7AJ97H5KuhxLVhvpRw/xdtCL4OIl9nCjh6hSSoBL2JORF5FiwH455Ghzeo/lenYlMACteS8pmnZo9RvcPQhXg2tg5Q76Jv8Azq7A6/jVGccX1p6oW6OQgzqztc6vOzqfJFUw7tHVOhwZp8ng2HnRF+COpDdy+aD8P2Isws/lP5fNd3GcnIb3QmeZQ9oWO/ijmHiEP3h5r59wyM5rn5XEXOh4lbbZuJTvu8ykLLtwP8fVvZ7Z+Ph+8PNd+NZ7w814m6di++7zTTPxffd5q+9+iPpH9PbDOM94eahiTzB7Q814s/EY3vuUETEYpHfcp3l8K8R/T2h2JwvfHmm/3CGfaHmvEDNv94+a5s/EB7zvND5H6C8N/T3D8S3eE38Q3eF4wcYjD2yk/vEb3yr8hfCvEl9PZTMt3hI6YbvC8Zdisb3ylhYxFaQcxNNinkL4TxJfT0qZ7xUDkIHpnSxamHpp/im92H0V2Z/Ate1RlqFD00Hurv8ArJu5TuR+ldqfwJyEwhDf/V7DsT29KGnYq7kfpfbn8DnCm5YdaXcS7waKNHi5x/0rbmYFGB2/6ABDcnNduFDGpLG6+0WOe6/ClEY4vDywhwt/pAHxqsuWVmjGmgUmX0qN/wAxQfFV5eU6yPCZlJZCa977E3cC0HwHwXYpMUI4fT/4slk7HEWE6AYg/MZDcQQGOdUFzX3qewdiz6dWxpUtO4aNoA0A1DWtaDvA2qzmq2ipxotXEnad1Ero1Asqe50K2K8zBaLlWJF7C2xrStgh2abGmHkN7LBq4/LeVrSMSHCywe3maLktNDtJDtK8FCabL1aqzlFgPsqGWisLrHTftUkV4F9m1Ik9w6BzplJGM0AAhwAoQdb3C8+b0fj9c3qvSxDq7RqF7XOSIiMpt9lyyxhzH2is7QsHAU9QnQnpEzjqR51iGPRhlhR2/mwXVY6l6DWjtoIBBH0XoMjGESGx41oOYqLgpIvRGC69SaaVvTgrJl2wGUFg0VOp0CrLJNFYotAh0sxE9a2GD3WlzuZFAEISbc8ZtPe/n5K3ic0XPjxTq40byOnpRJ0bh/mt4D4qQVRBk7Z6ZKy2V0AbAPOx+hW/Fh1JWc8APYdjS4ctD/yK05ttxyH0+SbHYzye58/yGxFWF/pP5fNCslo1FOFH8p/L5ruY/wCDk5P5BOQ7z/3H4la4csWSPbf+4/ErWBWJnShwSVTCuqmlyoYNiFQ1UjyoXFCyyNyjdqE5xTHahCWPJXByaSla0nQHyUIJVcXKVss86NPkrDMIjHRhVqLK1L6YccXURC2XYDGJuKJ7ejbzqQFeiXwF5IL2D+VIGIlZ0a3uU7Oj7BqSUSxSAeaAKZFrYBI5orairR2j+0Al1+QI8QiCTwSDmbUVFRUcFpScm1gflaKuBYKWsTV3wV9p+wXli+Ag/p/KmNMGKe7BYXncXxTbxytNuKK8djDK0be04jxp8iq/RRrYEBwaLkhzudABXhp6qnjEaz3cA0Hlc+tUuZI7gti0W54/GlVjdCXGLPRD7DAXgG9HGjGkbjSqmxqN3uAPwv8ANJ/Ssgxpo/4sp4ues74Y+C3R6H1SZ1QrQ+KnivoPos+Ox7gTXLWtAL32VO1Z0bLLD2U0pYpkZppx3oRxbHJmG9jQBQ0vQZQdCDu11WhAx+IwUmIdqd5gqCjla4DjGmX34ZEc09W7I+tRUBw9VbjQ4olSYuXO0AnJoaFOwfFoUZv5ZuNQdR4bVqRmhzHA6EJD35Ccq2JMJmw6EKqcwhtNliSzsgoNArH4yyrWqBcN7RffFaNChTphiYEMivetTbT7srk7N0BJNAASeS8wxfFnRopcdNGjcB89FcFrYM6iiviUSuVu81PPYtro8ykQcwPSp+CwMmZ7d9vvyqURYNaMP3H0yf8AsU98IznqRZ2jxGYegPzWy2UzgHSgp9+ay3stmHuE+GtvNbcvE7I5D4IkIkfNEoe7yRThP6b+RQxKCobwRJhLqMcDtqu3jkjmTiwUlO+/9zv/ACK1WrWwTCIRc4kVqSfMoxlcNggWaPJZljs1d5RPPmQHHRpPgpG4VGdowr0tkOGNGjyT+sHBGsK+gvqX6R50zo1Hd7NOanh9D4p1ICO3xgoHxlfaiD5MwUZ0LHtP8lZZ0SgjWpW46IozE4qKEF6KeWb9lGHgMBvsDyVlklCboweSfnSElFsBqk/YuRo0aEpeFC6qjcDRSyqMycidoqq6KnTh7RVRzwqbDokdFUZiKN0VRuiobCSLEGNRwK15V1HAk2BBHH+NEOGIpYc6RQbkqbbGR/Z6HJTfYAFL68f4VTFYtW/9xPkLrPwmZzNYdwpyoVYmDmYb6OJPIg/RZ5DogjjZPU5veF/AkFR/00mg2ac3/wDRhHi01+BKtz0EmE9nu1pyrVD2Dy72xA+HZ7DUH4+BB9Ur0xqdNHtrWgiqpzFa2TcMmSAA+xIr6K7UUqk0a0gUxIu2w631GqryzgatYS2urTp5FFL2A6gGqgfhLXGo1Hn4FKcnZov8ae5hyWEGG5r4Z7QpWpaAd9ac0SwYpINRQ8DUeCiZLZfDepmEhx3UQSk2U9yq8EJuYq29ZmL4gyXgviu0aLDaSdGjmlJOTpBOVKwe6a4nkZ1bdXXcfgEAMfV9a3stjE50RIL4j6OiRXNyUPcANXDLre3kUOwX0cF0cWOomHLlt7BNhkKrq7gfU/ytGSi0jNHB588h/wCKqYbaCXX7biBya36uHknQYtZhtBahA86V9UIJ7NLOzwmneynhlC1pY9kbLD4BYGBRs0s39tP9pqiCCOy2nuhWhMz5qlRSi3sOdYrBhG615F5AK6mNmWe5sYI/tHmieFEQnhJIKI4US10UWJmi9nTXRFD1wUbpoBHYBMXJhKrOngoHz3NC2XRccoy4KiZwKJ0yOKpyQWlmiZgBRunVnmOEwxwhci9BcfOlQRJoqsYwUb4wQuTCUSnNRLlVnPSzEQVVdz0LkNUUSOcmFyY56ZmQ2FpJC5NL0x7k2qqy6NfBMQyOodD8UTS02xxLXO1tXYQbIBzqeHOOA1qNx/lBJWEg9fhRrmGUg6kEEHnfcsyclIcI0Zck1JHdF9+0oWgY6xr6PLzwaAVoSuJfiXuhwGmjGF5J1NCBp4oZRajdBQdugwbOhwhtBua+FrKvMYg5gvv8EPYS+J1rcwNBXULdn7sJWLhnRjsWJfFamoK3pWeDqLzExC11uVVrYdORgSK3FKcQdCgarcZqT2Z6A6M3aVUixQTZDUadjW7I81z56JDaXPyjhVKdsq0janZ9kNpdEcGhtySvJ+mHSYzT8raiEw9ke8feKz8fxiJHiHO4loPZbsHgsqq6PT9Mofk+Tn5up17LgtmYJAG7cnwSK1oSfRVYbaq3KsqWjaSPNOlsKi7CoPywoDd7S6nMk/Cnkkk/1WHc1g8wCVDMvrEIGjG5Rya0/wAqzhUOsVvFzAPBoH3yWSRoPWei7qyY19seNaImknVhw9e78ysDBIOWUA2kxD/uqtvDX/lQ/wBvzKuImR82w4l1oysayy4avQHWXRjKjO4M1ZCMVsQ5g0Q/JRFrQoyuMhcol7rymuiqDrkhjIrBolMRMc9QPmANbKjHxaGPa8lTaDo0C9ML1k/3xm4pP7wzigckRI1HPTC9Z392Yd6X+5M3odQSRcc9RvcqrsRh+8pDEBFlVhIqxjdQuKfFKhJUDOKQpKpKobIdVJVdVNLlCxSVWmY9rJsWPWw0UEU6DkmQjuBKXwWTh2JOpqjn+l8q0CZiHvVawcG0LvU/BBUF9h4g+aIuhOI9THcxx7McUG7O2tPMEhb+vxV0y0+iun/6bhsYILnGioTb6gjctaIaN5rKdDzF33sXmTsIGp5hoSNQVo4TE6wQzobtPhp80kWA5pLXC2ldd1Fm4TNCHFdDdYZgRXZVRbphcMP4MIUFRdCPTOdoHAckSPmiG/FAHTCLUhDhjckDmdRYIRDcpqUpF2TjPkcCtTA/1WndU+iygtbBxZ55AeKXk/1GY+TSa6ocdrq08bfVFHRuUrHJ1yOrypWiHZJvabubVx5MGY+dKI86Ay1G54gu6r38G2t4kAeaymhhrDf1bGQz7LCT401/1FTS8xRjBXYPW6GY+J5nRTW5IaL7bk+pWiycFPQeCGwJI8SaFbhaKm0qzDctqYtl6VK0mPWRAerzIiJASRbzLsygzpC9FYNHTsEPblPosk4GzeVqlybnQvcJbGUcFb7xSHBR7xWqXppcgaCMo4R/kUx2En3itYuXZkNEM+FhbBrc8VaNgnkqN5ULorRSonFPiFRlWXQ0lIVHEjAcTwVZ8ck7hwVpNgtpE8WMAq8WKSmELqpiVAOVnNTC7tDmloo4zdu5Mi6aZRZlGdkjiVYuQCLOFCOYuFBAdc7jdTwjchduUFLHXpoXF0z0GQxbroTXbaUeNzgLqdmhogjC5/qXVHdrRw4b0cyzQ6hbodF47qMbxyaOzilqSK0y/Wu0D0Q3ir8k1DeRUGxGwg2I9UTYnCIOlULY8CQw00KRje45m9MzYEMUNQBblu8EDY9M5jyW9EeXQ7bvuvFCeIVBNVo6eH5CM8vxKC4BLRXcNk3Pd2Wl2w02LoN0ctK2V4cEmlNqJJaQLIYBFzrw4FaWH4F1YDohAdsG4cOPwWrKYeYrqUowWr4eqzzk2aI0jKwbDnPLtctKE8Ki3MlGsSbECCaUrbxdsA4DVK4w4QAFBlBNLeZQxiE51jgdg057TRIkEtzSw+LUiuypPPatIzA3rCgxsgJOvwWHO4yc5yusFUUVKjJaVKxy5ctqBLMAq2xy5ciQEiQFLmXLlYAhckzLlyGwqELkmZcuULELklVy5AFQ2qjeVy5QhSjxgPoqkSKTyXLk6KVC23ZC40H3tTIW9cuUBH0TSFy5WWckc211y5RsiEgm1NrPh91Vhr6PHEU+i5cu10zcsKv+8iZclpormHCvki3oVOEjq3bNOS5cvP8A+TVTOr0vAUzUHYhXHZS1gkXLlRNjGSEnUUIshDpNAyzBZup63XLlt6JXlpmXqtoFD8KuhRXwjmY4tOlQuXLudRijGOyOaiw3G41QS8uppW6IIHTN5aGnsnaRau7kuXLmOKDTGnFS+w01Jrt57UsOfAuSDTTmuXLPpVjLKU3jJcaA0Czeu+7LlyaopA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7" name="AutoShape 6" descr="data:image/jpeg;base64,/9j/4AAQSkZJRgABAQAAAQABAAD/2wCEAAkGBxQTEhIUEhQUFRQSFxQUFBQUFRQUFRUUFRQWFxQUFBQYHCggGBolHBQUITEhJSkrLi4uFx8zODMsNygtLisBCgoKDg0OGhAQGywcHBwsLCwsLCwsLCwsLCwsLCwsLCwsLCwsLCwsLCwsLCwsLCwsLCwsLCwsNywsLCwsLCsrK//AABEIAKgBLAMBIgACEQEDEQH/xAAcAAABBQEBAQAAAAAAAAAAAAAGAQIDBAUABwj/xAA/EAABAgQDBAcGBQMDBQEAAAABAAIDBBEhBRIxQVFhcQYTIjKBkaFCUrHB0fAUIzNy4QcVYpKiwhaCstLxU//EABoBAAIDAQEAAAAAAAAAAAAAAAIDAAEEBQb/xAAnEQACAgEDBQACAgMAAAAAAAAAAQIRAxIhMQQTFEFRImHB8AUyM//aAAwDAQACEQMRAD8A8/g6lE8p+gfvYUMQj2iieR/QP3sK2r2ZJegk6MDsDwRTDCF+ivcCK4QQw4KlyIQkIUtE0hECQOCic1WHBRuChCpEhKrEgrRcFE5qjQVsynwVA+CtV8NQPhoNISZlRISrR4VitaJDVaNCsUDiFYEzDe0eahyq9NQ+0earliGgivRNIUxamlqGiWQpCFIQkIVFkZCROISUULsbRInUTocMkgAaqFkknKl53Dfx3DiivBsKFQdorbQDiai5TcAwo2NK03kUFdaeiMYcnlFWjXdfzQNhxRizsKg2kjyA8FkFsQVJFtAdo8EVuwzMSXOI9Pgq8SWa3S/FxqkzklyPgrMiTY4AVqBSnz+nmiCWsyg1IuRvBFPh6rOENW5d5aa7Ak99WO7Lo2IEagJcdPTkkjv2gW8FSjTAIJ418tFTOL0OWJpvIrWp0ATFkixbxNFl8YaWvqDZRF3huTZp7B7pB0vQ8qJkIaUILTsJpTz+qpgkeI4PDmm5YrRfuvpt4ryDpV0bfKRC1w7JrlO/7svcZOXaR2L74btDy3Kp0nwNs5LOhnvNFYTj3mvAs08dnEFSEqYMo2fPKRWJ2UdDe5jtWkg+CrrVdiqC+H3iijDv0D970MN75RPhf6J+962r2Y5cIJeincCLIQQn0S7gRdDQw4JLkdRNcFJRJRECQOCjcFO4KNwUIV3BMIUzwoyFZCJzVE5isFNIVFlKJDUEaHYrQc1QRWWKqi7Aach9p3NVXMWpPQ+2VUcxA4hplEsUbmK65iicxC0FZULU0tVlzFG5iqiysWpuRWCxTS8sSbV3W1NULRaK8GUe4gNab8EXYB0YNnOrX9p27LqxguFdXegqdSf5KKJaC4CtW+pPxS2xiiPlZNrW0ueYUzr2FR5fRQRIp0r5VurEsDcpbY1IijtyipvuWNEuSVozkXMq2VYsstTNuKNIgZDUhYngJUho0IjyKvHkw/wVym1c0Jd0FSMyZbkFBDa4DXWvmqsCchOJbWh0JBIpwRAWA2OiH+kOACIM0PsvF6jbwT4537EzwrlF5rYsKjmnOzUOAFQNocBZw+6hbcnOtjCrbPtmbvA0cN9LLzrBOlESVeGRgctSDXu8DpYo5iUAEeBzcwWsdSPP5p93uZJRo83/AKsYIYcZsdg7MStaC1faBXnTmr6G6TSbZqUeBfs9YzhYgj5LwCPKua5zSDUEhacTtCZKgoHfKJ8J/Rd970L17ZRRg/6TvvaulE58uEEfRHuhGMIIO6H91GcIIY8FS5HJCE+iQhECREKJwUxUTgoQhcFG4KZwUZCssiK4pxSKEI3BRvFlMQmOFioWB88ztu5qo5i055vaKqOYqouyi5ijcxXXMULmoaCTKjmKNzFbc1RuYhaLTKzYd0QYFJipcRWmg05GqzpaHUgAVqieUaAABoKV580nI6G41ZcZFy0AawcNT4lOjT5A2DgAFFFmIY5+pWRNzI5LM5GmMTThzjybeop5WWuHuyjMddl1gYXU0ym3O62Y7hSmg+SXOW1DoR9kL4zdrgKa3SQ3NN2uDvELEmcZg5+rZlLtDdoFTszErPmJtrXUcHQidoOZpS3j2sep+gxIFFHRZmFz1W0canYa2IWlDfVZZj48ChOY5NdcmiuwJcJdBN0QiHVSOgb1ZhwqXUka44q9IOrc81/qPgtYfWsF23cBu3qj0B6REN6t1Tl0veg1b66brL0Sflw5jmuFnAheNYYzqZtza90kjk039E/C7i18E5UuT17DYoq9jTWGQS3k7UeBXnfSrC8ky+gs6jhpt+yizozFJdfUVH34t9Vr4lhTIj6urWlLU0qTt5rRjm1wZJxPHZOJmNSi7BT+U772oOw9GGCfpu+9q7MDmZNgk6G93xRrCCCehht4/NHELRDHgGfI+iQpVxRAkLlG5TPCicFCELkxSOCYQrIREJpCeU0qEGlNeE8prtFCwZnW9oqq5qvzY7RVVzVCFVzVE5qtOaoiFKLKzmqMtVlzVG5qqgkPkWVcOJp4LdcylANNfBZ2FQbl3uj1JoFsZLn72BZMppxGTHBqVQiRqHNu9nZXY31C2orRlO80oOZsFg4vEEOEXC5IIbuLnE35Uv4BZJfTXHfY2OjE2Ijn5fYoDYWJvqtufgOc0gUuL1WZ0Tw4QYEI+1GaIrzxdcDwC2500bUJDe9mrTXB5RimAhr4jn5y8mrAHZQ6nsjdoFUw50VrMsarmm1D3mO2Fu/ZZelYm6G9lHtB5hCkfCMzx1THbxStLH0TO7aoX2t7GYLiZiRIMOlq0PgNiPfw+WwvxWPgmDthDOWARDWrq18FuyhpdZsr9GmCdEUWN1ZIdsp6q2yfZTvtHAkDyQ/0qitJbnJBpmppZBsN8R7z1OV7dz7E8nD7shjBstyXs9jgxQRa/EGqbEOtR5rz7AJ97H5KuhxLVhvpRw/xdtCL4OIl9nCjh6hSSoBL2JORF5FiwH455Ghzeo/lenYlMACteS8pmnZo9RvcPQhXg2tg5Q76Jv8Azq7A6/jVGccX1p6oW6OQgzqztc6vOzqfJFUw7tHVOhwZp8ng2HnRF+COpDdy+aD8P2Isws/lP5fNd3GcnIb3QmeZQ9oWO/ijmHiEP3h5r59wyM5rn5XEXOh4lbbZuJTvu8ykLLtwP8fVvZ7Z+Ph+8PNd+NZ7w814m6di++7zTTPxffd5q+9+iPpH9PbDOM94eahiTzB7Q814s/EY3vuUETEYpHfcp3l8K8R/T2h2JwvfHmm/3CGfaHmvEDNv94+a5s/EB7zvND5H6C8N/T3D8S3eE38Q3eF4wcYjD2yk/vEb3yr8hfCvEl9PZTMt3hI6YbvC8Zdisb3ylhYxFaQcxNNinkL4TxJfT0qZ7xUDkIHpnSxamHpp/im92H0V2Z/Ate1RlqFD00Hurv8ArJu5TuR+ldqfwJyEwhDf/V7DsT29KGnYq7kfpfbn8DnCm5YdaXcS7waKNHi5x/0rbmYFGB2/6ABDcnNduFDGpLG6+0WOe6/ClEY4vDywhwt/pAHxqsuWVmjGmgUmX0qN/wAxQfFV5eU6yPCZlJZCa977E3cC0HwHwXYpMUI4fT/4slk7HEWE6AYg/MZDcQQGOdUFzX3qewdiz6dWxpUtO4aNoA0A1DWtaDvA2qzmq2ipxotXEnad1Ero1Asqe50K2K8zBaLlWJF7C2xrStgh2abGmHkN7LBq4/LeVrSMSHCywe3maLktNDtJDtK8FCabL1aqzlFgPsqGWisLrHTftUkV4F9m1Ik9w6BzplJGM0AAhwAoQdb3C8+b0fj9c3qvSxDq7RqF7XOSIiMpt9lyyxhzH2is7QsHAU9QnQnpEzjqR51iGPRhlhR2/mwXVY6l6DWjtoIBBH0XoMjGESGx41oOYqLgpIvRGC69SaaVvTgrJl2wGUFg0VOp0CrLJNFYotAh0sxE9a2GD3WlzuZFAEISbc8ZtPe/n5K3ic0XPjxTq40byOnpRJ0bh/mt4D4qQVRBk7Z6ZKy2V0AbAPOx+hW/Fh1JWc8APYdjS4ctD/yK05ttxyH0+SbHYzye58/yGxFWF/pP5fNCslo1FOFH8p/L5ruY/wCDk5P5BOQ7z/3H4la4csWSPbf+4/ErWBWJnShwSVTCuqmlyoYNiFQ1UjyoXFCyyNyjdqE5xTHahCWPJXByaSla0nQHyUIJVcXKVss86NPkrDMIjHRhVqLK1L6YccXURC2XYDGJuKJ7ejbzqQFeiXwF5IL2D+VIGIlZ0a3uU7Oj7BqSUSxSAeaAKZFrYBI5orairR2j+0Al1+QI8QiCTwSDmbUVFRUcFpScm1gflaKuBYKWsTV3wV9p+wXli+Ag/p/KmNMGKe7BYXncXxTbxytNuKK8djDK0be04jxp8iq/RRrYEBwaLkhzudABXhp6qnjEaz3cA0Hlc+tUuZI7gti0W54/GlVjdCXGLPRD7DAXgG9HGjGkbjSqmxqN3uAPwv8ANJ/Ssgxpo/4sp4ues74Y+C3R6H1SZ1QrQ+KnivoPos+Ox7gTXLWtAL32VO1Z0bLLD2U0pYpkZppx3oRxbHJmG9jQBQ0vQZQdCDu11WhAx+IwUmIdqd5gqCjla4DjGmX34ZEc09W7I+tRUBw9VbjQ4olSYuXO0AnJoaFOwfFoUZv5ZuNQdR4bVqRmhzHA6EJD35Ccq2JMJmw6EKqcwhtNliSzsgoNArH4yyrWqBcN7RffFaNChTphiYEMivetTbT7srk7N0BJNAASeS8wxfFnRopcdNGjcB89FcFrYM6iiviUSuVu81PPYtro8ykQcwPSp+CwMmZ7d9vvyqURYNaMP3H0yf8AsU98IznqRZ2jxGYegPzWy2UzgHSgp9+ay3stmHuE+GtvNbcvE7I5D4IkIkfNEoe7yRThP6b+RQxKCobwRJhLqMcDtqu3jkjmTiwUlO+/9zv/ACK1WrWwTCIRc4kVqSfMoxlcNggWaPJZljs1d5RPPmQHHRpPgpG4VGdowr0tkOGNGjyT+sHBGsK+gvqX6R50zo1Hd7NOanh9D4p1ICO3xgoHxlfaiD5MwUZ0LHtP8lZZ0SgjWpW46IozE4qKEF6KeWb9lGHgMBvsDyVlklCboweSfnSElFsBqk/YuRo0aEpeFC6qjcDRSyqMycidoqq6KnTh7RVRzwqbDokdFUZiKN0VRuiobCSLEGNRwK15V1HAk2BBHH+NEOGIpYc6RQbkqbbGR/Z6HJTfYAFL68f4VTFYtW/9xPkLrPwmZzNYdwpyoVYmDmYb6OJPIg/RZ5DogjjZPU5veF/AkFR/00mg2ac3/wDRhHi01+BKtz0EmE9nu1pyrVD2Dy72xA+HZ7DUH4+BB9Ur0xqdNHtrWgiqpzFa2TcMmSAA+xIr6K7UUqk0a0gUxIu2w631GqryzgatYS2urTp5FFL2A6gGqgfhLXGo1Hn4FKcnZov8ae5hyWEGG5r4Z7QpWpaAd9ac0SwYpINRQ8DUeCiZLZfDepmEhx3UQSk2U9yq8EJuYq29ZmL4gyXgviu0aLDaSdGjmlJOTpBOVKwe6a4nkZ1bdXXcfgEAMfV9a3stjE50RIL4j6OiRXNyUPcANXDLre3kUOwX0cF0cWOomHLlt7BNhkKrq7gfU/ytGSi0jNHB588h/wCKqYbaCXX7biBya36uHknQYtZhtBahA86V9UIJ7NLOzwmneynhlC1pY9kbLD4BYGBRs0s39tP9pqiCCOy2nuhWhMz5qlRSi3sOdYrBhG615F5AK6mNmWe5sYI/tHmieFEQnhJIKI4US10UWJmi9nTXRFD1wUbpoBHYBMXJhKrOngoHz3NC2XRccoy4KiZwKJ0yOKpyQWlmiZgBRunVnmOEwxwhci9BcfOlQRJoqsYwUb4wQuTCUSnNRLlVnPSzEQVVdz0LkNUUSOcmFyY56ZmQ2FpJC5NL0x7k2qqy6NfBMQyOodD8UTS02xxLXO1tXYQbIBzqeHOOA1qNx/lBJWEg9fhRrmGUg6kEEHnfcsyclIcI0Zck1JHdF9+0oWgY6xr6PLzwaAVoSuJfiXuhwGmjGF5J1NCBp4oZRajdBQdugwbOhwhtBua+FrKvMYg5gvv8EPYS+J1rcwNBXULdn7sJWLhnRjsWJfFamoK3pWeDqLzExC11uVVrYdORgSK3FKcQdCgarcZqT2Z6A6M3aVUixQTZDUadjW7I81z56JDaXPyjhVKdsq0janZ9kNpdEcGhtySvJ+mHSYzT8raiEw9ke8feKz8fxiJHiHO4loPZbsHgsqq6PT9Mofk+Tn5up17LgtmYJAG7cnwSK1oSfRVYbaq3KsqWjaSPNOlsKi7CoPywoDd7S6nMk/Cnkkk/1WHc1g8wCVDMvrEIGjG5Rya0/wAqzhUOsVvFzAPBoH3yWSRoPWei7qyY19seNaImknVhw9e78ysDBIOWUA2kxD/uqtvDX/lQ/wBvzKuImR82w4l1oysayy4avQHWXRjKjO4M1ZCMVsQ5g0Q/JRFrQoyuMhcol7rymuiqDrkhjIrBolMRMc9QPmANbKjHxaGPa8lTaDo0C9ML1k/3xm4pP7wzigckRI1HPTC9Z392Yd6X+5M3odQSRcc9RvcqrsRh+8pDEBFlVhIqxjdQuKfFKhJUDOKQpKpKobIdVJVdVNLlCxSVWmY9rJsWPWw0UEU6DkmQjuBKXwWTh2JOpqjn+l8q0CZiHvVawcG0LvU/BBUF9h4g+aIuhOI9THcxx7McUG7O2tPMEhb+vxV0y0+iun/6bhsYILnGioTb6gjctaIaN5rKdDzF33sXmTsIGp5hoSNQVo4TE6wQzobtPhp80kWA5pLXC2ldd1Fm4TNCHFdDdYZgRXZVRbphcMP4MIUFRdCPTOdoHAckSPmiG/FAHTCLUhDhjckDmdRYIRDcpqUpF2TjPkcCtTA/1WndU+iygtbBxZ55AeKXk/1GY+TSa6ocdrq08bfVFHRuUrHJ1yOrypWiHZJvabubVx5MGY+dKI86Ay1G54gu6r38G2t4kAeaymhhrDf1bGQz7LCT401/1FTS8xRjBXYPW6GY+J5nRTW5IaL7bk+pWiycFPQeCGwJI8SaFbhaKm0qzDctqYtl6VK0mPWRAerzIiJASRbzLsygzpC9FYNHTsEPblPosk4GzeVqlybnQvcJbGUcFb7xSHBR7xWqXppcgaCMo4R/kUx2En3itYuXZkNEM+FhbBrc8VaNgnkqN5ULorRSonFPiFRlWXQ0lIVHEjAcTwVZ8ck7hwVpNgtpE8WMAq8WKSmELqpiVAOVnNTC7tDmloo4zdu5Mi6aZRZlGdkjiVYuQCLOFCOYuFBAdc7jdTwjchduUFLHXpoXF0z0GQxbroTXbaUeNzgLqdmhogjC5/qXVHdrRw4b0cyzQ6hbodF47qMbxyaOzilqSK0y/Wu0D0Q3ir8k1DeRUGxGwg2I9UTYnCIOlULY8CQw00KRje45m9MzYEMUNQBblu8EDY9M5jyW9EeXQ7bvuvFCeIVBNVo6eH5CM8vxKC4BLRXcNk3Pd2Wl2w02LoN0ctK2V4cEmlNqJJaQLIYBFzrw4FaWH4F1YDohAdsG4cOPwWrKYeYrqUowWr4eqzzk2aI0jKwbDnPLtctKE8Ki3MlGsSbECCaUrbxdsA4DVK4w4QAFBlBNLeZQxiE51jgdg057TRIkEtzSw+LUiuypPPatIzA3rCgxsgJOvwWHO4yc5yusFUUVKjJaVKxy5ctqBLMAq2xy5ciQEiQFLmXLlYAhckzLlyGwqELkmZcuULELklVy5AFQ2qjeVy5QhSjxgPoqkSKTyXLk6KVC23ZC40H3tTIW9cuUBH0TSFy5WWckc211y5RsiEgm1NrPh91Vhr6PHEU+i5cu10zcsKv+8iZclpormHCvki3oVOEjq3bNOS5cvP8A+TVTOr0vAUzUHYhXHZS1gkXLlRNjGSEnUUIshDpNAyzBZup63XLlt6JXlpmXqtoFD8KuhRXwjmY4tOlQuXLudRijGOyOaiw3G41QS8uppW6IIHTN5aGnsnaRau7kuXLmOKDTGnFS+w01Jrt57UsOfAuSDTTmuXLPpVjLKU3jJcaA0Czeu+7LlyaopA3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3736" name="Picture 8" descr="http://i1.wp.com/img.youtube.com/vi/i4AD1pU5z88/0.jpg?w=520"/>
          <p:cNvPicPr>
            <a:picLocks noChangeAspect="1" noChangeArrowheads="1"/>
          </p:cNvPicPr>
          <p:nvPr/>
        </p:nvPicPr>
        <p:blipFill>
          <a:blip r:embed="rId2" cstate="print"/>
          <a:srcRect l="11667" r="5000"/>
          <a:stretch>
            <a:fillRect/>
          </a:stretch>
        </p:blipFill>
        <p:spPr bwMode="auto">
          <a:xfrm>
            <a:off x="5410200" y="3505200"/>
            <a:ext cx="2895600" cy="26060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410200" y="6172200"/>
            <a:ext cx="3005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2400" b="1"/>
              <a:t>Anne Graham Lotz </a:t>
            </a:r>
          </a:p>
        </p:txBody>
      </p:sp>
      <p:pic>
        <p:nvPicPr>
          <p:cNvPr id="73738" name="Picture 10" descr="http://image.tpwang.net/image/%E7%9B%A7/movie-%E7%9B%A7%E5%AE%89%E9%81%94%E9%A3%AF%E5%BA%97/%E7%9B%A7%E5%AE%89%E9%81%94%E9%A3%AF%E5%BA%9792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581400"/>
            <a:ext cx="3622675" cy="2390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828800" y="6181725"/>
            <a:ext cx="2178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2800"/>
              <a:t>非洲  盧安達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990600"/>
            <a:ext cx="7467600" cy="15700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16 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我要求父，父就另外賜給你們一位保惠師，叫他永遠與你們同在</a:t>
            </a:r>
            <a:r>
              <a:rPr lang="en-US" sz="3200" b="1" baseline="30000" dirty="0">
                <a:latin typeface="AR Kaiti Medium Big5" pitchFamily="49" charset="-120"/>
                <a:ea typeface="AR Kaiti Medium Big5" pitchFamily="49" charset="-120"/>
              </a:rPr>
              <a:t> 17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就是真理的聖靈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…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429000"/>
            <a:ext cx="777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2800"/>
              <a:t>「另外一位保惠師」原文是 </a:t>
            </a:r>
            <a:r>
              <a:rPr lang="en-US" altLang="en-US" sz="2800"/>
              <a:t>ἄλλον Paraklēton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4191000"/>
            <a:ext cx="9166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0070C0"/>
                </a:solidFill>
              </a:rPr>
              <a:t>ἄλλον</a:t>
            </a:r>
            <a:r>
              <a:rPr lang="zh-TW" altLang="en-US" sz="3600">
                <a:solidFill>
                  <a:srgbClr val="0070C0"/>
                </a:solidFill>
              </a:rPr>
              <a:t>   另一位同類的（另一位一模一樣的）</a:t>
            </a:r>
            <a:endParaRPr lang="en-US" altLang="en-US" sz="360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5181600"/>
            <a:ext cx="7109639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dirty="0">
                <a:latin typeface="AR Maokai Heavy Big5" pitchFamily="49" charset="-120"/>
                <a:ea typeface="AR Maokai Heavy Big5" pitchFamily="49" charset="-120"/>
              </a:rPr>
              <a:t>「子由父而生，聖靈由父子而出」</a:t>
            </a:r>
            <a:endParaRPr lang="en-US" sz="3600" dirty="0"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762000"/>
            <a:ext cx="7696200" cy="50165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 err="1">
                <a:latin typeface="AR Maokai Heavy Big5" pitchFamily="49" charset="-120"/>
                <a:ea typeface="AR Maokai Heavy Big5" pitchFamily="49" charset="-120"/>
              </a:rPr>
              <a:t>parakaleo</a:t>
            </a:r>
            <a:r>
              <a:rPr lang="zh-TW" altLang="en-US" sz="4000" dirty="0">
                <a:latin typeface="AR Maokai Heavy Big5" pitchFamily="49" charset="-120"/>
                <a:ea typeface="AR Maokai Heavy Big5" pitchFamily="49" charset="-120"/>
              </a:rPr>
              <a:t>（保惠師）</a:t>
            </a:r>
            <a:endParaRPr lang="en-US" altLang="zh-TW" sz="4000" dirty="0">
              <a:latin typeface="AR Maokai Heavy Big5" pitchFamily="49" charset="-120"/>
              <a:ea typeface="AR Maokai Heavy Big5" pitchFamily="49" charset="-120"/>
            </a:endParaRPr>
          </a:p>
          <a:p>
            <a:pPr algn="ctr">
              <a:defRPr/>
            </a:pPr>
            <a:endParaRPr lang="en-US" sz="4000" dirty="0">
              <a:latin typeface="AR Maokai Heavy Big5" pitchFamily="49" charset="-120"/>
              <a:ea typeface="AR Maokai Heavy Big5" pitchFamily="49" charset="-120"/>
            </a:endParaRPr>
          </a:p>
          <a:p>
            <a:pPr algn="ctr">
              <a:defRPr/>
            </a:pPr>
            <a:r>
              <a:rPr lang="en-US" sz="4000" b="1" dirty="0">
                <a:solidFill>
                  <a:srgbClr val="0070C0"/>
                </a:solidFill>
                <a:latin typeface="AR Maokai Heavy Big5" pitchFamily="49" charset="-120"/>
                <a:ea typeface="AR Maokai Heavy Big5" pitchFamily="49" charset="-120"/>
              </a:rPr>
              <a:t>Para</a:t>
            </a:r>
            <a:r>
              <a:rPr lang="zh-TW" altLang="en-US" sz="4000" b="1" dirty="0">
                <a:solidFill>
                  <a:srgbClr val="0070C0"/>
                </a:solidFill>
                <a:latin typeface="AR Maokai Heavy Big5" pitchFamily="49" charset="-120"/>
                <a:ea typeface="AR Maokai Heavy Big5" pitchFamily="49" charset="-120"/>
              </a:rPr>
              <a:t> 是「在旁」</a:t>
            </a:r>
            <a:endParaRPr lang="en-US" altLang="zh-TW" sz="4000" b="1" dirty="0">
              <a:solidFill>
                <a:srgbClr val="0070C0"/>
              </a:solidFill>
              <a:latin typeface="AR Maokai Heavy Big5" pitchFamily="49" charset="-120"/>
              <a:ea typeface="AR Maokai Heavy Big5" pitchFamily="49" charset="-120"/>
            </a:endParaRPr>
          </a:p>
          <a:p>
            <a:pPr algn="ctr">
              <a:defRPr/>
            </a:pPr>
            <a:r>
              <a:rPr lang="en-US" sz="4000" b="1" dirty="0" err="1">
                <a:solidFill>
                  <a:srgbClr val="0070C0"/>
                </a:solidFill>
                <a:latin typeface="AR Maokai Heavy Big5" pitchFamily="49" charset="-120"/>
                <a:ea typeface="AR Maokai Heavy Big5" pitchFamily="49" charset="-120"/>
              </a:rPr>
              <a:t>Kaleo</a:t>
            </a:r>
            <a:r>
              <a:rPr lang="zh-TW" altLang="en-US" sz="4000" b="1" dirty="0">
                <a:solidFill>
                  <a:srgbClr val="0070C0"/>
                </a:solidFill>
                <a:latin typeface="AR Maokai Heavy Big5" pitchFamily="49" charset="-120"/>
                <a:ea typeface="AR Maokai Heavy Big5" pitchFamily="49" charset="-120"/>
              </a:rPr>
              <a:t> 是「呼叫」</a:t>
            </a:r>
            <a:endParaRPr lang="en-US" altLang="zh-TW" sz="4000" b="1" dirty="0">
              <a:solidFill>
                <a:srgbClr val="0070C0"/>
              </a:solidFill>
              <a:latin typeface="AR Maokai Heavy Big5" pitchFamily="49" charset="-120"/>
              <a:ea typeface="AR Maokai Heavy Big5" pitchFamily="49" charset="-120"/>
            </a:endParaRPr>
          </a:p>
          <a:p>
            <a:pPr algn="ctr">
              <a:defRPr/>
            </a:pPr>
            <a:endParaRPr lang="en-US" altLang="zh-TW" sz="4000" dirty="0">
              <a:latin typeface="AR Maokai Heavy Big5" pitchFamily="49" charset="-120"/>
              <a:ea typeface="AR Maokai Heavy Big5" pitchFamily="49" charset="-120"/>
            </a:endParaRPr>
          </a:p>
          <a:p>
            <a:pPr algn="ctr">
              <a:defRPr/>
            </a:pPr>
            <a:r>
              <a:rPr lang="zh-TW" altLang="en-US" sz="4000" dirty="0">
                <a:latin typeface="AR Maokai Heavy Big5" pitchFamily="49" charset="-120"/>
                <a:ea typeface="AR Maokai Heavy Big5" pitchFamily="49" charset="-120"/>
              </a:rPr>
              <a:t>合起來的意思是</a:t>
            </a:r>
            <a:r>
              <a:rPr lang="en-US" altLang="zh-TW" sz="4000" dirty="0">
                <a:latin typeface="AR Maokai Heavy Big5" pitchFamily="49" charset="-120"/>
                <a:ea typeface="AR Maokai Heavy Big5" pitchFamily="49" charset="-120"/>
              </a:rPr>
              <a:t>--</a:t>
            </a:r>
          </a:p>
          <a:p>
            <a:pPr algn="ctr">
              <a:defRPr/>
            </a:pPr>
            <a:r>
              <a:rPr lang="en-US" sz="40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to call to one’s side</a:t>
            </a:r>
          </a:p>
          <a:p>
            <a:pPr algn="ctr">
              <a:defRPr/>
            </a:pPr>
            <a:r>
              <a:rPr lang="zh-TW" altLang="en-US" sz="40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呼喚到一個人的身邊</a:t>
            </a:r>
            <a:endParaRPr lang="en-US" sz="4000" dirty="0">
              <a:solidFill>
                <a:srgbClr val="C00000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 err="1" smtClean="0">
                <a:latin typeface="AR Maokai Heavy Big5" pitchFamily="49" charset="-120"/>
                <a:ea typeface="AR Maokai Heavy Big5" pitchFamily="49" charset="-120"/>
              </a:rPr>
              <a:t>parakaleo</a:t>
            </a:r>
            <a:r>
              <a:rPr lang="zh-TW" altLang="en-US" sz="4400" dirty="0" smtClean="0">
                <a:latin typeface="AR Maokai Heavy Big5" pitchFamily="49" charset="-120"/>
                <a:ea typeface="AR Maokai Heavy Big5" pitchFamily="49" charset="-120"/>
              </a:rPr>
              <a:t>（保惠師）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Console</a:t>
            </a:r>
            <a:r>
              <a:rPr lang="zh-TW" altLang="en-US" sz="3200" b="1" dirty="0" smtClean="0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</a:rPr>
              <a:t>諮詢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：負責提供意見和處理疑難雜症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AR Kaiti Medium Big5" pitchFamily="49" charset="-120"/>
                <a:ea typeface="AR Kaiti Medium Big5" pitchFamily="49" charset="-120"/>
              </a:rPr>
              <a:t>Comfort</a:t>
            </a:r>
            <a:r>
              <a:rPr lang="zh-TW" altLang="en-US" sz="3200" b="1" dirty="0" smtClean="0">
                <a:solidFill>
                  <a:srgbClr val="0070C0"/>
                </a:solidFill>
                <a:latin typeface="AR Kaiti Medium Big5" pitchFamily="49" charset="-120"/>
                <a:ea typeface="AR Kaiti Medium Big5" pitchFamily="49" charset="-120"/>
              </a:rPr>
              <a:t>安慰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：除去心靈的憂傷與痛苦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Help</a:t>
            </a:r>
            <a:r>
              <a:rPr lang="zh-TW" altLang="en-US" sz="3200" b="1" dirty="0" smtClean="0">
                <a:solidFill>
                  <a:schemeClr val="accent3">
                    <a:lumMod val="50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幫助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：提供各種資源，協助完成工作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Appeal</a:t>
            </a:r>
            <a:r>
              <a:rPr lang="zh-TW" altLang="en-US" sz="3200" b="1" dirty="0" smtClean="0">
                <a:solidFill>
                  <a:schemeClr val="accent4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辯護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：為一方提出辯解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Encouragement</a:t>
            </a:r>
            <a:r>
              <a:rPr lang="zh-TW" altLang="en-US" sz="3200" b="1" dirty="0" smtClean="0">
                <a:solidFill>
                  <a:schemeClr val="accent1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鼓勵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：在一旁加油打氣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Strengthen </a:t>
            </a:r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  <a:latin typeface="AR Kaiti Medium Big5" pitchFamily="49" charset="-120"/>
                <a:ea typeface="AR Kaiti Medium Big5" pitchFamily="49" charset="-120"/>
              </a:rPr>
              <a:t>賞賜力量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：讓一方變得茁壯與強大，足以忍受並抵抗攻擊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en-US" sz="3200" b="1" dirty="0" smtClean="0">
                <a:solidFill>
                  <a:srgbClr val="669900"/>
                </a:solidFill>
                <a:latin typeface="AR Kaiti Medium Big5" pitchFamily="49" charset="-120"/>
                <a:ea typeface="AR Kaiti Medium Big5" pitchFamily="49" charset="-120"/>
              </a:rPr>
              <a:t>Exhortation</a:t>
            </a:r>
            <a:r>
              <a:rPr lang="zh-TW" altLang="en-US" sz="3200" b="1" dirty="0" smtClean="0">
                <a:solidFill>
                  <a:srgbClr val="669900"/>
                </a:solidFill>
                <a:latin typeface="AR Kaiti Medium Big5" pitchFamily="49" charset="-120"/>
                <a:ea typeface="AR Kaiti Medium Big5" pitchFamily="49" charset="-120"/>
              </a:rPr>
              <a:t>規勸</a:t>
            </a:r>
            <a:r>
              <a:rPr lang="zh-TW" altLang="en-US" sz="3200" b="1" dirty="0" smtClean="0">
                <a:latin typeface="AR Kaiti Medium Big5" pitchFamily="49" charset="-120"/>
                <a:ea typeface="AR Kaiti Medium Big5" pitchFamily="49" charset="-120"/>
              </a:rPr>
              <a:t>：勸告一方走回正途</a:t>
            </a:r>
            <a:endParaRPr lang="en-US" sz="3200" b="1" dirty="0" smtClean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endParaRPr lang="en-US" sz="32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7699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二、如何認識耶穌</a:t>
            </a:r>
            <a:r>
              <a:rPr lang="en-US" altLang="zh-TW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—</a:t>
            </a:r>
            <a:r>
              <a:rPr lang="zh-TW" altLang="en-US" sz="44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透過真理的聖靈</a:t>
            </a:r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685800" y="1828800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en-US" altLang="en-US" sz="36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 17 a </a:t>
            </a:r>
            <a:r>
              <a:rPr lang="zh-TW" altLang="en-US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就是真理的聖靈，乃世人不能接受的，因為不見他，也不認識他</a:t>
            </a:r>
            <a:r>
              <a:rPr lang="en-US" altLang="zh-TW" sz="36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……</a:t>
            </a:r>
            <a:endParaRPr lang="zh-TW" altLang="en-US" sz="3600">
              <a:latin typeface="AR Kaiti Medium Big5" pitchFamily="49" charset="-120"/>
              <a:ea typeface="AR Kaiti Medium Big5" pitchFamily="49" charset="-120"/>
              <a:cs typeface="Times New Roman" pitchFamily="18" charset="0"/>
            </a:endParaRPr>
          </a:p>
        </p:txBody>
      </p:sp>
      <p:pic>
        <p:nvPicPr>
          <p:cNvPr id="6" name="Picture 2" descr="http://163.26.2.28/sch_data/photo/211601/%E5%AF%B6%E4%BB%81%E5%B0%8F%E5%AD%B8-%E5%AD%B8%E6%A0%A1%E6%A6%82%E6%B3%81%E7%85%A7%E7%89%87.JPG"/>
          <p:cNvPicPr>
            <a:picLocks noChangeAspect="1" noChangeArrowheads="1"/>
          </p:cNvPicPr>
          <p:nvPr/>
        </p:nvPicPr>
        <p:blipFill>
          <a:blip r:embed="rId2"/>
          <a:srcRect r="10000"/>
          <a:stretch>
            <a:fillRect/>
          </a:stretch>
        </p:blipFill>
        <p:spPr bwMode="auto">
          <a:xfrm>
            <a:off x="304800" y="3143250"/>
            <a:ext cx="4419600" cy="3314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5105400" y="4114800"/>
            <a:ext cx="3886200" cy="20621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3200" b="1" baseline="30000" dirty="0">
                <a:solidFill>
                  <a:schemeClr val="tx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17 b</a:t>
            </a:r>
            <a:r>
              <a:rPr lang="zh-TW" altLang="en-US" sz="3200" b="1" dirty="0">
                <a:solidFill>
                  <a:schemeClr val="tx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就是真理的聖靈</a:t>
            </a:r>
            <a:r>
              <a:rPr lang="en-US" altLang="zh-TW" sz="3200" b="1" dirty="0">
                <a:solidFill>
                  <a:schemeClr val="tx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……</a:t>
            </a:r>
            <a:r>
              <a:rPr lang="zh-TW" altLang="en-US" sz="3200" b="1" dirty="0">
                <a:solidFill>
                  <a:schemeClr val="tx1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你們卻認識他，因他常與你們同在，也要在你們裡面。</a:t>
            </a:r>
            <a:endParaRPr lang="zh-TW" altLang="en-US" sz="3200" dirty="0">
              <a:solidFill>
                <a:schemeClr val="tx1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28600" y="533400"/>
            <a:ext cx="8686800" cy="1323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zh-TW" altLang="en-US" sz="40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三、如何知道聖靈與我們同在</a:t>
            </a:r>
            <a:r>
              <a:rPr lang="en-US" altLang="zh-TW" sz="40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—</a:t>
            </a:r>
            <a:r>
              <a:rPr lang="zh-TW" altLang="en-US" sz="4000" dirty="0">
                <a:solidFill>
                  <a:schemeClr val="tx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遵行上帝誡命</a:t>
            </a:r>
            <a:endParaRPr lang="zh-TW" altLang="en-US" sz="4000" dirty="0">
              <a:solidFill>
                <a:schemeClr val="tx1"/>
              </a:solidFill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457200" y="2590800"/>
            <a:ext cx="8305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「</a:t>
            </a:r>
            <a:r>
              <a:rPr lang="zh-TW" altLang="en-US" sz="32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 </a:t>
            </a:r>
            <a:r>
              <a:rPr lang="en-US" altLang="zh-TW" sz="32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20</a:t>
            </a:r>
            <a:r>
              <a:rPr lang="en-US" altLang="zh-TW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到那日，你們就知道我在父裡面，你們在我裡面，我也在你們裡面。</a:t>
            </a:r>
            <a:r>
              <a:rPr lang="en-US" altLang="zh-TW" sz="3200" b="1" baseline="30000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21 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有了我的命令又遵守的，這人就是愛我的。愛我的必蒙我父愛他，我也要愛他，並且要向</a:t>
            </a:r>
          </a:p>
          <a:p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他顯現。」（約翰福音</a:t>
            </a:r>
            <a:r>
              <a:rPr lang="en-US" altLang="zh-TW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14:20-21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）</a:t>
            </a:r>
            <a:endParaRPr lang="zh-TW" altLang="en-US" sz="3200" b="1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6" descr="http://4.bp.blogspot.com/-A_R5TZB7YgU/TwtTKvrXOpI/AAAAAAAAC7Q/JD600fZeg34/s1600/come-and-draw-table-tian-tang-design-1-thumb-540xauto-1081.jpg"/>
          <p:cNvPicPr>
            <a:picLocks noChangeAspect="1" noChangeArrowheads="1"/>
          </p:cNvPicPr>
          <p:nvPr/>
        </p:nvPicPr>
        <p:blipFill>
          <a:blip r:embed="rId2"/>
          <a:srcRect l="11111" t="14286" r="11111" b="6763"/>
          <a:stretch>
            <a:fillRect/>
          </a:stretch>
        </p:blipFill>
        <p:spPr bwMode="auto">
          <a:xfrm>
            <a:off x="2133600" y="1676400"/>
            <a:ext cx="4879975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838200" y="304800"/>
            <a:ext cx="723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>
                <a:latin typeface="AR Maokai Heavy Big5" pitchFamily="49" charset="-120"/>
                <a:ea typeface="AR Maokai Heavy Big5" pitchFamily="49" charset="-120"/>
              </a:rPr>
              <a:t>「等我畫完這幅畫，你就知道上帝是長得什麼模樣！」</a:t>
            </a:r>
            <a:endParaRPr lang="en-US" altLang="en-US" sz="3600">
              <a:latin typeface="AR Maokai Heavy Big5" pitchFamily="49" charset="-120"/>
              <a:ea typeface="AR Maokai Heavy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38324</TotalTime>
  <Words>452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DFPBiaoKaiShu-B5</vt:lpstr>
      <vt:lpstr>Gill Sans MT</vt:lpstr>
      <vt:lpstr>Wingdings 2</vt:lpstr>
      <vt:lpstr>Verdana</vt:lpstr>
      <vt:lpstr>Calibri</vt:lpstr>
      <vt:lpstr>AR Maokai Heavy Big5</vt:lpstr>
      <vt:lpstr>Microsoft JhengHei</vt:lpstr>
      <vt:lpstr>AR Kaiti Medium Big5</vt:lpstr>
      <vt:lpstr>Times New Roman</vt:lpstr>
      <vt:lpstr>Wingdings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parakaleo（保惠師）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2462</cp:revision>
  <dcterms:created xsi:type="dcterms:W3CDTF">2010-02-20T00:55:59Z</dcterms:created>
  <dcterms:modified xsi:type="dcterms:W3CDTF">2014-05-25T14:48:54Z</dcterms:modified>
</cp:coreProperties>
</file>