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918" r:id="rId1"/>
    <p:sldMasterId id="2147501920" r:id="rId2"/>
    <p:sldMasterId id="2147501922" r:id="rId3"/>
    <p:sldMasterId id="2147501924" r:id="rId4"/>
    <p:sldMasterId id="2147501926" r:id="rId5"/>
    <p:sldMasterId id="2147501928" r:id="rId6"/>
    <p:sldMasterId id="2147501930" r:id="rId7"/>
    <p:sldMasterId id="2147501932" r:id="rId8"/>
    <p:sldMasterId id="2147501934" r:id="rId9"/>
    <p:sldMasterId id="2147501936" r:id="rId10"/>
  </p:sldMasterIdLst>
  <p:notesMasterIdLst>
    <p:notesMasterId r:id="rId21"/>
  </p:notesMasterIdLst>
  <p:handoutMasterIdLst>
    <p:handoutMasterId r:id="rId22"/>
  </p:handoutMasterIdLst>
  <p:sldIdLst>
    <p:sldId id="4573" r:id="rId11"/>
    <p:sldId id="4574" r:id="rId12"/>
    <p:sldId id="4575" r:id="rId13"/>
    <p:sldId id="4576" r:id="rId14"/>
    <p:sldId id="4577" r:id="rId15"/>
    <p:sldId id="4578" r:id="rId16"/>
    <p:sldId id="4579" r:id="rId17"/>
    <p:sldId id="4580" r:id="rId18"/>
    <p:sldId id="4581" r:id="rId19"/>
    <p:sldId id="4582" r:id="rId20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146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293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44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586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5733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2879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026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172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000099"/>
    <a:srgbClr val="FF9900"/>
    <a:srgbClr val="FFFF00"/>
    <a:srgbClr val="000066"/>
    <a:srgbClr val="3333FF"/>
    <a:srgbClr val="0000FF"/>
    <a:srgbClr val="CC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10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3C03F-BEA9-42F4-BE1C-FCBD07B32A59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7C75D2-8244-4C63-BE04-D40C5D184E67}">
      <dgm:prSet phldrT="[Text]" custT="1"/>
      <dgm:spPr/>
      <dgm:t>
        <a:bodyPr/>
        <a:lstStyle/>
        <a:p>
          <a:r>
            <a:rPr lang="en-US" sz="54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A) </a:t>
          </a:r>
          <a:r>
            <a:rPr lang="zh-TW" sz="54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親身陪伴</a:t>
          </a:r>
          <a:endParaRPr lang="en-US" sz="54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A40847F-E554-4CF4-B512-948001A836E7}" type="parTrans" cxnId="{5D192840-FF11-40E1-9912-B416BB17B03D}">
      <dgm:prSet/>
      <dgm:spPr/>
      <dgm:t>
        <a:bodyPr/>
        <a:lstStyle/>
        <a:p>
          <a:endParaRPr lang="en-US"/>
        </a:p>
      </dgm:t>
    </dgm:pt>
    <dgm:pt modelId="{1B48CDE8-9A67-4B2C-BD27-9016B5CB6241}" type="sibTrans" cxnId="{5D192840-FF11-40E1-9912-B416BB17B03D}">
      <dgm:prSet/>
      <dgm:spPr/>
      <dgm:t>
        <a:bodyPr/>
        <a:lstStyle/>
        <a:p>
          <a:endParaRPr lang="en-US"/>
        </a:p>
      </dgm:t>
    </dgm:pt>
    <dgm:pt modelId="{CCCAA4B1-8592-4094-82C1-8B9231520940}">
      <dgm:prSet phldrT="[Text]" custT="1"/>
      <dgm:spPr/>
      <dgm:t>
        <a:bodyPr/>
        <a:lstStyle/>
        <a:p>
          <a:r>
            <a:rPr lang="en-US" sz="54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B) </a:t>
          </a:r>
          <a:r>
            <a:rPr lang="zh-TW" sz="54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聆聽心聲</a:t>
          </a:r>
          <a:endParaRPr lang="en-US" sz="54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D46D078-F083-4FC4-91D2-412381F19820}" type="parTrans" cxnId="{0C001760-FFEC-4B66-A507-69AFC28B2763}">
      <dgm:prSet/>
      <dgm:spPr/>
      <dgm:t>
        <a:bodyPr/>
        <a:lstStyle/>
        <a:p>
          <a:endParaRPr lang="en-US"/>
        </a:p>
      </dgm:t>
    </dgm:pt>
    <dgm:pt modelId="{2968DDC7-8E7A-428B-9109-8F3C9FED2D3D}" type="sibTrans" cxnId="{0C001760-FFEC-4B66-A507-69AFC28B2763}">
      <dgm:prSet/>
      <dgm:spPr/>
      <dgm:t>
        <a:bodyPr/>
        <a:lstStyle/>
        <a:p>
          <a:endParaRPr lang="en-US"/>
        </a:p>
      </dgm:t>
    </dgm:pt>
    <dgm:pt modelId="{465EE793-8325-43B6-8EDB-B55EBBF6B29E}">
      <dgm:prSet phldrT="[Text]" custT="1"/>
      <dgm:spPr>
        <a:solidFill>
          <a:schemeClr val="accent4">
            <a:lumMod val="50000"/>
          </a:schemeClr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54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C) </a:t>
          </a:r>
          <a:r>
            <a:rPr lang="zh-TW" sz="54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解明疑惑</a:t>
          </a:r>
          <a:endParaRPr lang="en-US" sz="54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06451D72-8EAF-4819-9467-B6DB63521106}" type="parTrans" cxnId="{A1BE2594-B443-4C50-822A-0153FC17756C}">
      <dgm:prSet/>
      <dgm:spPr/>
      <dgm:t>
        <a:bodyPr/>
        <a:lstStyle/>
        <a:p>
          <a:endParaRPr lang="en-US"/>
        </a:p>
      </dgm:t>
    </dgm:pt>
    <dgm:pt modelId="{212846A5-4142-4713-BC68-ECAAD72F01D7}" type="sibTrans" cxnId="{A1BE2594-B443-4C50-822A-0153FC17756C}">
      <dgm:prSet/>
      <dgm:spPr/>
      <dgm:t>
        <a:bodyPr/>
        <a:lstStyle/>
        <a:p>
          <a:endParaRPr lang="en-US"/>
        </a:p>
      </dgm:t>
    </dgm:pt>
    <dgm:pt modelId="{F9901341-5601-4B58-81F9-950661C36A22}" type="pres">
      <dgm:prSet presAssocID="{D483C03F-BEA9-42F4-BE1C-FCBD07B32A5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F23C55-A056-48D7-9560-6C3AD8D38424}" type="pres">
      <dgm:prSet presAssocID="{707C75D2-8244-4C63-BE04-D40C5D184E67}" presName="parentLin" presStyleCnt="0"/>
      <dgm:spPr/>
    </dgm:pt>
    <dgm:pt modelId="{88103561-609C-4E6F-A91C-DF00DAC9380E}" type="pres">
      <dgm:prSet presAssocID="{707C75D2-8244-4C63-BE04-D40C5D184E6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66C7F5-DDC1-49C3-89C5-DC085687CBE0}" type="pres">
      <dgm:prSet presAssocID="{707C75D2-8244-4C63-BE04-D40C5D184E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EC030D-D97F-4D4C-AB2C-1E15C7100FFB}" type="pres">
      <dgm:prSet presAssocID="{707C75D2-8244-4C63-BE04-D40C5D184E67}" presName="negativeSpace" presStyleCnt="0"/>
      <dgm:spPr/>
    </dgm:pt>
    <dgm:pt modelId="{A4EC0FBB-CBE8-4EA4-B6CF-5333566BD77C}" type="pres">
      <dgm:prSet presAssocID="{707C75D2-8244-4C63-BE04-D40C5D184E67}" presName="childText" presStyleLbl="conFgAcc1" presStyleIdx="0" presStyleCnt="3">
        <dgm:presLayoutVars>
          <dgm:bulletEnabled val="1"/>
        </dgm:presLayoutVars>
      </dgm:prSet>
      <dgm:spPr/>
    </dgm:pt>
    <dgm:pt modelId="{447310B9-5457-4D9D-A435-D3113162C6AE}" type="pres">
      <dgm:prSet presAssocID="{1B48CDE8-9A67-4B2C-BD27-9016B5CB6241}" presName="spaceBetweenRectangles" presStyleCnt="0"/>
      <dgm:spPr/>
    </dgm:pt>
    <dgm:pt modelId="{6D31ACE8-E7B8-49A5-8A34-559BFF182280}" type="pres">
      <dgm:prSet presAssocID="{CCCAA4B1-8592-4094-82C1-8B9231520940}" presName="parentLin" presStyleCnt="0"/>
      <dgm:spPr/>
    </dgm:pt>
    <dgm:pt modelId="{D9F899EB-FF12-43F1-BB30-79397F96117F}" type="pres">
      <dgm:prSet presAssocID="{CCCAA4B1-8592-4094-82C1-8B923152094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2425411-9EEC-416D-ACC7-091BA6D5069E}" type="pres">
      <dgm:prSet presAssocID="{CCCAA4B1-8592-4094-82C1-8B923152094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34C52-5B38-4C92-8648-D38E92964790}" type="pres">
      <dgm:prSet presAssocID="{CCCAA4B1-8592-4094-82C1-8B9231520940}" presName="negativeSpace" presStyleCnt="0"/>
      <dgm:spPr/>
    </dgm:pt>
    <dgm:pt modelId="{756809C8-D225-4CC4-A7E9-B749F4F27835}" type="pres">
      <dgm:prSet presAssocID="{CCCAA4B1-8592-4094-82C1-8B9231520940}" presName="childText" presStyleLbl="conFgAcc1" presStyleIdx="1" presStyleCnt="3">
        <dgm:presLayoutVars>
          <dgm:bulletEnabled val="1"/>
        </dgm:presLayoutVars>
      </dgm:prSet>
      <dgm:spPr/>
    </dgm:pt>
    <dgm:pt modelId="{A16815EF-799D-48E5-A4B2-DB7E07260A45}" type="pres">
      <dgm:prSet presAssocID="{2968DDC7-8E7A-428B-9109-8F3C9FED2D3D}" presName="spaceBetweenRectangles" presStyleCnt="0"/>
      <dgm:spPr/>
    </dgm:pt>
    <dgm:pt modelId="{C555D8CE-2EFC-4992-AD4D-EF058798145C}" type="pres">
      <dgm:prSet presAssocID="{465EE793-8325-43B6-8EDB-B55EBBF6B29E}" presName="parentLin" presStyleCnt="0"/>
      <dgm:spPr/>
    </dgm:pt>
    <dgm:pt modelId="{7431F8AC-237B-461D-8380-52AD26573A21}" type="pres">
      <dgm:prSet presAssocID="{465EE793-8325-43B6-8EDB-B55EBBF6B29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D5E7A65-3CCD-4A63-B6B3-C984C764F409}" type="pres">
      <dgm:prSet presAssocID="{465EE793-8325-43B6-8EDB-B55EBBF6B29E}" presName="parentText" presStyleLbl="node1" presStyleIdx="2" presStyleCnt="3" custLinFactNeighborY="-270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18DF5-7EC4-47A2-8FC4-9FDC9BCB86B6}" type="pres">
      <dgm:prSet presAssocID="{465EE793-8325-43B6-8EDB-B55EBBF6B29E}" presName="negativeSpace" presStyleCnt="0"/>
      <dgm:spPr/>
    </dgm:pt>
    <dgm:pt modelId="{70689449-8E06-4B9E-9265-DF908677DBA6}" type="pres">
      <dgm:prSet presAssocID="{465EE793-8325-43B6-8EDB-B55EBBF6B29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2C61733-D2D2-4F34-9AEC-E1FCEBB9FDB0}" type="presOf" srcId="{707C75D2-8244-4C63-BE04-D40C5D184E67}" destId="{F266C7F5-DDC1-49C3-89C5-DC085687CBE0}" srcOrd="1" destOrd="0" presId="urn:microsoft.com/office/officeart/2005/8/layout/list1"/>
    <dgm:cxn modelId="{4D9DB235-D8B6-4DBA-9DB7-2A1666D40AC2}" type="presOf" srcId="{465EE793-8325-43B6-8EDB-B55EBBF6B29E}" destId="{7431F8AC-237B-461D-8380-52AD26573A21}" srcOrd="0" destOrd="0" presId="urn:microsoft.com/office/officeart/2005/8/layout/list1"/>
    <dgm:cxn modelId="{D2AFDCBB-C45C-48F0-B1A2-49F36D9C60F3}" type="presOf" srcId="{465EE793-8325-43B6-8EDB-B55EBBF6B29E}" destId="{0D5E7A65-3CCD-4A63-B6B3-C984C764F409}" srcOrd="1" destOrd="0" presId="urn:microsoft.com/office/officeart/2005/8/layout/list1"/>
    <dgm:cxn modelId="{28AEB42C-296B-4C8E-B041-080B60214D39}" type="presOf" srcId="{D483C03F-BEA9-42F4-BE1C-FCBD07B32A59}" destId="{F9901341-5601-4B58-81F9-950661C36A22}" srcOrd="0" destOrd="0" presId="urn:microsoft.com/office/officeart/2005/8/layout/list1"/>
    <dgm:cxn modelId="{A1BE2594-B443-4C50-822A-0153FC17756C}" srcId="{D483C03F-BEA9-42F4-BE1C-FCBD07B32A59}" destId="{465EE793-8325-43B6-8EDB-B55EBBF6B29E}" srcOrd="2" destOrd="0" parTransId="{06451D72-8EAF-4819-9467-B6DB63521106}" sibTransId="{212846A5-4142-4713-BC68-ECAAD72F01D7}"/>
    <dgm:cxn modelId="{0BB137F1-4A0D-4A88-A3AC-8E69E02F3E61}" type="presOf" srcId="{CCCAA4B1-8592-4094-82C1-8B9231520940}" destId="{D9F899EB-FF12-43F1-BB30-79397F96117F}" srcOrd="0" destOrd="0" presId="urn:microsoft.com/office/officeart/2005/8/layout/list1"/>
    <dgm:cxn modelId="{5D192840-FF11-40E1-9912-B416BB17B03D}" srcId="{D483C03F-BEA9-42F4-BE1C-FCBD07B32A59}" destId="{707C75D2-8244-4C63-BE04-D40C5D184E67}" srcOrd="0" destOrd="0" parTransId="{FA40847F-E554-4CF4-B512-948001A836E7}" sibTransId="{1B48CDE8-9A67-4B2C-BD27-9016B5CB6241}"/>
    <dgm:cxn modelId="{F27CB8A7-E22A-4BFD-9495-A91AC91A0E82}" type="presOf" srcId="{707C75D2-8244-4C63-BE04-D40C5D184E67}" destId="{88103561-609C-4E6F-A91C-DF00DAC9380E}" srcOrd="0" destOrd="0" presId="urn:microsoft.com/office/officeart/2005/8/layout/list1"/>
    <dgm:cxn modelId="{B8057D3F-1186-446F-A6F9-8ADF98151E78}" type="presOf" srcId="{CCCAA4B1-8592-4094-82C1-8B9231520940}" destId="{F2425411-9EEC-416D-ACC7-091BA6D5069E}" srcOrd="1" destOrd="0" presId="urn:microsoft.com/office/officeart/2005/8/layout/list1"/>
    <dgm:cxn modelId="{0C001760-FFEC-4B66-A507-69AFC28B2763}" srcId="{D483C03F-BEA9-42F4-BE1C-FCBD07B32A59}" destId="{CCCAA4B1-8592-4094-82C1-8B9231520940}" srcOrd="1" destOrd="0" parTransId="{6D46D078-F083-4FC4-91D2-412381F19820}" sibTransId="{2968DDC7-8E7A-428B-9109-8F3C9FED2D3D}"/>
    <dgm:cxn modelId="{76CDF918-11CA-4CC0-B62B-EC1A7838E2F3}" type="presParOf" srcId="{F9901341-5601-4B58-81F9-950661C36A22}" destId="{2BF23C55-A056-48D7-9560-6C3AD8D38424}" srcOrd="0" destOrd="0" presId="urn:microsoft.com/office/officeart/2005/8/layout/list1"/>
    <dgm:cxn modelId="{FD5F9C7D-FD4A-45C2-9202-AB4DC7DF6BCD}" type="presParOf" srcId="{2BF23C55-A056-48D7-9560-6C3AD8D38424}" destId="{88103561-609C-4E6F-A91C-DF00DAC9380E}" srcOrd="0" destOrd="0" presId="urn:microsoft.com/office/officeart/2005/8/layout/list1"/>
    <dgm:cxn modelId="{06A7F461-DFC4-4622-B096-3E9E2D7C2749}" type="presParOf" srcId="{2BF23C55-A056-48D7-9560-6C3AD8D38424}" destId="{F266C7F5-DDC1-49C3-89C5-DC085687CBE0}" srcOrd="1" destOrd="0" presId="urn:microsoft.com/office/officeart/2005/8/layout/list1"/>
    <dgm:cxn modelId="{E682C824-09C2-4CF7-B994-571A58DE77A5}" type="presParOf" srcId="{F9901341-5601-4B58-81F9-950661C36A22}" destId="{25EC030D-D97F-4D4C-AB2C-1E15C7100FFB}" srcOrd="1" destOrd="0" presId="urn:microsoft.com/office/officeart/2005/8/layout/list1"/>
    <dgm:cxn modelId="{34CCC713-6D70-425A-9326-FDEF9E7E4602}" type="presParOf" srcId="{F9901341-5601-4B58-81F9-950661C36A22}" destId="{A4EC0FBB-CBE8-4EA4-B6CF-5333566BD77C}" srcOrd="2" destOrd="0" presId="urn:microsoft.com/office/officeart/2005/8/layout/list1"/>
    <dgm:cxn modelId="{D6B03AAD-0329-4824-B93F-89367B06744B}" type="presParOf" srcId="{F9901341-5601-4B58-81F9-950661C36A22}" destId="{447310B9-5457-4D9D-A435-D3113162C6AE}" srcOrd="3" destOrd="0" presId="urn:microsoft.com/office/officeart/2005/8/layout/list1"/>
    <dgm:cxn modelId="{A398D214-82F0-440D-B590-D43BF2E96049}" type="presParOf" srcId="{F9901341-5601-4B58-81F9-950661C36A22}" destId="{6D31ACE8-E7B8-49A5-8A34-559BFF182280}" srcOrd="4" destOrd="0" presId="urn:microsoft.com/office/officeart/2005/8/layout/list1"/>
    <dgm:cxn modelId="{A71CCFBC-E6A5-40FA-B15B-4DFE596205BE}" type="presParOf" srcId="{6D31ACE8-E7B8-49A5-8A34-559BFF182280}" destId="{D9F899EB-FF12-43F1-BB30-79397F96117F}" srcOrd="0" destOrd="0" presId="urn:microsoft.com/office/officeart/2005/8/layout/list1"/>
    <dgm:cxn modelId="{BEF0E86B-F745-460E-B2AD-25313FCAF8E4}" type="presParOf" srcId="{6D31ACE8-E7B8-49A5-8A34-559BFF182280}" destId="{F2425411-9EEC-416D-ACC7-091BA6D5069E}" srcOrd="1" destOrd="0" presId="urn:microsoft.com/office/officeart/2005/8/layout/list1"/>
    <dgm:cxn modelId="{9980D666-4A43-4052-AA56-5C75CC3621F4}" type="presParOf" srcId="{F9901341-5601-4B58-81F9-950661C36A22}" destId="{6D434C52-5B38-4C92-8648-D38E92964790}" srcOrd="5" destOrd="0" presId="urn:microsoft.com/office/officeart/2005/8/layout/list1"/>
    <dgm:cxn modelId="{DAC5891E-1D19-4053-AD2D-46A2F7CB1D80}" type="presParOf" srcId="{F9901341-5601-4B58-81F9-950661C36A22}" destId="{756809C8-D225-4CC4-A7E9-B749F4F27835}" srcOrd="6" destOrd="0" presId="urn:microsoft.com/office/officeart/2005/8/layout/list1"/>
    <dgm:cxn modelId="{AC306F2E-C2AB-4B03-A1C6-CF066E674D77}" type="presParOf" srcId="{F9901341-5601-4B58-81F9-950661C36A22}" destId="{A16815EF-799D-48E5-A4B2-DB7E07260A45}" srcOrd="7" destOrd="0" presId="urn:microsoft.com/office/officeart/2005/8/layout/list1"/>
    <dgm:cxn modelId="{C7AD82FE-8BF5-464E-B3E7-C9C028A27727}" type="presParOf" srcId="{F9901341-5601-4B58-81F9-950661C36A22}" destId="{C555D8CE-2EFC-4992-AD4D-EF058798145C}" srcOrd="8" destOrd="0" presId="urn:microsoft.com/office/officeart/2005/8/layout/list1"/>
    <dgm:cxn modelId="{09A0FD5E-31B2-49E1-B168-484C2D811952}" type="presParOf" srcId="{C555D8CE-2EFC-4992-AD4D-EF058798145C}" destId="{7431F8AC-237B-461D-8380-52AD26573A21}" srcOrd="0" destOrd="0" presId="urn:microsoft.com/office/officeart/2005/8/layout/list1"/>
    <dgm:cxn modelId="{5859E71F-3550-4E70-BFAB-AA637DCC46DB}" type="presParOf" srcId="{C555D8CE-2EFC-4992-AD4D-EF058798145C}" destId="{0D5E7A65-3CCD-4A63-B6B3-C984C764F409}" srcOrd="1" destOrd="0" presId="urn:microsoft.com/office/officeart/2005/8/layout/list1"/>
    <dgm:cxn modelId="{CAB065EB-9109-4F2B-8EF1-96564B3D404F}" type="presParOf" srcId="{F9901341-5601-4B58-81F9-950661C36A22}" destId="{DE218DF5-7EC4-47A2-8FC4-9FDC9BCB86B6}" srcOrd="9" destOrd="0" presId="urn:microsoft.com/office/officeart/2005/8/layout/list1"/>
    <dgm:cxn modelId="{3166F172-B0E0-4AD7-BD4A-C35B1ED03792}" type="presParOf" srcId="{F9901341-5601-4B58-81F9-950661C36A22}" destId="{70689449-8E06-4B9E-9265-DF908677DBA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C0FBB-CBE8-4EA4-B6CF-5333566BD77C}">
      <dsp:nvSpPr>
        <dsp:cNvPr id="0" name=""/>
        <dsp:cNvSpPr/>
      </dsp:nvSpPr>
      <dsp:spPr>
        <a:xfrm>
          <a:off x="0" y="669420"/>
          <a:ext cx="7848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66C7F5-DDC1-49C3-89C5-DC085687CBE0}">
      <dsp:nvSpPr>
        <dsp:cNvPr id="0" name=""/>
        <dsp:cNvSpPr/>
      </dsp:nvSpPr>
      <dsp:spPr>
        <a:xfrm>
          <a:off x="392430" y="64260"/>
          <a:ext cx="5494020" cy="1210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A) </a:t>
          </a:r>
          <a:r>
            <a:rPr lang="zh-TW" sz="54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親身陪伴</a:t>
          </a:r>
          <a:endParaRPr lang="en-US" sz="54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51513" y="123343"/>
        <a:ext cx="5375854" cy="1092154"/>
      </dsp:txXfrm>
    </dsp:sp>
    <dsp:sp modelId="{756809C8-D225-4CC4-A7E9-B749F4F27835}">
      <dsp:nvSpPr>
        <dsp:cNvPr id="0" name=""/>
        <dsp:cNvSpPr/>
      </dsp:nvSpPr>
      <dsp:spPr>
        <a:xfrm>
          <a:off x="0" y="2529180"/>
          <a:ext cx="7848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25411-9EEC-416D-ACC7-091BA6D5069E}">
      <dsp:nvSpPr>
        <dsp:cNvPr id="0" name=""/>
        <dsp:cNvSpPr/>
      </dsp:nvSpPr>
      <dsp:spPr>
        <a:xfrm>
          <a:off x="392430" y="1924020"/>
          <a:ext cx="5494020" cy="1210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B) </a:t>
          </a:r>
          <a:r>
            <a:rPr lang="zh-TW" sz="54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聆聽心聲</a:t>
          </a:r>
          <a:endParaRPr lang="en-US" sz="5400" kern="12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51513" y="1983103"/>
        <a:ext cx="5375854" cy="1092154"/>
      </dsp:txXfrm>
    </dsp:sp>
    <dsp:sp modelId="{70689449-8E06-4B9E-9265-DF908677DBA6}">
      <dsp:nvSpPr>
        <dsp:cNvPr id="0" name=""/>
        <dsp:cNvSpPr/>
      </dsp:nvSpPr>
      <dsp:spPr>
        <a:xfrm>
          <a:off x="0" y="4388940"/>
          <a:ext cx="7848600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5E7A65-3CCD-4A63-B6B3-C984C764F409}">
      <dsp:nvSpPr>
        <dsp:cNvPr id="0" name=""/>
        <dsp:cNvSpPr/>
      </dsp:nvSpPr>
      <dsp:spPr>
        <a:xfrm>
          <a:off x="392430" y="3751004"/>
          <a:ext cx="5494020" cy="1210320"/>
        </a:xfrm>
        <a:prstGeom prst="roundRec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accent4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1" tIns="0" rIns="207661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C) </a:t>
          </a:r>
          <a:r>
            <a:rPr lang="zh-TW" sz="54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解明疑惑</a:t>
          </a:r>
          <a:endParaRPr lang="en-US" sz="5400" kern="1200" dirty="0" smtClean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51513" y="3810087"/>
        <a:ext cx="5375854" cy="1092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7863"/>
            <a:ext cx="4525963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34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1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3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2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2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2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2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2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3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3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7BEF254-31D9-48D4-BA00-8BB0F486A114}" type="datetimeFigureOut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5/4/2014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BC36859E-2ACB-423E-A620-B74B2204AC70}" type="slidenum">
              <a:rPr lang="en-US">
                <a:solidFill>
                  <a:srgbClr val="E7DEC9">
                    <a:shade val="50000"/>
                    <a:satMod val="200000"/>
                  </a:srgbClr>
                </a:solidFill>
                <a:ea typeface="DFPBiaoKaiShu-B5" pitchFamily="66" charset="-128"/>
              </a:rPr>
              <a:pPr>
                <a:defRPr/>
              </a:pPr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  <a:ea typeface="DFPBiaoKaiShu-B5" pitchFamily="66" charset="-128"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kumimoji="0" lang="en-US" sz="180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93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maryyerkescoaching.com/wp-content/uploads/iStock_000000797494LargeCropped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588"/>
            <a:ext cx="55626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457200"/>
            <a:ext cx="6108700" cy="1108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生命重塑的旅程</a:t>
            </a:r>
            <a:endParaRPr kumimoji="0" lang="en-US" alt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1828800"/>
            <a:ext cx="3032125" cy="5238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800" b="1" dirty="0">
                <a:solidFill>
                  <a:prstClr val="white"/>
                </a:solidFill>
              </a:rPr>
              <a:t>路加福音</a:t>
            </a:r>
            <a:r>
              <a:rPr kumimoji="0" lang="en-US" sz="2800" b="1" dirty="0">
                <a:solidFill>
                  <a:prstClr val="white"/>
                </a:solidFill>
              </a:rPr>
              <a:t>24:13-35</a:t>
            </a:r>
            <a:endParaRPr kumimoji="0" lang="en-US" altLang="en-US" sz="2800" b="1" dirty="0">
              <a:solidFill>
                <a:prstClr val="white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296863"/>
            <a:ext cx="8648700" cy="769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4400" dirty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經歷主耶穌同行，生命重塑的旅程</a:t>
            </a:r>
            <a:endParaRPr kumimoji="0" lang="en-US" sz="4400" dirty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32774" name="Picture 6" descr="http://www.ikisseddatinghello.com/wp-content/uploads/2011/07/road-to-emmaus-e13117386531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678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Bild-Ottavio Leoni, Caravagg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609599"/>
            <a:ext cx="3810000" cy="5056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493963" y="5943600"/>
            <a:ext cx="4287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kumimoji="0" lang="zh-TW" altLang="en-US" sz="320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卡拉瓦喬</a:t>
            </a:r>
            <a:r>
              <a:rPr kumimoji="0" lang="en-US" altLang="en-US" sz="320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(Caravaggio)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2" descr="File:Caravaggio - I b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5791200"/>
            <a:ext cx="1570038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3600" dirty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玩牌者</a:t>
            </a:r>
            <a:endParaRPr kumimoji="0" lang="en-US" sz="3600" dirty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28600" y="4572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一、灰心、失望、困惑的門徒</a:t>
            </a:r>
            <a:endParaRPr kumimoji="0" lang="en-US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pic>
        <p:nvPicPr>
          <p:cNvPr id="27652" name="Picture 4" descr="http://www.psalm19-7.com/images/road_to_emmau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524000"/>
            <a:ext cx="6980238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ChangeArrowheads="1"/>
          </p:cNvSpPr>
          <p:nvPr/>
        </p:nvSpPr>
        <p:spPr bwMode="auto">
          <a:xfrm>
            <a:off x="381000" y="457200"/>
            <a:ext cx="81867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kumimoji="0" lang="zh-TW" alt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二、陪伴、聆聽、解惑的耶穌</a:t>
            </a:r>
          </a:p>
        </p:txBody>
      </p:sp>
      <p:pic>
        <p:nvPicPr>
          <p:cNvPr id="28678" name="Picture 6" descr="http://www.ltn.com.tw/2014/new/apr/29/images/bigPic/300_300/phpi7yD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574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http://chilin.typepad.com/.a/6a00d8341d32c153ef01127944d36b28a4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50165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76800" y="4953000"/>
            <a:ext cx="305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kumimoji="0" lang="zh-TW" altLang="en-US" sz="320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</a:rPr>
              <a:t>宜蘭的慈林墓園</a:t>
            </a:r>
            <a:endParaRPr kumimoji="0" lang="en-US" altLang="en-US" sz="3200" smtClean="0">
              <a:solidFill>
                <a:prstClr val="black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609600" y="762000"/>
          <a:ext cx="7848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66C7F5-DDC1-49C3-89C5-DC085687C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graphicEl>
                                              <a:dgm id="{F266C7F5-DDC1-49C3-89C5-DC085687C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EC0FBB-CBE8-4EA4-B6CF-5333566BD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graphicEl>
                                              <a:dgm id="{A4EC0FBB-CBE8-4EA4-B6CF-5333566BD7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425411-9EEC-416D-ACC7-091BA6D50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graphicEl>
                                              <a:dgm id="{F2425411-9EEC-416D-ACC7-091BA6D50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6809C8-D225-4CC4-A7E9-B749F4F278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>
                                            <p:graphicEl>
                                              <a:dgm id="{756809C8-D225-4CC4-A7E9-B749F4F278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5E7A65-3CCD-4A63-B6B3-C984C764F4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>
                                            <p:graphicEl>
                                              <a:dgm id="{0D5E7A65-3CCD-4A63-B6B3-C984C764F4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689449-8E06-4B9E-9265-DF908677DB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graphicEl>
                                              <a:dgm id="{70689449-8E06-4B9E-9265-DF908677DB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81000" y="533400"/>
            <a:ext cx="86487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kumimoji="0" lang="zh-TW" altLang="en-US" sz="4400" smtClean="0">
                <a:solidFill>
                  <a:prstClr val="black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三、從「陌生人」到「生命的主」</a:t>
            </a:r>
          </a:p>
        </p:txBody>
      </p:sp>
      <p:pic>
        <p:nvPicPr>
          <p:cNvPr id="30725" name="Picture 5" descr="https://encrypted-tbn1.gstatic.com/images?q=tbn:ANd9GcRNWlKZ357nrNp098YSNLgMasStVpFzwDnBqSt1ldMoNUYYnHN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9"/>
          <a:stretch>
            <a:fillRect/>
          </a:stretch>
        </p:blipFill>
        <p:spPr bwMode="auto">
          <a:xfrm>
            <a:off x="457200" y="17526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2286000"/>
            <a:ext cx="5181600" cy="2554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kumimoji="0" lang="zh-TW" alt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到了坐席的時候、耶穌拿起餅來、祝謝了、擘開、遞給他們。 他們的眼睛明亮了、這纔認出他來．忽然耶穌不見了。</a:t>
            </a:r>
            <a:r>
              <a:rPr kumimoji="0" lang="en-US" altLang="zh-TW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kumimoji="0" lang="zh-TW" altLang="en-US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路加</a:t>
            </a:r>
            <a:r>
              <a:rPr kumimoji="0" lang="en-US" altLang="zh-TW" sz="3200" b="1" dirty="0">
                <a:solidFill>
                  <a:prstClr val="black"/>
                </a:solidFill>
                <a:latin typeface="AR Kaiti Medium Big5" pitchFamily="49" charset="-120"/>
                <a:ea typeface="AR Kaiti Medium Big5" pitchFamily="49" charset="-120"/>
              </a:rPr>
              <a:t>24:30-31)</a:t>
            </a:r>
            <a:endParaRPr kumimoji="0" lang="en-US" sz="3200" b="1" dirty="0">
              <a:solidFill>
                <a:prstClr val="black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File:Caravaggio.emmaus.750pi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/>
          <a:stretch>
            <a:fillRect/>
          </a:stretch>
        </p:blipFill>
        <p:spPr bwMode="auto">
          <a:xfrm>
            <a:off x="0" y="0"/>
            <a:ext cx="9170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3200400" y="6248400"/>
            <a:ext cx="591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kumimoji="0" lang="zh-TW" altLang="en-US" sz="2400" smtClean="0">
                <a:solidFill>
                  <a:prstClr val="white"/>
                </a:solidFill>
              </a:rPr>
              <a:t>以馬忤斯的晚餐 </a:t>
            </a:r>
            <a:r>
              <a:rPr kumimoji="0" lang="en-US" altLang="en-US" sz="2400" smtClean="0">
                <a:solidFill>
                  <a:prstClr val="white"/>
                </a:solidFill>
              </a:rPr>
              <a:t>Supper at Emmaus, 1601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9700" name="Picture 6" descr="http://paintings-art-picture.com/paintings/wp-content/uploads/2012/04/01/Caravaggio-Paintings-Art-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539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3884613" y="6248400"/>
            <a:ext cx="4954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kumimoji="0" lang="zh-TW" altLang="en-US" sz="2000" smtClean="0">
                <a:solidFill>
                  <a:prstClr val="white"/>
                </a:solidFill>
              </a:rPr>
              <a:t>以馬忤斯的晚餐 </a:t>
            </a:r>
            <a:r>
              <a:rPr kumimoji="0" lang="en-US" altLang="en-US" sz="2000" smtClean="0">
                <a:solidFill>
                  <a:prstClr val="white"/>
                </a:solidFill>
              </a:rPr>
              <a:t>Supper at Emmaus, 1606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32214</TotalTime>
  <Words>183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Sunday Worship</cp:lastModifiedBy>
  <cp:revision>3613</cp:revision>
  <dcterms:created xsi:type="dcterms:W3CDTF">2005-02-27T07:43:32Z</dcterms:created>
  <dcterms:modified xsi:type="dcterms:W3CDTF">2014-05-04T18:39:59Z</dcterms:modified>
</cp:coreProperties>
</file>