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2"/>
  </p:notesMasterIdLst>
  <p:handoutMasterIdLst>
    <p:handoutMasterId r:id="rId13"/>
  </p:handoutMasterIdLst>
  <p:sldIdLst>
    <p:sldId id="601" r:id="rId2"/>
    <p:sldId id="634" r:id="rId3"/>
    <p:sldId id="620" r:id="rId4"/>
    <p:sldId id="630" r:id="rId5"/>
    <p:sldId id="635" r:id="rId6"/>
    <p:sldId id="627" r:id="rId7"/>
    <p:sldId id="636" r:id="rId8"/>
    <p:sldId id="596" r:id="rId9"/>
    <p:sldId id="637" r:id="rId10"/>
    <p:sldId id="638" r:id="rId11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2F03"/>
    <a:srgbClr val="F4EE00"/>
    <a:srgbClr val="1C240A"/>
    <a:srgbClr val="A50021"/>
    <a:srgbClr val="669900"/>
    <a:srgbClr val="FFFF99"/>
    <a:srgbClr val="1F19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0" autoAdjust="0"/>
    <p:restoredTop sz="94524" autoAdjust="0"/>
  </p:normalViewPr>
  <p:slideViewPr>
    <p:cSldViewPr>
      <p:cViewPr>
        <p:scale>
          <a:sx n="66" d="100"/>
          <a:sy n="66" d="100"/>
        </p:scale>
        <p:origin x="-15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672BED-D6D3-4B72-B8E5-7AFA9FDCE907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D30C9E4-8DE5-4349-8646-67F828EF6E61}">
      <dgm:prSet phldrT="[Text]"/>
      <dgm:spPr/>
      <dgm:t>
        <a:bodyPr/>
        <a:lstStyle/>
        <a:p>
          <a:r>
            <a:rPr lang="en-US" dirty="0" smtClean="0"/>
            <a:t>Sunday of St. Thomas</a:t>
          </a:r>
          <a:endParaRPr lang="en-US" dirty="0"/>
        </a:p>
      </dgm:t>
    </dgm:pt>
    <dgm:pt modelId="{891C661C-4B35-40CA-ADEC-5BB3E765FCF3}" type="parTrans" cxnId="{F9CA69A5-79F6-411E-97A2-58530A900636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3B327B2-A1D1-496F-BBBE-7BD6DA4D46E8}" type="sibTrans" cxnId="{F9CA69A5-79F6-411E-97A2-58530A900636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BA455E1-D199-432E-B7F8-83966D4918FB}">
      <dgm:prSet phldrT="[Text]"/>
      <dgm:spPr/>
      <dgm:t>
        <a:bodyPr/>
        <a:lstStyle/>
        <a:p>
          <a:r>
            <a:rPr lang="en-US" dirty="0" smtClean="0"/>
            <a:t>Low Sunday</a:t>
          </a:r>
          <a:endParaRPr lang="en-US" dirty="0"/>
        </a:p>
      </dgm:t>
    </dgm:pt>
    <dgm:pt modelId="{71D1F6CA-8F75-450C-9FF2-C856C4D36E4B}" type="parTrans" cxnId="{97A82903-A877-44EF-B829-9118C7D5474B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9FB8E27-0281-4286-9080-D3D6D34C2B34}" type="sibTrans" cxnId="{97A82903-A877-44EF-B829-9118C7D5474B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E4D502C-65B7-4051-BC3F-32938CD4EA01}">
      <dgm:prSet phldrT="[Text]"/>
      <dgm:spPr/>
      <dgm:t>
        <a:bodyPr/>
        <a:lstStyle/>
        <a:p>
          <a:r>
            <a:rPr lang="en-US" dirty="0" smtClean="0"/>
            <a:t>Second Sunday of Easter</a:t>
          </a:r>
          <a:endParaRPr lang="en-US" dirty="0"/>
        </a:p>
      </dgm:t>
    </dgm:pt>
    <dgm:pt modelId="{9B754C57-88CE-4D3C-813D-5EB084D78492}" type="parTrans" cxnId="{41DFCD14-B633-4517-B0D0-69D6B00235F6}">
      <dgm:prSet/>
      <dgm:spPr/>
      <dgm:t>
        <a:bodyPr/>
        <a:lstStyle/>
        <a:p>
          <a:endParaRPr lang="en-US"/>
        </a:p>
      </dgm:t>
    </dgm:pt>
    <dgm:pt modelId="{CBFCFBD2-9FA2-4B77-839E-2B2797B3BF56}" type="sibTrans" cxnId="{41DFCD14-B633-4517-B0D0-69D6B00235F6}">
      <dgm:prSet/>
      <dgm:spPr/>
      <dgm:t>
        <a:bodyPr/>
        <a:lstStyle/>
        <a:p>
          <a:endParaRPr lang="en-US"/>
        </a:p>
      </dgm:t>
    </dgm:pt>
    <dgm:pt modelId="{6140FB14-CD4B-4F2C-8817-D90323722881}" type="pres">
      <dgm:prSet presAssocID="{9D672BED-D6D3-4B72-B8E5-7AFA9FDCE9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457077-D6A1-4675-A83D-563479C7C177}" type="pres">
      <dgm:prSet presAssocID="{DD30C9E4-8DE5-4349-8646-67F828EF6E6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2411E-7B56-4BBD-AFBC-360394D86EB8}" type="pres">
      <dgm:prSet presAssocID="{F3B327B2-A1D1-496F-BBBE-7BD6DA4D46E8}" presName="spacer" presStyleCnt="0"/>
      <dgm:spPr/>
    </dgm:pt>
    <dgm:pt modelId="{53F5B10B-16B2-41BE-A75E-DDFF0D791874}" type="pres">
      <dgm:prSet presAssocID="{DBA455E1-D199-432E-B7F8-83966D4918F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F33A31-319E-40DB-BEB9-CEBE9B27784A}" type="pres">
      <dgm:prSet presAssocID="{F9FB8E27-0281-4286-9080-D3D6D34C2B34}" presName="spacer" presStyleCnt="0"/>
      <dgm:spPr/>
    </dgm:pt>
    <dgm:pt modelId="{871F9017-956F-4D93-8AF8-1F7E7DD58087}" type="pres">
      <dgm:prSet presAssocID="{7E4D502C-65B7-4051-BC3F-32938CD4EA0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DFCD14-B633-4517-B0D0-69D6B00235F6}" srcId="{9D672BED-D6D3-4B72-B8E5-7AFA9FDCE907}" destId="{7E4D502C-65B7-4051-BC3F-32938CD4EA01}" srcOrd="2" destOrd="0" parTransId="{9B754C57-88CE-4D3C-813D-5EB084D78492}" sibTransId="{CBFCFBD2-9FA2-4B77-839E-2B2797B3BF56}"/>
    <dgm:cxn modelId="{83FB0831-205D-4BDE-A20A-6B562D26C61B}" type="presOf" srcId="{7E4D502C-65B7-4051-BC3F-32938CD4EA01}" destId="{871F9017-956F-4D93-8AF8-1F7E7DD58087}" srcOrd="0" destOrd="0" presId="urn:microsoft.com/office/officeart/2005/8/layout/vList2"/>
    <dgm:cxn modelId="{1C72A1F9-3193-41D4-B833-F78B4C7BD3E5}" type="presOf" srcId="{DD30C9E4-8DE5-4349-8646-67F828EF6E61}" destId="{27457077-D6A1-4675-A83D-563479C7C177}" srcOrd="0" destOrd="0" presId="urn:microsoft.com/office/officeart/2005/8/layout/vList2"/>
    <dgm:cxn modelId="{47F8EF3E-BCB8-4DBB-872E-0AB2988FCEFE}" type="presOf" srcId="{DBA455E1-D199-432E-B7F8-83966D4918FB}" destId="{53F5B10B-16B2-41BE-A75E-DDFF0D791874}" srcOrd="0" destOrd="0" presId="urn:microsoft.com/office/officeart/2005/8/layout/vList2"/>
    <dgm:cxn modelId="{97A82903-A877-44EF-B829-9118C7D5474B}" srcId="{9D672BED-D6D3-4B72-B8E5-7AFA9FDCE907}" destId="{DBA455E1-D199-432E-B7F8-83966D4918FB}" srcOrd="1" destOrd="0" parTransId="{71D1F6CA-8F75-450C-9FF2-C856C4D36E4B}" sibTransId="{F9FB8E27-0281-4286-9080-D3D6D34C2B34}"/>
    <dgm:cxn modelId="{2C3E537F-4509-4EFF-B25F-B2DE80F85D7D}" type="presOf" srcId="{9D672BED-D6D3-4B72-B8E5-7AFA9FDCE907}" destId="{6140FB14-CD4B-4F2C-8817-D90323722881}" srcOrd="0" destOrd="0" presId="urn:microsoft.com/office/officeart/2005/8/layout/vList2"/>
    <dgm:cxn modelId="{F9CA69A5-79F6-411E-97A2-58530A900636}" srcId="{9D672BED-D6D3-4B72-B8E5-7AFA9FDCE907}" destId="{DD30C9E4-8DE5-4349-8646-67F828EF6E61}" srcOrd="0" destOrd="0" parTransId="{891C661C-4B35-40CA-ADEC-5BB3E765FCF3}" sibTransId="{F3B327B2-A1D1-496F-BBBE-7BD6DA4D46E8}"/>
    <dgm:cxn modelId="{FDB062A3-E1F1-4D8C-8D42-2804515C8C4A}" type="presParOf" srcId="{6140FB14-CD4B-4F2C-8817-D90323722881}" destId="{27457077-D6A1-4675-A83D-563479C7C177}" srcOrd="0" destOrd="0" presId="urn:microsoft.com/office/officeart/2005/8/layout/vList2"/>
    <dgm:cxn modelId="{2B5C4F8A-987F-4329-944A-5EE767C7608E}" type="presParOf" srcId="{6140FB14-CD4B-4F2C-8817-D90323722881}" destId="{1E32411E-7B56-4BBD-AFBC-360394D86EB8}" srcOrd="1" destOrd="0" presId="urn:microsoft.com/office/officeart/2005/8/layout/vList2"/>
    <dgm:cxn modelId="{05B8DBA2-D215-4AE2-B560-5FB2E9E3617C}" type="presParOf" srcId="{6140FB14-CD4B-4F2C-8817-D90323722881}" destId="{53F5B10B-16B2-41BE-A75E-DDFF0D791874}" srcOrd="2" destOrd="0" presId="urn:microsoft.com/office/officeart/2005/8/layout/vList2"/>
    <dgm:cxn modelId="{7DF91724-92CC-48B9-A4A7-F9B7235A8AFE}" type="presParOf" srcId="{6140FB14-CD4B-4F2C-8817-D90323722881}" destId="{90F33A31-319E-40DB-BEB9-CEBE9B27784A}" srcOrd="3" destOrd="0" presId="urn:microsoft.com/office/officeart/2005/8/layout/vList2"/>
    <dgm:cxn modelId="{173BFD11-E9D4-4E39-8248-3BBE9963437C}" type="presParOf" srcId="{6140FB14-CD4B-4F2C-8817-D90323722881}" destId="{871F9017-956F-4D93-8AF8-1F7E7DD5808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EA1685-F136-451C-ACF3-A4DD89E9D291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FA60D3B-FB60-455E-8F45-982718532A6B}">
      <dgm:prSet phldrT="[Text]" phldr="1"/>
      <dgm:spPr/>
      <dgm:t>
        <a:bodyPr/>
        <a:lstStyle/>
        <a:p>
          <a:endParaRPr lang="en-US" dirty="0"/>
        </a:p>
      </dgm:t>
    </dgm:pt>
    <dgm:pt modelId="{A9025BC8-AF77-4521-AAE9-B2349E524938}" type="parTrans" cxnId="{FEA2E324-79DD-4315-BCB2-21C0DACEA87D}">
      <dgm:prSet/>
      <dgm:spPr/>
      <dgm:t>
        <a:bodyPr/>
        <a:lstStyle/>
        <a:p>
          <a:endParaRPr lang="en-US"/>
        </a:p>
      </dgm:t>
    </dgm:pt>
    <dgm:pt modelId="{1E23ACF9-897E-4F12-8831-D7ECA2EA2C12}" type="sibTrans" cxnId="{FEA2E324-79DD-4315-BCB2-21C0DACEA87D}">
      <dgm:prSet/>
      <dgm:spPr/>
      <dgm:t>
        <a:bodyPr/>
        <a:lstStyle/>
        <a:p>
          <a:endParaRPr lang="en-US"/>
        </a:p>
      </dgm:t>
    </dgm:pt>
    <dgm:pt modelId="{38A2E36F-A729-41FC-BBA0-93B8DA492B05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sz="4800" dirty="0" smtClean="0">
              <a:solidFill>
                <a:schemeClr val="accent1">
                  <a:lumMod val="50000"/>
                </a:schemeClr>
              </a:solidFill>
              <a:latin typeface="AR Maokai Heavy Big5" pitchFamily="49" charset="-120"/>
              <a:ea typeface="AR Maokai Heavy Big5" pitchFamily="49" charset="-120"/>
            </a:rPr>
            <a:t>這些試煉是暫時的</a:t>
          </a:r>
          <a:endParaRPr lang="en-US" sz="4800" dirty="0">
            <a:solidFill>
              <a:schemeClr val="accent1">
                <a:lumMod val="50000"/>
              </a:schemeClr>
            </a:solidFill>
            <a:latin typeface="AR Maokai Heavy Big5" pitchFamily="49" charset="-120"/>
            <a:ea typeface="AR Maokai Heavy Big5" pitchFamily="49" charset="-120"/>
          </a:endParaRPr>
        </a:p>
      </dgm:t>
    </dgm:pt>
    <dgm:pt modelId="{F6E1606D-7A2F-45FB-9552-2954C4A1C965}" type="parTrans" cxnId="{F11DE045-78BA-4BA7-886F-610840025C01}">
      <dgm:prSet/>
      <dgm:spPr/>
      <dgm:t>
        <a:bodyPr/>
        <a:lstStyle/>
        <a:p>
          <a:endParaRPr lang="en-US"/>
        </a:p>
      </dgm:t>
    </dgm:pt>
    <dgm:pt modelId="{68D306D6-4ECD-462E-A84C-79E2E83FB817}" type="sibTrans" cxnId="{F11DE045-78BA-4BA7-886F-610840025C01}">
      <dgm:prSet/>
      <dgm:spPr/>
      <dgm:t>
        <a:bodyPr/>
        <a:lstStyle/>
        <a:p>
          <a:endParaRPr lang="en-US"/>
        </a:p>
      </dgm:t>
    </dgm:pt>
    <dgm:pt modelId="{C78B98F3-CAD8-4A28-A04E-913B8F0BDB70}">
      <dgm:prSet phldrT="[Text]" phldr="1"/>
      <dgm:spPr/>
      <dgm:t>
        <a:bodyPr/>
        <a:lstStyle/>
        <a:p>
          <a:endParaRPr lang="en-US"/>
        </a:p>
      </dgm:t>
    </dgm:pt>
    <dgm:pt modelId="{55628774-FEAC-4F08-A24F-4BD2AB89C34E}" type="parTrans" cxnId="{64E1980D-C741-41C8-B92D-6D3094936EBA}">
      <dgm:prSet/>
      <dgm:spPr/>
      <dgm:t>
        <a:bodyPr/>
        <a:lstStyle/>
        <a:p>
          <a:endParaRPr lang="en-US"/>
        </a:p>
      </dgm:t>
    </dgm:pt>
    <dgm:pt modelId="{EDF7C137-2A55-405A-9834-16E2EAC1CF96}" type="sibTrans" cxnId="{64E1980D-C741-41C8-B92D-6D3094936EBA}">
      <dgm:prSet/>
      <dgm:spPr/>
      <dgm:t>
        <a:bodyPr/>
        <a:lstStyle/>
        <a:p>
          <a:endParaRPr lang="en-US"/>
        </a:p>
      </dgm:t>
    </dgm:pt>
    <dgm:pt modelId="{00DE3A3F-E9CC-436E-B243-4936899A613B}">
      <dgm:prSet phldrT="[Text]" custT="1"/>
      <dgm:spPr/>
      <dgm:t>
        <a:bodyPr/>
        <a:lstStyle/>
        <a:p>
          <a:r>
            <a:rPr lang="zh-TW" sz="4800" dirty="0" smtClean="0">
              <a:solidFill>
                <a:schemeClr val="accent1">
                  <a:lumMod val="50000"/>
                </a:schemeClr>
              </a:solidFill>
              <a:latin typeface="AR Maokai Heavy Big5" pitchFamily="49" charset="-120"/>
              <a:ea typeface="AR Maokai Heavy Big5" pitchFamily="49" charset="-120"/>
            </a:rPr>
            <a:t>他們有產業存在天裡</a:t>
          </a:r>
          <a:endParaRPr lang="en-US" sz="4800" dirty="0">
            <a:solidFill>
              <a:schemeClr val="accent1">
                <a:lumMod val="50000"/>
              </a:schemeClr>
            </a:solidFill>
            <a:latin typeface="AR Maokai Heavy Big5" pitchFamily="49" charset="-120"/>
            <a:ea typeface="AR Maokai Heavy Big5" pitchFamily="49" charset="-120"/>
          </a:endParaRPr>
        </a:p>
      </dgm:t>
    </dgm:pt>
    <dgm:pt modelId="{D9DF68B2-67E2-4F9F-AF73-0D4ADA1DD082}" type="parTrans" cxnId="{1DF71245-B791-4391-B91E-2CA6FFA2A60E}">
      <dgm:prSet/>
      <dgm:spPr/>
      <dgm:t>
        <a:bodyPr/>
        <a:lstStyle/>
        <a:p>
          <a:endParaRPr lang="en-US"/>
        </a:p>
      </dgm:t>
    </dgm:pt>
    <dgm:pt modelId="{380AFC9F-DCA7-49DE-A388-1F2929082BE7}" type="sibTrans" cxnId="{1DF71245-B791-4391-B91E-2CA6FFA2A60E}">
      <dgm:prSet/>
      <dgm:spPr/>
      <dgm:t>
        <a:bodyPr/>
        <a:lstStyle/>
        <a:p>
          <a:endParaRPr lang="en-US"/>
        </a:p>
      </dgm:t>
    </dgm:pt>
    <dgm:pt modelId="{0B23836C-DA38-4540-B1CD-A455F6804D72}" type="pres">
      <dgm:prSet presAssocID="{1CEA1685-F136-451C-ACF3-A4DD89E9D29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C35F738-2EA2-4B26-BBA8-5F80ECA700A2}" type="pres">
      <dgm:prSet presAssocID="{DFA60D3B-FB60-455E-8F45-982718532A6B}" presName="linNode" presStyleCnt="0"/>
      <dgm:spPr/>
    </dgm:pt>
    <dgm:pt modelId="{DC09E603-382F-459A-92C8-354EB2306739}" type="pres">
      <dgm:prSet presAssocID="{DFA60D3B-FB60-455E-8F45-982718532A6B}" presName="parentShp" presStyleLbl="node1" presStyleIdx="0" presStyleCnt="2" custScaleX="339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37E4B2-507E-428B-8AE8-B5BFFD5973FA}" type="pres">
      <dgm:prSet presAssocID="{DFA60D3B-FB60-455E-8F45-982718532A6B}" presName="childShp" presStyleLbl="bgAccFollowNode1" presStyleIdx="0" presStyleCnt="2" custScaleX="1410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3C4E6F-4633-420A-9A69-E0158A7FDBA5}" type="pres">
      <dgm:prSet presAssocID="{1E23ACF9-897E-4F12-8831-D7ECA2EA2C12}" presName="spacing" presStyleCnt="0"/>
      <dgm:spPr/>
    </dgm:pt>
    <dgm:pt modelId="{FEE8C097-20D3-492E-9B7D-05764EC4F29D}" type="pres">
      <dgm:prSet presAssocID="{C78B98F3-CAD8-4A28-A04E-913B8F0BDB70}" presName="linNode" presStyleCnt="0"/>
      <dgm:spPr/>
    </dgm:pt>
    <dgm:pt modelId="{7A5AFF9C-59B7-4177-B4B1-AD7CE07562BE}" type="pres">
      <dgm:prSet presAssocID="{C78B98F3-CAD8-4A28-A04E-913B8F0BDB70}" presName="parentShp" presStyleLbl="node1" presStyleIdx="1" presStyleCnt="2" custScaleX="339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85F56D-0777-4858-9DB8-B2912E21E43F}" type="pres">
      <dgm:prSet presAssocID="{C78B98F3-CAD8-4A28-A04E-913B8F0BDB70}" presName="childShp" presStyleLbl="bgAccFollowNode1" presStyleIdx="1" presStyleCnt="2" custScaleX="1410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3F0C12-C400-4DA4-A60C-F12C47D3F6CC}" type="presOf" srcId="{1CEA1685-F136-451C-ACF3-A4DD89E9D291}" destId="{0B23836C-DA38-4540-B1CD-A455F6804D72}" srcOrd="0" destOrd="0" presId="urn:microsoft.com/office/officeart/2005/8/layout/vList6"/>
    <dgm:cxn modelId="{4DC06B1C-1387-4B31-A5E5-41F5F7C55A22}" type="presOf" srcId="{C78B98F3-CAD8-4A28-A04E-913B8F0BDB70}" destId="{7A5AFF9C-59B7-4177-B4B1-AD7CE07562BE}" srcOrd="0" destOrd="0" presId="urn:microsoft.com/office/officeart/2005/8/layout/vList6"/>
    <dgm:cxn modelId="{BC9ACFF5-FF45-4D50-B7F0-745E34333268}" type="presOf" srcId="{DFA60D3B-FB60-455E-8F45-982718532A6B}" destId="{DC09E603-382F-459A-92C8-354EB2306739}" srcOrd="0" destOrd="0" presId="urn:microsoft.com/office/officeart/2005/8/layout/vList6"/>
    <dgm:cxn modelId="{64E1980D-C741-41C8-B92D-6D3094936EBA}" srcId="{1CEA1685-F136-451C-ACF3-A4DD89E9D291}" destId="{C78B98F3-CAD8-4A28-A04E-913B8F0BDB70}" srcOrd="1" destOrd="0" parTransId="{55628774-FEAC-4F08-A24F-4BD2AB89C34E}" sibTransId="{EDF7C137-2A55-405A-9834-16E2EAC1CF96}"/>
    <dgm:cxn modelId="{1DF71245-B791-4391-B91E-2CA6FFA2A60E}" srcId="{C78B98F3-CAD8-4A28-A04E-913B8F0BDB70}" destId="{00DE3A3F-E9CC-436E-B243-4936899A613B}" srcOrd="0" destOrd="0" parTransId="{D9DF68B2-67E2-4F9F-AF73-0D4ADA1DD082}" sibTransId="{380AFC9F-DCA7-49DE-A388-1F2929082BE7}"/>
    <dgm:cxn modelId="{7277FF5E-54F0-4976-9E0D-5CD722CF6B8D}" type="presOf" srcId="{38A2E36F-A729-41FC-BBA0-93B8DA492B05}" destId="{BC37E4B2-507E-428B-8AE8-B5BFFD5973FA}" srcOrd="0" destOrd="0" presId="urn:microsoft.com/office/officeart/2005/8/layout/vList6"/>
    <dgm:cxn modelId="{AB69CFEB-E810-4CF7-BB90-2CD4DC49352D}" type="presOf" srcId="{00DE3A3F-E9CC-436E-B243-4936899A613B}" destId="{6885F56D-0777-4858-9DB8-B2912E21E43F}" srcOrd="0" destOrd="0" presId="urn:microsoft.com/office/officeart/2005/8/layout/vList6"/>
    <dgm:cxn modelId="{FEA2E324-79DD-4315-BCB2-21C0DACEA87D}" srcId="{1CEA1685-F136-451C-ACF3-A4DD89E9D291}" destId="{DFA60D3B-FB60-455E-8F45-982718532A6B}" srcOrd="0" destOrd="0" parTransId="{A9025BC8-AF77-4521-AAE9-B2349E524938}" sibTransId="{1E23ACF9-897E-4F12-8831-D7ECA2EA2C12}"/>
    <dgm:cxn modelId="{F11DE045-78BA-4BA7-886F-610840025C01}" srcId="{DFA60D3B-FB60-455E-8F45-982718532A6B}" destId="{38A2E36F-A729-41FC-BBA0-93B8DA492B05}" srcOrd="0" destOrd="0" parTransId="{F6E1606D-7A2F-45FB-9552-2954C4A1C965}" sibTransId="{68D306D6-4ECD-462E-A84C-79E2E83FB817}"/>
    <dgm:cxn modelId="{4E9AC728-6087-464D-9C9E-95F2309A428D}" type="presParOf" srcId="{0B23836C-DA38-4540-B1CD-A455F6804D72}" destId="{9C35F738-2EA2-4B26-BBA8-5F80ECA700A2}" srcOrd="0" destOrd="0" presId="urn:microsoft.com/office/officeart/2005/8/layout/vList6"/>
    <dgm:cxn modelId="{759D67ED-1E4A-4FB3-918F-578EF1F9B3B5}" type="presParOf" srcId="{9C35F738-2EA2-4B26-BBA8-5F80ECA700A2}" destId="{DC09E603-382F-459A-92C8-354EB2306739}" srcOrd="0" destOrd="0" presId="urn:microsoft.com/office/officeart/2005/8/layout/vList6"/>
    <dgm:cxn modelId="{CAD8A7B9-F38E-40F2-B5F3-E8B836F8EED0}" type="presParOf" srcId="{9C35F738-2EA2-4B26-BBA8-5F80ECA700A2}" destId="{BC37E4B2-507E-428B-8AE8-B5BFFD5973FA}" srcOrd="1" destOrd="0" presId="urn:microsoft.com/office/officeart/2005/8/layout/vList6"/>
    <dgm:cxn modelId="{FAEC9997-D6EA-40A6-AD84-A135DF4A8C77}" type="presParOf" srcId="{0B23836C-DA38-4540-B1CD-A455F6804D72}" destId="{603C4E6F-4633-420A-9A69-E0158A7FDBA5}" srcOrd="1" destOrd="0" presId="urn:microsoft.com/office/officeart/2005/8/layout/vList6"/>
    <dgm:cxn modelId="{B6AA18EB-5C7F-4DF2-BB1D-A294A90F3B2D}" type="presParOf" srcId="{0B23836C-DA38-4540-B1CD-A455F6804D72}" destId="{FEE8C097-20D3-492E-9B7D-05764EC4F29D}" srcOrd="2" destOrd="0" presId="urn:microsoft.com/office/officeart/2005/8/layout/vList6"/>
    <dgm:cxn modelId="{2BF6A258-3B90-415F-AE42-B244EF285DC3}" type="presParOf" srcId="{FEE8C097-20D3-492E-9B7D-05764EC4F29D}" destId="{7A5AFF9C-59B7-4177-B4B1-AD7CE07562BE}" srcOrd="0" destOrd="0" presId="urn:microsoft.com/office/officeart/2005/8/layout/vList6"/>
    <dgm:cxn modelId="{99F29AC3-1203-4DC0-994E-21D0282CA3FA}" type="presParOf" srcId="{FEE8C097-20D3-492E-9B7D-05764EC4F29D}" destId="{6885F56D-0777-4858-9DB8-B2912E21E43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57077-D6A1-4675-A83D-563479C7C177}">
      <dsp:nvSpPr>
        <dsp:cNvPr id="0" name=""/>
        <dsp:cNvSpPr/>
      </dsp:nvSpPr>
      <dsp:spPr>
        <a:xfrm>
          <a:off x="0" y="349020"/>
          <a:ext cx="6934200" cy="1193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Sunday of St. Thomas</a:t>
          </a:r>
          <a:endParaRPr lang="en-US" sz="5100" kern="1200" dirty="0"/>
        </a:p>
      </dsp:txBody>
      <dsp:txXfrm>
        <a:off x="58257" y="407277"/>
        <a:ext cx="6817686" cy="1076886"/>
      </dsp:txXfrm>
    </dsp:sp>
    <dsp:sp modelId="{53F5B10B-16B2-41BE-A75E-DDFF0D791874}">
      <dsp:nvSpPr>
        <dsp:cNvPr id="0" name=""/>
        <dsp:cNvSpPr/>
      </dsp:nvSpPr>
      <dsp:spPr>
        <a:xfrm>
          <a:off x="0" y="1689300"/>
          <a:ext cx="6934200" cy="1193400"/>
        </a:xfrm>
        <a:prstGeom prst="roundRect">
          <a:avLst/>
        </a:prstGeom>
        <a:solidFill>
          <a:schemeClr val="accent3">
            <a:hueOff val="-8413220"/>
            <a:satOff val="-4326"/>
            <a:lumOff val="-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Low Sunday</a:t>
          </a:r>
          <a:endParaRPr lang="en-US" sz="5100" kern="1200" dirty="0"/>
        </a:p>
      </dsp:txBody>
      <dsp:txXfrm>
        <a:off x="58257" y="1747557"/>
        <a:ext cx="6817686" cy="1076886"/>
      </dsp:txXfrm>
    </dsp:sp>
    <dsp:sp modelId="{871F9017-956F-4D93-8AF8-1F7E7DD58087}">
      <dsp:nvSpPr>
        <dsp:cNvPr id="0" name=""/>
        <dsp:cNvSpPr/>
      </dsp:nvSpPr>
      <dsp:spPr>
        <a:xfrm>
          <a:off x="0" y="3029580"/>
          <a:ext cx="6934200" cy="1193400"/>
        </a:xfrm>
        <a:prstGeom prst="roundRect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Second Sunday of Easter</a:t>
          </a:r>
          <a:endParaRPr lang="en-US" sz="5100" kern="1200" dirty="0"/>
        </a:p>
      </dsp:txBody>
      <dsp:txXfrm>
        <a:off x="58257" y="3087837"/>
        <a:ext cx="6817686" cy="10768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7E4B2-507E-428B-8AE8-B5BFFD5973FA}">
      <dsp:nvSpPr>
        <dsp:cNvPr id="0" name=""/>
        <dsp:cNvSpPr/>
      </dsp:nvSpPr>
      <dsp:spPr>
        <a:xfrm>
          <a:off x="1234458" y="496"/>
          <a:ext cx="7223738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4800" kern="1200" dirty="0" smtClean="0">
              <a:solidFill>
                <a:schemeClr val="accent1">
                  <a:lumMod val="50000"/>
                </a:schemeClr>
              </a:solidFill>
              <a:latin typeface="AR Maokai Heavy Big5" pitchFamily="49" charset="-120"/>
              <a:ea typeface="AR Maokai Heavy Big5" pitchFamily="49" charset="-120"/>
            </a:rPr>
            <a:t>這些試煉是暫時的</a:t>
          </a:r>
          <a:endParaRPr lang="en-US" sz="4800" kern="1200" dirty="0">
            <a:solidFill>
              <a:schemeClr val="accent1">
                <a:lumMod val="50000"/>
              </a:schemeClr>
            </a:solidFill>
            <a:latin typeface="AR Maokai Heavy Big5" pitchFamily="49" charset="-120"/>
            <a:ea typeface="AR Maokai Heavy Big5" pitchFamily="49" charset="-120"/>
          </a:endParaRPr>
        </a:p>
      </dsp:txBody>
      <dsp:txXfrm>
        <a:off x="1234458" y="242342"/>
        <a:ext cx="6498201" cy="1451073"/>
      </dsp:txXfrm>
    </dsp:sp>
    <dsp:sp modelId="{DC09E603-382F-459A-92C8-354EB2306739}">
      <dsp:nvSpPr>
        <dsp:cNvPr id="0" name=""/>
        <dsp:cNvSpPr/>
      </dsp:nvSpPr>
      <dsp:spPr>
        <a:xfrm>
          <a:off x="76203" y="496"/>
          <a:ext cx="1158254" cy="19347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32744" y="57037"/>
        <a:ext cx="1045172" cy="1821683"/>
      </dsp:txXfrm>
    </dsp:sp>
    <dsp:sp modelId="{6885F56D-0777-4858-9DB8-B2912E21E43F}">
      <dsp:nvSpPr>
        <dsp:cNvPr id="0" name=""/>
        <dsp:cNvSpPr/>
      </dsp:nvSpPr>
      <dsp:spPr>
        <a:xfrm>
          <a:off x="1234458" y="2128738"/>
          <a:ext cx="7223738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3007638"/>
            <a:satOff val="-6496"/>
            <a:lumOff val="30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13007638"/>
              <a:satOff val="-6496"/>
              <a:lumOff val="3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4800" kern="1200" dirty="0" smtClean="0">
              <a:solidFill>
                <a:schemeClr val="accent1">
                  <a:lumMod val="50000"/>
                </a:schemeClr>
              </a:solidFill>
              <a:latin typeface="AR Maokai Heavy Big5" pitchFamily="49" charset="-120"/>
              <a:ea typeface="AR Maokai Heavy Big5" pitchFamily="49" charset="-120"/>
            </a:rPr>
            <a:t>他們有產業存在天裡</a:t>
          </a:r>
          <a:endParaRPr lang="en-US" sz="4800" kern="1200" dirty="0">
            <a:solidFill>
              <a:schemeClr val="accent1">
                <a:lumMod val="50000"/>
              </a:schemeClr>
            </a:solidFill>
            <a:latin typeface="AR Maokai Heavy Big5" pitchFamily="49" charset="-120"/>
            <a:ea typeface="AR Maokai Heavy Big5" pitchFamily="49" charset="-120"/>
          </a:endParaRPr>
        </a:p>
      </dsp:txBody>
      <dsp:txXfrm>
        <a:off x="1234458" y="2370584"/>
        <a:ext cx="6498201" cy="1451073"/>
      </dsp:txXfrm>
    </dsp:sp>
    <dsp:sp modelId="{7A5AFF9C-59B7-4177-B4B1-AD7CE07562BE}">
      <dsp:nvSpPr>
        <dsp:cNvPr id="0" name=""/>
        <dsp:cNvSpPr/>
      </dsp:nvSpPr>
      <dsp:spPr>
        <a:xfrm>
          <a:off x="76203" y="2128738"/>
          <a:ext cx="1158254" cy="1934765"/>
        </a:xfrm>
        <a:prstGeom prst="roundRect">
          <a:avLst/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132744" y="2185279"/>
        <a:ext cx="1045172" cy="1821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665731-E2DB-439A-915A-63038193ECE2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E0E945C-76D7-4CD1-89E9-7194CF210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39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36CACF6-2937-463A-9E92-172FCBAD31A4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B3FF07A-8700-493C-8B27-D03573808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27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517114-2909-442F-B991-78D70D9CCB78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31C921-A43F-4EF8-97E3-1D9D27946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0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562E8-C41A-4E58-92E2-8E6CA8EFEDE0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E2D13-5790-4569-A8D7-1277ECAB3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5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88935-F9D8-43F2-8A54-04032263106C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C1C61-32CF-4020-BA87-E3EB3622F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43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76800"/>
          </a:xfrm>
        </p:spPr>
        <p:txBody>
          <a:bodyPr/>
          <a:lstStyle>
            <a:lvl1pPr marL="0" indent="0" algn="l">
              <a:spcBef>
                <a:spcPts val="600"/>
              </a:spcBef>
              <a:buFontTx/>
              <a:buNone/>
              <a:defRPr sz="4200"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7037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668432" y="5257800"/>
            <a:ext cx="5733941" cy="14927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b="1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請將手機轉成靜音或關機</a:t>
            </a:r>
            <a:endParaRPr lang="en-US" altLang="zh-TW" sz="3000" b="1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奧斯汀台灣基督長老教會</a:t>
            </a:r>
            <a:endParaRPr lang="en-US" altLang="zh-TW" sz="2800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Austin Taiwanese Presbyterian Church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"/>
            <a:ext cx="7772400" cy="1325880"/>
          </a:xfrm>
        </p:spPr>
        <p:txBody>
          <a:bodyPr/>
          <a:lstStyle>
            <a:lvl1pPr>
              <a:defRPr sz="4600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752600"/>
            <a:ext cx="7391400" cy="3505200"/>
          </a:xfrm>
        </p:spPr>
        <p:txBody>
          <a:bodyPr/>
          <a:lstStyle>
            <a:lvl1pPr marL="0" indent="0" algn="ctr">
              <a:buNone/>
              <a:defRPr sz="3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34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s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1298448"/>
            <a:ext cx="7772400" cy="4873752"/>
          </a:xfrm>
        </p:spPr>
        <p:txBody>
          <a:bodyPr/>
          <a:lstStyle>
            <a:lvl1pPr>
              <a:buFontTx/>
              <a:buNone/>
              <a:defRPr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46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nsiv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867400"/>
          </a:xfrm>
        </p:spPr>
        <p:txBody>
          <a:bodyPr/>
          <a:lstStyle>
            <a:lvl1pPr marL="0" indent="0" algn="l">
              <a:buFontTx/>
              <a:buNone/>
              <a:defRPr sz="4200" baseline="0"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347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07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632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6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33400" y="228600"/>
            <a:ext cx="4953000" cy="52578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4953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738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1676400"/>
          </a:xfrm>
        </p:spPr>
        <p:txBody>
          <a:bodyPr/>
          <a:lstStyle>
            <a:lvl1pPr algn="ctr">
              <a:defRPr sz="3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81000"/>
            <a:ext cx="7315200" cy="4495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4370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7A63DB-E5B6-49ED-A5F5-42AE1018C1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111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1FC8F4-D9FA-481F-8AA2-E7564B4D7AA5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8EEB38-0969-4B22-B14E-258706A75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88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10746-BBB1-4351-8A8D-E668C59250FA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DBF09-1475-4E5A-A3B1-EEE30D2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D5BF6B-B857-4154-87DB-81902999557B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144465-29FE-4D47-A008-F32C20A74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6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8C697-9D06-4F23-81F6-C7421F7CFAE3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BDA4C-5EA1-426D-8F8A-9E1DEA10A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4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F09413-466E-4E31-8712-448DB422C86E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A2F24F-F919-4054-A5E2-A832924AA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0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176A8C-F2AD-4368-976A-A1490B385D6E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042505-4A9F-4F71-9E36-609B998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1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2FAD69-86DB-49D0-A9BC-994884E54F47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61131C-02B8-4A3F-9BC3-8DD395915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0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alpha val="5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8CB3198C-7370-4EF1-9800-F20D7C3B3C64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A05087F8-8DCA-4160-9DAF-9BD83E5D5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01" r:id="rId1"/>
    <p:sldLayoutId id="2147489102" r:id="rId2"/>
    <p:sldLayoutId id="2147489103" r:id="rId3"/>
    <p:sldLayoutId id="2147489104" r:id="rId4"/>
    <p:sldLayoutId id="2147489105" r:id="rId5"/>
    <p:sldLayoutId id="2147489106" r:id="rId6"/>
    <p:sldLayoutId id="2147489107" r:id="rId7"/>
    <p:sldLayoutId id="2147489108" r:id="rId8"/>
    <p:sldLayoutId id="2147489109" r:id="rId9"/>
    <p:sldLayoutId id="2147489110" r:id="rId10"/>
    <p:sldLayoutId id="2147489111" r:id="rId11"/>
    <p:sldLayoutId id="2147489112" r:id="rId12"/>
    <p:sldLayoutId id="2147489113" r:id="rId13"/>
    <p:sldLayoutId id="2147489114" r:id="rId14"/>
    <p:sldLayoutId id="2147489115" r:id="rId15"/>
    <p:sldLayoutId id="2147489116" r:id="rId16"/>
    <p:sldLayoutId id="2147489117" r:id="rId17"/>
    <p:sldLayoutId id="2147489118" r:id="rId18"/>
    <p:sldLayoutId id="2147489119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 descr="http://media-cache-ec0.pinimg.com/736x/b3/b7/4d/b3b74dd9726f3ac16e756bc14d46f97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57350"/>
            <a:ext cx="693420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" y="381000"/>
            <a:ext cx="7366000" cy="1323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Maokai Heavy Big5" pitchFamily="49" charset="-120"/>
                <a:ea typeface="AR Maokai Heavy Big5" pitchFamily="49" charset="-120"/>
              </a:rPr>
              <a:t>發自信心的頌讚</a:t>
            </a:r>
            <a:endParaRPr lang="en-US" alt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867400"/>
            <a:ext cx="2435225" cy="523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 dirty="0"/>
              <a:t>彼得前書</a:t>
            </a:r>
            <a:r>
              <a:rPr lang="en-US" sz="2800" b="1" dirty="0"/>
              <a:t>1:3-9</a:t>
            </a:r>
            <a:endParaRPr lang="en-US" altLang="en-US" sz="28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609600"/>
            <a:ext cx="1211263" cy="7080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dirty="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</a:rPr>
              <a:t>結論</a:t>
            </a:r>
            <a:endParaRPr lang="en-US" sz="4000" dirty="0">
              <a:solidFill>
                <a:srgbClr val="C00000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600200"/>
            <a:ext cx="86106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「無論是死、是生、是天使、是掌權的、是有能的、是現在的事、是將來的事、是高處的、是低處的、是別的受造之物、都不能叫我們與神的愛隔絕．這愛是在我們的主基督耶穌裡的。」（羅</a:t>
            </a:r>
            <a: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  <a:t>8:38-39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altLang="en-US" sz="360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4800600"/>
            <a:ext cx="4032250" cy="1016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6000" dirty="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</a:rPr>
              <a:t>平安與喜樂</a:t>
            </a:r>
            <a:endParaRPr lang="en-US" sz="6000" dirty="0">
              <a:solidFill>
                <a:srgbClr val="C00000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66800" y="838200"/>
          <a:ext cx="6934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457077-D6A1-4675-A83D-563479C7C1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27457077-D6A1-4675-A83D-563479C7C1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F5B10B-16B2-41BE-A75E-DDFF0D7918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53F5B10B-16B2-41BE-A75E-DDFF0D7918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1F9017-956F-4D93-8AF8-1F7E7DD58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871F9017-956F-4D93-8AF8-1F7E7DD580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228600" y="457200"/>
            <a:ext cx="8382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4400">
                <a:solidFill>
                  <a:schemeClr val="bg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一、「使徒行傳」第</a:t>
            </a:r>
            <a:r>
              <a:rPr lang="en-US" altLang="zh-TW" sz="4400">
                <a:solidFill>
                  <a:schemeClr val="bg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29</a:t>
            </a:r>
            <a:r>
              <a:rPr lang="zh-TW" altLang="en-US" sz="4400">
                <a:solidFill>
                  <a:schemeClr val="bg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章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143000" y="2286000"/>
            <a:ext cx="7010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 b="1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耶穌基督的使徒</a:t>
            </a:r>
            <a:r>
              <a:rPr lang="zh-TW" altLang="en-US" sz="3600" b="1" u="sng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彼得</a:t>
            </a:r>
            <a:r>
              <a:rPr lang="zh-TW" altLang="en-US" sz="3600" b="1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，寫信給那分散在</a:t>
            </a:r>
            <a:r>
              <a:rPr lang="zh-TW" altLang="en-US" sz="3600" b="1" u="sng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本都</a:t>
            </a:r>
            <a:r>
              <a:rPr lang="zh-TW" altLang="en-US" sz="3600" b="1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、</a:t>
            </a:r>
            <a:r>
              <a:rPr lang="zh-TW" altLang="en-US" sz="3600" b="1" u="sng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加拉太</a:t>
            </a:r>
            <a:r>
              <a:rPr lang="zh-TW" altLang="en-US" sz="3600" b="1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、</a:t>
            </a:r>
            <a:r>
              <a:rPr lang="zh-TW" altLang="en-US" sz="3600" b="1" u="sng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加帕多家</a:t>
            </a:r>
            <a:r>
              <a:rPr lang="zh-TW" altLang="en-US" sz="3600" b="1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、</a:t>
            </a:r>
            <a:r>
              <a:rPr lang="zh-TW" altLang="en-US" sz="3600" b="1" u="sng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亞細亞</a:t>
            </a:r>
            <a:r>
              <a:rPr lang="zh-TW" altLang="en-US" sz="3600" b="1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、</a:t>
            </a:r>
            <a:r>
              <a:rPr lang="zh-TW" altLang="en-US" sz="3600" b="1" u="sng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庇推尼</a:t>
            </a:r>
            <a:r>
              <a:rPr lang="zh-TW" altLang="en-US" sz="3600" b="1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寄居的</a:t>
            </a:r>
            <a:r>
              <a:rPr lang="en-US" altLang="zh-TW" sz="3600" b="1">
                <a:solidFill>
                  <a:srgbClr val="FFFF00"/>
                </a:solidFill>
                <a:latin typeface="AR Kaiti Medium Big5" pitchFamily="49" charset="-120"/>
                <a:ea typeface="AR Kaiti Medium Big5" pitchFamily="49" charset="-120"/>
              </a:rPr>
              <a:t>…</a:t>
            </a:r>
            <a:endParaRPr lang="en-US" altLang="en-US" sz="3600" b="1">
              <a:solidFill>
                <a:srgbClr val="FFFF00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http://ce.fhl.net/liang/la/la05.jpg"/>
          <p:cNvPicPr>
            <a:picLocks noChangeAspect="1" noChangeArrowheads="1"/>
          </p:cNvPicPr>
          <p:nvPr/>
        </p:nvPicPr>
        <p:blipFill>
          <a:blip r:embed="rId2"/>
          <a:srcRect b="2001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5" name="Freeform 4"/>
          <p:cNvSpPr/>
          <p:nvPr/>
        </p:nvSpPr>
        <p:spPr>
          <a:xfrm>
            <a:off x="2578100" y="42863"/>
            <a:ext cx="6594475" cy="1989137"/>
          </a:xfrm>
          <a:custGeom>
            <a:avLst/>
            <a:gdLst>
              <a:gd name="connsiteX0" fmla="*/ 774095 w 6594324"/>
              <a:gd name="connsiteY0" fmla="*/ 0 h 1988457"/>
              <a:gd name="connsiteX1" fmla="*/ 541866 w 6594324"/>
              <a:gd name="connsiteY1" fmla="*/ 145143 h 1988457"/>
              <a:gd name="connsiteX2" fmla="*/ 367695 w 6594324"/>
              <a:gd name="connsiteY2" fmla="*/ 72571 h 1988457"/>
              <a:gd name="connsiteX3" fmla="*/ 309638 w 6594324"/>
              <a:gd name="connsiteY3" fmla="*/ 217714 h 1988457"/>
              <a:gd name="connsiteX4" fmla="*/ 353181 w 6594324"/>
              <a:gd name="connsiteY4" fmla="*/ 362857 h 1988457"/>
              <a:gd name="connsiteX5" fmla="*/ 454781 w 6594324"/>
              <a:gd name="connsiteY5" fmla="*/ 885371 h 1988457"/>
              <a:gd name="connsiteX6" fmla="*/ 280609 w 6594324"/>
              <a:gd name="connsiteY6" fmla="*/ 928914 h 1988457"/>
              <a:gd name="connsiteX7" fmla="*/ 193524 w 6594324"/>
              <a:gd name="connsiteY7" fmla="*/ 1059543 h 1988457"/>
              <a:gd name="connsiteX8" fmla="*/ 237066 w 6594324"/>
              <a:gd name="connsiteY8" fmla="*/ 1277257 h 1988457"/>
              <a:gd name="connsiteX9" fmla="*/ 4838 w 6594324"/>
              <a:gd name="connsiteY9" fmla="*/ 1393371 h 1988457"/>
              <a:gd name="connsiteX10" fmla="*/ 208038 w 6594324"/>
              <a:gd name="connsiteY10" fmla="*/ 1509486 h 1988457"/>
              <a:gd name="connsiteX11" fmla="*/ 411238 w 6594324"/>
              <a:gd name="connsiteY11" fmla="*/ 1640114 h 1988457"/>
              <a:gd name="connsiteX12" fmla="*/ 498324 w 6594324"/>
              <a:gd name="connsiteY12" fmla="*/ 1886857 h 1988457"/>
              <a:gd name="connsiteX13" fmla="*/ 846666 w 6594324"/>
              <a:gd name="connsiteY13" fmla="*/ 1973943 h 1988457"/>
              <a:gd name="connsiteX14" fmla="*/ 1180495 w 6594324"/>
              <a:gd name="connsiteY14" fmla="*/ 1973943 h 1988457"/>
              <a:gd name="connsiteX15" fmla="*/ 1717524 w 6594324"/>
              <a:gd name="connsiteY15" fmla="*/ 1959428 h 1988457"/>
              <a:gd name="connsiteX16" fmla="*/ 1877181 w 6594324"/>
              <a:gd name="connsiteY16" fmla="*/ 1843314 h 1988457"/>
              <a:gd name="connsiteX17" fmla="*/ 2007809 w 6594324"/>
              <a:gd name="connsiteY17" fmla="*/ 1843314 h 1988457"/>
              <a:gd name="connsiteX18" fmla="*/ 2486781 w 6594324"/>
              <a:gd name="connsiteY18" fmla="*/ 1741714 h 1988457"/>
              <a:gd name="connsiteX19" fmla="*/ 2472266 w 6594324"/>
              <a:gd name="connsiteY19" fmla="*/ 1640114 h 1988457"/>
              <a:gd name="connsiteX20" fmla="*/ 2820609 w 6594324"/>
              <a:gd name="connsiteY20" fmla="*/ 1422400 h 1988457"/>
              <a:gd name="connsiteX21" fmla="*/ 2878666 w 6594324"/>
              <a:gd name="connsiteY21" fmla="*/ 1422400 h 1988457"/>
              <a:gd name="connsiteX22" fmla="*/ 2965752 w 6594324"/>
              <a:gd name="connsiteY22" fmla="*/ 1306286 h 1988457"/>
              <a:gd name="connsiteX23" fmla="*/ 3459238 w 6594324"/>
              <a:gd name="connsiteY23" fmla="*/ 1103086 h 1988457"/>
              <a:gd name="connsiteX24" fmla="*/ 4010781 w 6594324"/>
              <a:gd name="connsiteY24" fmla="*/ 1030514 h 1988457"/>
              <a:gd name="connsiteX25" fmla="*/ 4155924 w 6594324"/>
              <a:gd name="connsiteY25" fmla="*/ 986971 h 1988457"/>
              <a:gd name="connsiteX26" fmla="*/ 4417181 w 6594324"/>
              <a:gd name="connsiteY26" fmla="*/ 856343 h 1988457"/>
              <a:gd name="connsiteX27" fmla="*/ 4634895 w 6594324"/>
              <a:gd name="connsiteY27" fmla="*/ 972457 h 1988457"/>
              <a:gd name="connsiteX28" fmla="*/ 4721981 w 6594324"/>
              <a:gd name="connsiteY28" fmla="*/ 1045028 h 1988457"/>
              <a:gd name="connsiteX29" fmla="*/ 5113866 w 6594324"/>
              <a:gd name="connsiteY29" fmla="*/ 957943 h 1988457"/>
              <a:gd name="connsiteX30" fmla="*/ 5273524 w 6594324"/>
              <a:gd name="connsiteY30" fmla="*/ 1132114 h 1988457"/>
              <a:gd name="connsiteX31" fmla="*/ 5259009 w 6594324"/>
              <a:gd name="connsiteY31" fmla="*/ 1175657 h 1988457"/>
              <a:gd name="connsiteX32" fmla="*/ 5404152 w 6594324"/>
              <a:gd name="connsiteY32" fmla="*/ 1175657 h 1988457"/>
              <a:gd name="connsiteX33" fmla="*/ 5621866 w 6594324"/>
              <a:gd name="connsiteY33" fmla="*/ 1103086 h 1988457"/>
              <a:gd name="connsiteX34" fmla="*/ 5868609 w 6594324"/>
              <a:gd name="connsiteY34" fmla="*/ 1175657 h 1988457"/>
              <a:gd name="connsiteX35" fmla="*/ 5970209 w 6594324"/>
              <a:gd name="connsiteY35" fmla="*/ 1132114 h 1988457"/>
              <a:gd name="connsiteX36" fmla="*/ 6594324 w 6594324"/>
              <a:gd name="connsiteY36" fmla="*/ 1088571 h 198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594324" h="1988457">
                <a:moveTo>
                  <a:pt x="774095" y="0"/>
                </a:moveTo>
                <a:cubicBezTo>
                  <a:pt x="691847" y="66524"/>
                  <a:pt x="609599" y="133048"/>
                  <a:pt x="541866" y="145143"/>
                </a:cubicBezTo>
                <a:cubicBezTo>
                  <a:pt x="474133" y="157238"/>
                  <a:pt x="406400" y="60476"/>
                  <a:pt x="367695" y="72571"/>
                </a:cubicBezTo>
                <a:cubicBezTo>
                  <a:pt x="328990" y="84666"/>
                  <a:pt x="312057" y="169333"/>
                  <a:pt x="309638" y="217714"/>
                </a:cubicBezTo>
                <a:cubicBezTo>
                  <a:pt x="307219" y="266095"/>
                  <a:pt x="328990" y="251581"/>
                  <a:pt x="353181" y="362857"/>
                </a:cubicBezTo>
                <a:cubicBezTo>
                  <a:pt x="377372" y="474133"/>
                  <a:pt x="466876" y="791028"/>
                  <a:pt x="454781" y="885371"/>
                </a:cubicBezTo>
                <a:cubicBezTo>
                  <a:pt x="442686" y="979714"/>
                  <a:pt x="324152" y="899885"/>
                  <a:pt x="280609" y="928914"/>
                </a:cubicBezTo>
                <a:cubicBezTo>
                  <a:pt x="237066" y="957943"/>
                  <a:pt x="200781" y="1001486"/>
                  <a:pt x="193524" y="1059543"/>
                </a:cubicBezTo>
                <a:cubicBezTo>
                  <a:pt x="186267" y="1117600"/>
                  <a:pt x="268514" y="1221619"/>
                  <a:pt x="237066" y="1277257"/>
                </a:cubicBezTo>
                <a:cubicBezTo>
                  <a:pt x="205618" y="1332895"/>
                  <a:pt x="9676" y="1354666"/>
                  <a:pt x="4838" y="1393371"/>
                </a:cubicBezTo>
                <a:cubicBezTo>
                  <a:pt x="0" y="1432076"/>
                  <a:pt x="140305" y="1468362"/>
                  <a:pt x="208038" y="1509486"/>
                </a:cubicBezTo>
                <a:cubicBezTo>
                  <a:pt x="275771" y="1550610"/>
                  <a:pt x="362857" y="1577219"/>
                  <a:pt x="411238" y="1640114"/>
                </a:cubicBezTo>
                <a:cubicBezTo>
                  <a:pt x="459619" y="1703009"/>
                  <a:pt x="425753" y="1831219"/>
                  <a:pt x="498324" y="1886857"/>
                </a:cubicBezTo>
                <a:cubicBezTo>
                  <a:pt x="570895" y="1942495"/>
                  <a:pt x="732971" y="1959429"/>
                  <a:pt x="846666" y="1973943"/>
                </a:cubicBezTo>
                <a:cubicBezTo>
                  <a:pt x="960361" y="1988457"/>
                  <a:pt x="1035352" y="1976362"/>
                  <a:pt x="1180495" y="1973943"/>
                </a:cubicBezTo>
                <a:cubicBezTo>
                  <a:pt x="1325638" y="1971524"/>
                  <a:pt x="1601410" y="1981200"/>
                  <a:pt x="1717524" y="1959428"/>
                </a:cubicBezTo>
                <a:cubicBezTo>
                  <a:pt x="1833638" y="1937656"/>
                  <a:pt x="1828800" y="1862666"/>
                  <a:pt x="1877181" y="1843314"/>
                </a:cubicBezTo>
                <a:cubicBezTo>
                  <a:pt x="1925562" y="1823962"/>
                  <a:pt x="1906209" y="1860247"/>
                  <a:pt x="2007809" y="1843314"/>
                </a:cubicBezTo>
                <a:cubicBezTo>
                  <a:pt x="2109409" y="1826381"/>
                  <a:pt x="2409372" y="1775581"/>
                  <a:pt x="2486781" y="1741714"/>
                </a:cubicBezTo>
                <a:cubicBezTo>
                  <a:pt x="2564190" y="1707847"/>
                  <a:pt x="2416628" y="1693333"/>
                  <a:pt x="2472266" y="1640114"/>
                </a:cubicBezTo>
                <a:cubicBezTo>
                  <a:pt x="2527904" y="1586895"/>
                  <a:pt x="2752876" y="1458686"/>
                  <a:pt x="2820609" y="1422400"/>
                </a:cubicBezTo>
                <a:cubicBezTo>
                  <a:pt x="2888342" y="1386114"/>
                  <a:pt x="2854476" y="1441752"/>
                  <a:pt x="2878666" y="1422400"/>
                </a:cubicBezTo>
                <a:cubicBezTo>
                  <a:pt x="2902856" y="1403048"/>
                  <a:pt x="2868990" y="1359505"/>
                  <a:pt x="2965752" y="1306286"/>
                </a:cubicBezTo>
                <a:cubicBezTo>
                  <a:pt x="3062514" y="1253067"/>
                  <a:pt x="3285067" y="1149048"/>
                  <a:pt x="3459238" y="1103086"/>
                </a:cubicBezTo>
                <a:cubicBezTo>
                  <a:pt x="3633410" y="1057124"/>
                  <a:pt x="3894667" y="1049867"/>
                  <a:pt x="4010781" y="1030514"/>
                </a:cubicBezTo>
                <a:cubicBezTo>
                  <a:pt x="4126895" y="1011161"/>
                  <a:pt x="4088191" y="1015999"/>
                  <a:pt x="4155924" y="986971"/>
                </a:cubicBezTo>
                <a:cubicBezTo>
                  <a:pt x="4223657" y="957943"/>
                  <a:pt x="4337353" y="858762"/>
                  <a:pt x="4417181" y="856343"/>
                </a:cubicBezTo>
                <a:cubicBezTo>
                  <a:pt x="4497009" y="853924"/>
                  <a:pt x="4584095" y="941010"/>
                  <a:pt x="4634895" y="972457"/>
                </a:cubicBezTo>
                <a:cubicBezTo>
                  <a:pt x="4685695" y="1003904"/>
                  <a:pt x="4642153" y="1047447"/>
                  <a:pt x="4721981" y="1045028"/>
                </a:cubicBezTo>
                <a:cubicBezTo>
                  <a:pt x="4801809" y="1042609"/>
                  <a:pt x="5021942" y="943429"/>
                  <a:pt x="5113866" y="957943"/>
                </a:cubicBezTo>
                <a:cubicBezTo>
                  <a:pt x="5205790" y="972457"/>
                  <a:pt x="5249334" y="1095828"/>
                  <a:pt x="5273524" y="1132114"/>
                </a:cubicBezTo>
                <a:cubicBezTo>
                  <a:pt x="5297714" y="1168400"/>
                  <a:pt x="5237238" y="1168400"/>
                  <a:pt x="5259009" y="1175657"/>
                </a:cubicBezTo>
                <a:cubicBezTo>
                  <a:pt x="5280780" y="1182914"/>
                  <a:pt x="5343676" y="1187752"/>
                  <a:pt x="5404152" y="1175657"/>
                </a:cubicBezTo>
                <a:cubicBezTo>
                  <a:pt x="5464628" y="1163562"/>
                  <a:pt x="5544457" y="1103086"/>
                  <a:pt x="5621866" y="1103086"/>
                </a:cubicBezTo>
                <a:cubicBezTo>
                  <a:pt x="5699275" y="1103086"/>
                  <a:pt x="5810552" y="1170819"/>
                  <a:pt x="5868609" y="1175657"/>
                </a:cubicBezTo>
                <a:cubicBezTo>
                  <a:pt x="5926666" y="1180495"/>
                  <a:pt x="5849257" y="1146628"/>
                  <a:pt x="5970209" y="1132114"/>
                </a:cubicBezTo>
                <a:cubicBezTo>
                  <a:pt x="6091162" y="1117600"/>
                  <a:pt x="6342743" y="1103085"/>
                  <a:pt x="6594324" y="1088571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 rot="1094530">
            <a:off x="7548563" y="1068388"/>
            <a:ext cx="1147762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34200" y="2286000"/>
            <a:ext cx="1676400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20199185">
            <a:off x="4160838" y="1866900"/>
            <a:ext cx="1181100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20688605">
            <a:off x="5857875" y="1765300"/>
            <a:ext cx="1147763" cy="60960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 rot="784916">
            <a:off x="3429000" y="2738438"/>
            <a:ext cx="1292225" cy="60960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143000"/>
            <a:ext cx="8382000" cy="28622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sz="3600" b="1" baseline="30000" dirty="0"/>
              <a:t>38</a:t>
            </a:r>
            <a:r>
              <a:rPr lang="en-US" altLang="zh-TW" sz="3600" dirty="0">
                <a:latin typeface="AR Maokai Heavy Big5" pitchFamily="49" charset="-120"/>
                <a:ea typeface="AR Maokai Heavy Big5" pitchFamily="49" charset="-120"/>
              </a:rPr>
              <a:t> </a:t>
            </a:r>
            <a:r>
              <a:rPr lang="zh-TW" altLang="en-US" sz="3600" dirty="0">
                <a:latin typeface="AR Maokai Heavy Big5" pitchFamily="49" charset="-120"/>
                <a:ea typeface="AR Maokai Heavy Big5" pitchFamily="49" charset="-120"/>
              </a:rPr>
              <a:t>彼得說：「你們各人要悔改，奉耶穌基督的名受洗，叫你們的罪得赦，就必領受所賜的聖靈。</a:t>
            </a:r>
            <a:r>
              <a:rPr lang="zh-TW" altLang="en-US" sz="3600" b="1" baseline="30000" dirty="0"/>
              <a:t> </a:t>
            </a:r>
            <a:r>
              <a:rPr lang="en-US" altLang="zh-TW" sz="3600" b="1" baseline="30000" dirty="0"/>
              <a:t>39 </a:t>
            </a:r>
            <a:r>
              <a:rPr lang="zh-TW" altLang="en-US" sz="3600" dirty="0">
                <a:latin typeface="AR Maokai Heavy Big5" pitchFamily="49" charset="-120"/>
                <a:ea typeface="AR Maokai Heavy Big5" pitchFamily="49" charset="-120"/>
              </a:rPr>
              <a:t>因為這應許是給你們和你們的兒女，並一切在遠方的人，就是主我們神所召來的。」</a:t>
            </a:r>
            <a:endParaRPr lang="en-US" altLang="en-US" sz="3600" dirty="0">
              <a:latin typeface="AR Maokai Heavy Big5" pitchFamily="49" charset="-120"/>
              <a:ea typeface="AR Maokai Heavy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ChangeArrowheads="1"/>
          </p:cNvSpPr>
          <p:nvPr/>
        </p:nvSpPr>
        <p:spPr bwMode="auto">
          <a:xfrm>
            <a:off x="533400" y="304800"/>
            <a:ext cx="58277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4400"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二、值得頌讚的大喜樂</a:t>
            </a:r>
          </a:p>
        </p:txBody>
      </p:sp>
      <p:pic>
        <p:nvPicPr>
          <p:cNvPr id="26629" name="Picture 5" descr="http://www.hgsansostri.com/wp-content/uploads/2014/03/article-2424697-1BB2629C000005DC-746_634x4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6705600" cy="47066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95600" y="6096000"/>
            <a:ext cx="3738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00000"/>
                </a:solidFill>
              </a:rPr>
              <a:t>”12 Years a slave”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28600" y="1397000"/>
          <a:ext cx="8534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09E603-382F-459A-92C8-354EB2306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DC09E603-382F-459A-92C8-354EB23067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37E4B2-507E-428B-8AE8-B5BFFD597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BC37E4B2-507E-428B-8AE8-B5BFFD5973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AFF9C-59B7-4177-B4B1-AD7CE0756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7A5AFF9C-59B7-4177-B4B1-AD7CE07562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85F56D-0777-4858-9DB8-B2912E21E4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6885F56D-0777-4858-9DB8-B2912E21E4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381000" y="533400"/>
            <a:ext cx="58277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4400"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三、以信心宣告及接受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1600200"/>
            <a:ext cx="8686800" cy="4832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「</a:t>
            </a:r>
            <a:r>
              <a:rPr lang="en-US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24 </a:t>
            </a:r>
            <a:r>
              <a:rPr lang="zh-TW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那十二個門徒中有稱為低土馬的多馬，耶穌來的時候，他沒有和他們同在。</a:t>
            </a:r>
            <a:r>
              <a:rPr lang="en-US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 25 </a:t>
            </a:r>
            <a:r>
              <a:rPr lang="zh-TW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那些門徒就對他說：「我們已經看見主了！」多馬卻說：「我非看見他手上的釘痕，用指頭探入那釘痕，又用手探入他的肋旁，我總不信。」</a:t>
            </a:r>
            <a:r>
              <a:rPr lang="en-US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26 </a:t>
            </a:r>
            <a:r>
              <a:rPr lang="zh-TW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過了八日，門徒又在屋裡，多馬也和他們同在。門都關了，耶穌來站在當中說：「願你們平安！」</a:t>
            </a:r>
            <a:r>
              <a:rPr lang="en-US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 27 </a:t>
            </a:r>
            <a:r>
              <a:rPr lang="zh-TW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就對多馬說：「伸過你的指頭來，摸我的手！伸出你的手來，探入我的肋旁！不要疑惑，總要信！」</a:t>
            </a:r>
            <a:r>
              <a:rPr lang="en-US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 28 </a:t>
            </a:r>
            <a:r>
              <a:rPr lang="zh-TW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多馬說：「我的主！我的神！」</a:t>
            </a:r>
            <a:r>
              <a:rPr lang="en-US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 29 </a:t>
            </a:r>
            <a:r>
              <a:rPr lang="zh-TW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耶穌對他說：「你因看見了我才信，那沒有看見就信的有福了！」（約翰福音</a:t>
            </a:r>
            <a:r>
              <a:rPr lang="en-US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20:24-29</a:t>
            </a:r>
            <a:r>
              <a:rPr lang="zh-TW" altLang="en-US" sz="2800" b="1" dirty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altLang="en-US" sz="2800" b="1" dirty="0">
              <a:solidFill>
                <a:srgbClr val="C00000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69634" name="Picture 2" descr="http://r2.cygnuspub.com/files/cygnus/image/SIW/2013/MAY/600x400/virginia-tech-shooting-b_10944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38600" y="6096000"/>
            <a:ext cx="2646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200"/>
              <a:t>維州理工學院</a:t>
            </a:r>
            <a:endParaRPr lang="en-US" altLang="en-US" sz="3200"/>
          </a:p>
        </p:txBody>
      </p:sp>
      <p:pic>
        <p:nvPicPr>
          <p:cNvPr id="69636" name="Picture 4" descr="http://scrapetv.com/News/News%20Pages/usa/images-7/virginia-tech-shoo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648200"/>
            <a:ext cx="28956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37552</TotalTime>
  <Words>216</Words>
  <Application>Microsoft Office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DFPBiaoKaiShu-B5</vt:lpstr>
      <vt:lpstr>Gill Sans MT</vt:lpstr>
      <vt:lpstr>Wingdings 2</vt:lpstr>
      <vt:lpstr>Verdana</vt:lpstr>
      <vt:lpstr>Calibri</vt:lpstr>
      <vt:lpstr>AR Maokai Heavy Big5</vt:lpstr>
      <vt:lpstr>Microsoft JhengHei</vt:lpstr>
      <vt:lpstr>AR Kaiti Medium Big5</vt:lpstr>
      <vt:lpstr>Times New Roman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Sunday Worship Service  主日崇拜</dc:title>
  <dc:creator>Alex</dc:creator>
  <cp:lastModifiedBy>Jonathan</cp:lastModifiedBy>
  <cp:revision>2394</cp:revision>
  <dcterms:created xsi:type="dcterms:W3CDTF">2010-02-20T00:55:59Z</dcterms:created>
  <dcterms:modified xsi:type="dcterms:W3CDTF">2014-04-27T14:43:13Z</dcterms:modified>
</cp:coreProperties>
</file>