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9"/>
  </p:notesMasterIdLst>
  <p:handoutMasterIdLst>
    <p:handoutMasterId r:id="rId20"/>
  </p:handoutMasterIdLst>
  <p:sldIdLst>
    <p:sldId id="601" r:id="rId2"/>
    <p:sldId id="630" r:id="rId3"/>
    <p:sldId id="634" r:id="rId4"/>
    <p:sldId id="635" r:id="rId5"/>
    <p:sldId id="636" r:id="rId6"/>
    <p:sldId id="620" r:id="rId7"/>
    <p:sldId id="637" r:id="rId8"/>
    <p:sldId id="638" r:id="rId9"/>
    <p:sldId id="627" r:id="rId10"/>
    <p:sldId id="633" r:id="rId11"/>
    <p:sldId id="632" r:id="rId12"/>
    <p:sldId id="639" r:id="rId13"/>
    <p:sldId id="640" r:id="rId14"/>
    <p:sldId id="628" r:id="rId15"/>
    <p:sldId id="596" r:id="rId16"/>
    <p:sldId id="629" r:id="rId17"/>
    <p:sldId id="641" r:id="rId18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2F03"/>
    <a:srgbClr val="F4EE00"/>
    <a:srgbClr val="1C240A"/>
    <a:srgbClr val="A50021"/>
    <a:srgbClr val="669900"/>
    <a:srgbClr val="FFFF99"/>
    <a:srgbClr val="1F1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30" autoAdjust="0"/>
    <p:restoredTop sz="94524" autoAdjust="0"/>
  </p:normalViewPr>
  <p:slideViewPr>
    <p:cSldViewPr>
      <p:cViewPr>
        <p:scale>
          <a:sx n="66" d="100"/>
          <a:sy n="66" d="100"/>
        </p:scale>
        <p:origin x="-3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5FC0D-FED9-4A01-B558-8E7FFCAC746C}" type="datetimeFigureOut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133FFDB-90FD-45FB-ABEA-FEA2444EA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26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CE0C9F3-7CB0-411B-9C41-5D44DCD165D6}" type="datetimeFigureOut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023C1BF-5B36-4C51-BF2D-E54D8E742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33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AAF436-0E81-4164-9E00-2DB0E79BA91B}" type="datetimeFigureOut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477976-BC84-44DB-A626-26C66C244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70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53564-4599-49AC-A595-4880B03836FD}" type="datetimeFigureOut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B1C1D-8E1F-4710-B199-A1F7DAF6D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0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6F6F4-B799-43DC-BF59-913F9624A8A3}" type="datetimeFigureOut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1354C-75CD-41E3-9424-4497084A5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83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4658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68432" y="5257800"/>
            <a:ext cx="5733941" cy="14927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請將手機轉成靜音或關機</a:t>
            </a:r>
            <a:endParaRPr lang="en-US" altLang="zh-TW" sz="30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奧斯汀台灣基督長老教會</a:t>
            </a:r>
            <a:endParaRPr lang="en-US" altLang="zh-TW" sz="2800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Austin Taiwanese Presbyterian Church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4320"/>
            <a:ext cx="7772400" cy="1325880"/>
          </a:xfrm>
        </p:spPr>
        <p:txBody>
          <a:bodyPr/>
          <a:lstStyle>
            <a:lvl1pPr>
              <a:defRPr sz="46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7391400" cy="3505200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886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s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298448"/>
            <a:ext cx="7772400" cy="4873752"/>
          </a:xfrm>
        </p:spPr>
        <p:txBody>
          <a:bodyPr/>
          <a:lstStyle>
            <a:lvl1pPr>
              <a:buFontTx/>
              <a:buNone/>
              <a:defRPr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945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nsiv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5867400"/>
          </a:xfrm>
        </p:spPr>
        <p:txBody>
          <a:bodyPr/>
          <a:lstStyle>
            <a:lvl1pPr marL="0" indent="0" algn="l">
              <a:buFontTx/>
              <a:buNone/>
              <a:defRPr sz="4200" baseline="0"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001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27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358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400" y="228600"/>
            <a:ext cx="4953000" cy="5257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8600"/>
            <a:ext cx="4953000" cy="6324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080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1676400"/>
          </a:xfrm>
        </p:spPr>
        <p:txBody>
          <a:bodyPr/>
          <a:lstStyle>
            <a:lvl1pPr algn="ctr"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81000"/>
            <a:ext cx="7315200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2945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B9B565-7FEC-40F7-89DF-5DFB931FDD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12414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C167B9-8B12-4BE0-87ED-5589B7BEBC1F}" type="datetimeFigureOut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1E7C1C-65E8-4665-A307-AB658964A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0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F6566-835A-4F50-B77C-F18CB3943555}" type="datetimeFigureOut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593D2-FBF1-439B-831D-247141CBC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5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B5E92A-A883-45BE-BF83-338FBA0A5FDE}" type="datetimeFigureOut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5A301B-2ED6-4CED-88B2-56BC33129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5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03B51-D672-4EFC-877D-5A063BC90DB0}" type="datetimeFigureOut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F0C84-2953-4836-AE67-343D0E8A4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7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575045-17CB-4B15-BFB8-62422A131330}" type="datetimeFigureOut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E4AA85-CE13-491F-A347-166E788FC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24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D70347-DAB5-4118-8852-15F830337BD8}" type="datetimeFigureOut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4C414C-03D6-4E5B-8FA5-6BEAEDACD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3576CD-A081-4200-A572-27809F6741D2}" type="datetimeFigureOut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035E72-0597-4F80-97D5-8D7A6E421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7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A7BEC58B-D1FD-4D41-9EE0-04524969AFF9}" type="datetimeFigureOut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8E36D778-3706-4FCF-A32A-63427F1C5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25" r:id="rId1"/>
    <p:sldLayoutId id="2147489026" r:id="rId2"/>
    <p:sldLayoutId id="2147489027" r:id="rId3"/>
    <p:sldLayoutId id="2147489028" r:id="rId4"/>
    <p:sldLayoutId id="2147489029" r:id="rId5"/>
    <p:sldLayoutId id="2147489030" r:id="rId6"/>
    <p:sldLayoutId id="2147489031" r:id="rId7"/>
    <p:sldLayoutId id="2147489032" r:id="rId8"/>
    <p:sldLayoutId id="2147489033" r:id="rId9"/>
    <p:sldLayoutId id="2147489034" r:id="rId10"/>
    <p:sldLayoutId id="2147489035" r:id="rId11"/>
    <p:sldLayoutId id="2147489036" r:id="rId12"/>
    <p:sldLayoutId id="2147489037" r:id="rId13"/>
    <p:sldLayoutId id="2147489038" r:id="rId14"/>
    <p:sldLayoutId id="2147489039" r:id="rId15"/>
    <p:sldLayoutId id="2147489040" r:id="rId16"/>
    <p:sldLayoutId id="2147489041" r:id="rId17"/>
    <p:sldLayoutId id="2147489042" r:id="rId18"/>
    <p:sldLayoutId id="2147489043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http://www.ucg.org/files/images/articleimages/ezekiels-vision-valley-of-dry-bones.jpg.crop_displ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1004">
            <a:off x="488950" y="2054225"/>
            <a:ext cx="4852988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3000" y="685800"/>
            <a:ext cx="7366000" cy="1323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突破困境的開始</a:t>
            </a:r>
            <a:endParaRPr lang="en-US" alt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8200" y="3962400"/>
            <a:ext cx="2878138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b="1" dirty="0">
                <a:latin typeface="AR Kaiti Medium Big5" pitchFamily="49" charset="-120"/>
                <a:ea typeface="AR Kaiti Medium Big5" pitchFamily="49" charset="-120"/>
              </a:rPr>
              <a:t>以西結書</a:t>
            </a:r>
            <a:r>
              <a:rPr lang="en-US" altLang="zh-TW" sz="2800" b="1" dirty="0">
                <a:latin typeface="AR Kaiti Medium Big5" pitchFamily="49" charset="-120"/>
                <a:ea typeface="AR Kaiti Medium Big5" pitchFamily="49" charset="-120"/>
              </a:rPr>
              <a:t>37:1-14</a:t>
            </a:r>
            <a:endParaRPr lang="en-US" altLang="en-US" sz="2800" b="1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6,000-year-old bones of a woman buried at Gobe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 descr="http://www.brisbanetimes.com.au/ffximage/2008/08/15/470bones,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upload.wikimedia.org/wikipedia/commons/9/93/SuperCr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3796" name="Picture 2" descr="http://3.bp.blogspot.com/_6K4an3_7Kkk/SOz36Hi0PJI/AAAAAAAAA9s/xIPK9GwltsA/s400/244872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1295400" y="228600"/>
            <a:ext cx="19399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en-US" altLang="en-US" sz="4400" b="1" i="1"/>
              <a:t>Kiffian</a:t>
            </a:r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5410200" y="304800"/>
            <a:ext cx="24955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en-US" altLang="en-US" sz="4400" b="1" i="1"/>
              <a:t>Tenerian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http://anotherchristianblog.files.wordpress.com/2011/11/3895755506_259d7c05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「</a:t>
            </a:r>
            <a:r>
              <a:rPr lang="en-US" altLang="zh-TW" sz="3600" b="1" baseline="30000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11 </a:t>
            </a:r>
            <a:r>
              <a:rPr lang="zh-TW" altLang="en-US" sz="3600" b="1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主對我說：「人子啊，這些骸骨就是以色列全家。」</a:t>
            </a:r>
            <a:endParaRPr lang="zh-TW" altLang="en-US" sz="3600" dirty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http://1.bp.blogspot.com/_U7Emw1biZlk/SGFyjdy4_wI/AAAAAAAADZM/IYSl1H9MM7g/s1600/duncanlong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457200" y="457200"/>
            <a:ext cx="6956425" cy="830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三</a:t>
            </a:r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、</a:t>
            </a:r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突破困境</a:t>
            </a:r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從何開始？</a:t>
            </a:r>
            <a:endParaRPr lang="en-US" altLang="en-US" sz="4800" dirty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286000"/>
            <a:ext cx="8724900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「主耶和華啊，你是知道的。」</a:t>
            </a:r>
            <a:r>
              <a:rPr lang="en-US" sz="3600" b="1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(</a:t>
            </a:r>
            <a:r>
              <a:rPr lang="zh-TW" altLang="en-US" sz="3600" b="1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結</a:t>
            </a:r>
            <a:r>
              <a:rPr lang="en-US" sz="3600" b="1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37</a:t>
            </a:r>
            <a:r>
              <a:rPr lang="zh-TW" altLang="en-US" sz="3600" b="1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：</a:t>
            </a:r>
            <a:r>
              <a:rPr lang="en-US" sz="3600" b="1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3)</a:t>
            </a:r>
            <a:endParaRPr lang="en-US" sz="3600" dirty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09600" y="381000"/>
            <a:ext cx="1416050" cy="830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結論</a:t>
            </a:r>
            <a:endParaRPr lang="en-US" altLang="zh-TW" sz="4800" dirty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sp>
        <p:nvSpPr>
          <p:cNvPr id="36867" name="AutoShape 6" descr="Displaying 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68" name="AutoShape 8" descr="Displaying 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6869" name="Picture 10" descr="C:\Users\Chou\Downloads\photo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encrypted-tbn1.gstatic.com/images?q=tbn:ANd9GcS8bYqwMd-kR97y4P-8E3fEzrCqH-PE28P8nEV0SxzSMmFOMFx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37607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1524000" y="5715000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李文斯敦</a:t>
            </a:r>
            <a:endParaRPr lang="en-US" altLang="en-US" sz="3200" b="1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800600" y="1295400"/>
            <a:ext cx="40386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200">
                <a:latin typeface="AR Maokai Heavy Big5" pitchFamily="49" charset="-120"/>
                <a:ea typeface="AR Maokai Heavy Big5" pitchFamily="49" charset="-120"/>
              </a:rPr>
              <a:t>如果你派來的人，只能在路修好後才願意動身，我想就不必了，我所需要的是在無路時，願意委身走出一條路的人。</a:t>
            </a:r>
            <a:endParaRPr lang="en-US" altLang="en-US" sz="320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http://www.allanstanglin.com/wp-content/uploads/drybonesboardpain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https://encrypted-tbn1.gstatic.com/images?q=tbn:ANd9GcSALcMGX7A3Np1tu0XTV9qNQN_XaztUR_hkxkH4TbbmYVz54G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 descr="http://thekdu.net/alexvorodeyev/files/2012/03/dry_bone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http://i3.ytimg.com/vi/bQboPOM6wYA/mq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44958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2.bp.blogspot.com/_tFavWChioxY/TMRJfm3hIzI/AAAAAAAACvc/Y45P-imnXj8/s1600/screen-capture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t="2325" r="7227" b="9302"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rosehills.com/resources/dm20/assets/global/themed/rh/property_overview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8"/>
          <a:stretch>
            <a:fillRect/>
          </a:stretch>
        </p:blipFill>
        <p:spPr bwMode="auto">
          <a:xfrm>
            <a:off x="0" y="0"/>
            <a:ext cx="9144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795838"/>
            <a:ext cx="91440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en-US" altLang="en-US" sz="3200" b="1" baseline="3000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1 </a:t>
            </a:r>
            <a:r>
              <a:rPr lang="zh-TW" altLang="en-US" sz="32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耶和華的靈降在我身上，耶和華藉他的靈帶我出去，將我放在平原中，這平原遍滿骸骨。</a:t>
            </a:r>
            <a:r>
              <a:rPr lang="en-US" altLang="en-US" sz="3200" b="1" baseline="3000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 </a:t>
            </a:r>
          </a:p>
          <a:p>
            <a:pPr eaLnBrk="1" hangingPunct="1"/>
            <a:r>
              <a:rPr lang="en-US" altLang="en-US" sz="3200" b="1" baseline="3000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2 </a:t>
            </a:r>
            <a:r>
              <a:rPr lang="zh-TW" altLang="en-US" sz="32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他使我從骸骨的四圍經過，誰知在平原的骸骨甚多，而且極其枯乾。</a:t>
            </a:r>
            <a:r>
              <a:rPr lang="en-US" altLang="en-US" sz="3200" b="1" baseline="3000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 </a:t>
            </a:r>
            <a:endParaRPr lang="en-US" altLang="en-US" sz="320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04800" y="304800"/>
            <a:ext cx="8494713" cy="9239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5400" dirty="0">
                <a:solidFill>
                  <a:srgbClr val="0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一</a:t>
            </a:r>
            <a:r>
              <a:rPr lang="zh-TW" altLang="en-US" sz="5400" dirty="0">
                <a:solidFill>
                  <a:srgbClr val="0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、</a:t>
            </a:r>
            <a:r>
              <a:rPr lang="zh-TW" altLang="en-US" sz="5400" dirty="0">
                <a:solidFill>
                  <a:srgbClr val="0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當</a:t>
            </a:r>
            <a:r>
              <a:rPr lang="zh-TW" altLang="en-US" sz="5400" dirty="0">
                <a:solidFill>
                  <a:srgbClr val="0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我們遇</a:t>
            </a:r>
            <a:r>
              <a:rPr lang="zh-TW" altLang="en-US" sz="5400" dirty="0">
                <a:solidFill>
                  <a:srgbClr val="0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到人生困</a:t>
            </a:r>
            <a:r>
              <a:rPr lang="zh-TW" altLang="en-US" sz="5400" dirty="0">
                <a:solidFill>
                  <a:srgbClr val="0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境時</a:t>
            </a:r>
            <a:endParaRPr lang="zh-TW" altLang="en-US" sz="5400" dirty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pic>
        <p:nvPicPr>
          <p:cNvPr id="24583" name="Picture 7" descr="http://joseph_berrigan.tripod.com/sitebuildercontent/sitebuilderpictures/jerusalemburningexiles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1" y="1859278"/>
            <a:ext cx="6400800" cy="4389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behindthename.com/imagebank/images/jeremia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0"/>
            <a:ext cx="53609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152400" y="2133600"/>
            <a:ext cx="35052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我就來到提勒亞畢住在迦巴魯河邊被擄的人那裡，到他們所住的地方，在他們中間憂憂悶悶地坐了七日。</a:t>
            </a:r>
            <a:endParaRPr lang="en-US" altLang="zh-TW" sz="3200" b="1">
              <a:latin typeface="AR Kaiti Medium Big5" pitchFamily="49" charset="-120"/>
              <a:ea typeface="AR Kaiti Medium Big5" pitchFamily="49" charset="-120"/>
            </a:endParaRPr>
          </a:p>
          <a:p>
            <a:pPr eaLnBrk="1" hangingPunct="1"/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</a:rPr>
              <a:t> </a:t>
            </a:r>
          </a:p>
          <a:p>
            <a:pPr eaLnBrk="1" hangingPunct="1"/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</a:rPr>
              <a:t>      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（結</a:t>
            </a:r>
            <a:r>
              <a:rPr lang="en-US" altLang="en-US" sz="3200" b="1">
                <a:latin typeface="AR Kaiti Medium Big5" pitchFamily="49" charset="-120"/>
                <a:ea typeface="AR Kaiti Medium Big5" pitchFamily="49" charset="-120"/>
              </a:rPr>
              <a:t>3:15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altLang="en-US" sz="320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Displaying 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5" name="AutoShape 4" descr="Displaying 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6" name="AutoShape 5" descr="Displaying photo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271463" y="0"/>
            <a:ext cx="9144000" cy="0"/>
          </a:xfrm>
          <a:prstGeom prst="rect">
            <a:avLst/>
          </a:pr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761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algn="ctr" fontAlgn="ctr"/>
            <a:r>
              <a:rPr lang="en-US" altLang="en-US" sz="800" b="1">
                <a:solidFill>
                  <a:srgbClr val="FFFFFF"/>
                </a:solidFill>
                <a:cs typeface="Arial" charset="0"/>
              </a:rPr>
              <a:t/>
            </a:r>
            <a:br>
              <a:rPr lang="en-US" altLang="en-US" sz="800" b="1">
                <a:solidFill>
                  <a:srgbClr val="FFFFFF"/>
                </a:solidFill>
                <a:cs typeface="Arial" charset="0"/>
              </a:rPr>
            </a:br>
            <a:endParaRPr lang="en-US" altLang="en-US"/>
          </a:p>
        </p:txBody>
      </p:sp>
      <p:pic>
        <p:nvPicPr>
          <p:cNvPr id="28678" name="Picture 7" descr="C:\Users\Chou\Downloads\photo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304800" y="381000"/>
            <a:ext cx="7110413" cy="9239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5400" dirty="0">
                <a:solidFill>
                  <a:srgbClr val="0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二</a:t>
            </a:r>
            <a:r>
              <a:rPr lang="zh-TW" altLang="en-US" sz="5400" dirty="0">
                <a:solidFill>
                  <a:srgbClr val="0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、</a:t>
            </a:r>
            <a:r>
              <a:rPr lang="zh-TW" altLang="en-US" sz="5400" dirty="0">
                <a:solidFill>
                  <a:srgbClr val="0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千年駭骨依然說話</a:t>
            </a:r>
          </a:p>
        </p:txBody>
      </p:sp>
      <p:pic>
        <p:nvPicPr>
          <p:cNvPr id="27659" name="Picture 11" descr="http://www.saluxuryexpeditions.com/blog/wp-content/uploads/2013/05/San-Francisco-LI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52600"/>
            <a:ext cx="6273800" cy="4167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0" y="6172200"/>
            <a:ext cx="5834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en-US" altLang="en-US" sz="2800" b="1" i="1"/>
              <a:t>San Francisco Church , </a:t>
            </a:r>
            <a:r>
              <a:rPr lang="zh-TW" altLang="en-US" sz="2800" b="1" i="1"/>
              <a:t>秘魯 利瑪</a:t>
            </a:r>
            <a:endParaRPr lang="en-US" altLang="en-US" sz="28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37013</TotalTime>
  <Words>225</Words>
  <Application>Microsoft Office PowerPoint</Application>
  <PresentationFormat>On-screen Show (4:3)</PresentationFormat>
  <Paragraphs>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DFPBiaoKaiShu-B5</vt:lpstr>
      <vt:lpstr>Gill Sans MT</vt:lpstr>
      <vt:lpstr>Wingdings 2</vt:lpstr>
      <vt:lpstr>Verdana</vt:lpstr>
      <vt:lpstr>Calibri</vt:lpstr>
      <vt:lpstr>AR Maokai Heavy Big5</vt:lpstr>
      <vt:lpstr>AR Kaiti Medium Big5</vt:lpstr>
      <vt:lpstr>Times New Roman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Worship Service  主日崇拜</dc:title>
  <dc:creator>Alex</dc:creator>
  <cp:lastModifiedBy>Jonathan</cp:lastModifiedBy>
  <cp:revision>2354</cp:revision>
  <dcterms:created xsi:type="dcterms:W3CDTF">2010-02-20T00:55:59Z</dcterms:created>
  <dcterms:modified xsi:type="dcterms:W3CDTF">2014-04-06T14:44:50Z</dcterms:modified>
</cp:coreProperties>
</file>