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handoutMasterIdLst>
    <p:handoutMasterId r:id="rId13"/>
  </p:handoutMasterIdLst>
  <p:sldIdLst>
    <p:sldId id="601" r:id="rId2"/>
    <p:sldId id="630" r:id="rId3"/>
    <p:sldId id="620" r:id="rId4"/>
    <p:sldId id="631" r:id="rId5"/>
    <p:sldId id="622" r:id="rId6"/>
    <p:sldId id="627" r:id="rId7"/>
    <p:sldId id="632" r:id="rId8"/>
    <p:sldId id="596" r:id="rId9"/>
    <p:sldId id="628" r:id="rId10"/>
    <p:sldId id="629" r:id="rId1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2F03"/>
    <a:srgbClr val="F4EE00"/>
    <a:srgbClr val="1C240A"/>
    <a:srgbClr val="A50021"/>
    <a:srgbClr val="669900"/>
    <a:srgbClr val="FFFF99"/>
    <a:srgbClr val="1F1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3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C7554-D3DB-4531-A9D4-57720D6E801B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531AFB9-958B-4BD5-B597-D05ED9DDB178}">
      <dgm:prSet phldrT="[Text]" phldr="1" custT="1"/>
      <dgm:spPr/>
      <dgm:t>
        <a:bodyPr/>
        <a:lstStyle/>
        <a:p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640562AD-9ED2-4F0C-BDB3-0C07420E27E5}" type="parTrans" cxnId="{87E21D9C-DF76-4C8A-8344-5EBF2887A4C0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1B82121C-FE86-43F0-AA88-AA488BBE40CD}" type="sibTrans" cxnId="{87E21D9C-DF76-4C8A-8344-5EBF2887A4C0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5E164238-39E4-4F22-976B-4FB0CC978320}">
      <dgm:prSet phldrT="[Text]" custT="1"/>
      <dgm:spPr/>
      <dgm:t>
        <a:bodyPr/>
        <a:lstStyle/>
        <a:p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神蹟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dirty="0" err="1" smtClean="0">
              <a:latin typeface="AR Maokai Heavy Big5" pitchFamily="49" charset="-120"/>
              <a:ea typeface="AR Maokai Heavy Big5" pitchFamily="49" charset="-120"/>
            </a:rPr>
            <a:t>Teras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the wonder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指令人驚奇的事</a:t>
          </a:r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E33E3B3B-1FE8-4B62-A9BE-7E68F2E9555C}" type="parTrans" cxnId="{10AA4811-4FF5-4E9F-9ECF-F1418B60FB4A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803C74CF-9D6C-476A-95CC-E1497B595DDE}" type="sibTrans" cxnId="{10AA4811-4FF5-4E9F-9ECF-F1418B60FB4A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DE83A256-D29C-4D06-9917-A5ABA5F3D7B9}">
      <dgm:prSet phldrT="[Text]" phldr="1" custT="1"/>
      <dgm:spPr/>
      <dgm:t>
        <a:bodyPr/>
        <a:lstStyle/>
        <a:p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E358DEB8-2F45-444F-8DFF-47D1ABEDE106}" type="parTrans" cxnId="{7ED19E7D-9061-4349-A02C-E42834DF7B8C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EB1EDE65-4A44-4ABA-9ECD-515598450278}" type="sibTrans" cxnId="{7ED19E7D-9061-4349-A02C-E42834DF7B8C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E88BE329-857A-4832-87B0-D858EDEF066F}">
      <dgm:prSet phldrT="[Text]" custT="1"/>
      <dgm:spPr/>
      <dgm:t>
        <a:bodyPr/>
        <a:lstStyle/>
        <a:p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異能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dirty="0" err="1" smtClean="0">
              <a:latin typeface="AR Maokai Heavy Big5" pitchFamily="49" charset="-120"/>
              <a:ea typeface="AR Maokai Heavy Big5" pitchFamily="49" charset="-120"/>
            </a:rPr>
            <a:t>Dunamis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mighty, power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指大能或力量</a:t>
          </a:r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20D95661-53AE-4B99-9E9A-43E7B585DAA5}" type="parTrans" cxnId="{41E4D4F5-3E61-4859-9D40-132A4842E885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3BB6AB6B-6F2A-4848-9503-D64DF043F480}" type="sibTrans" cxnId="{41E4D4F5-3E61-4859-9D40-132A4842E885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F456CFA5-D062-47C3-AAB7-1610258612F4}">
      <dgm:prSet phldrT="[Text]" phldr="1" custT="1"/>
      <dgm:spPr/>
      <dgm:t>
        <a:bodyPr/>
        <a:lstStyle/>
        <a:p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74D39A0A-55E6-42AE-8ADF-AB4901AB6A99}" type="parTrans" cxnId="{59BFACC2-B224-428D-A495-6A236AF39A15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4EBF81C9-614A-49F7-84B2-271785A24078}" type="sibTrans" cxnId="{59BFACC2-B224-428D-A495-6A236AF39A15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E5BA94E3-611E-4885-AF16-0EBD4C7A4B09}">
      <dgm:prSet phldrT="[Text]" custT="1"/>
      <dgm:spPr/>
      <dgm:t>
        <a:bodyPr/>
        <a:lstStyle/>
        <a:p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記號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dirty="0" err="1" smtClean="0">
              <a:latin typeface="AR Maokai Heavy Big5" pitchFamily="49" charset="-120"/>
              <a:ea typeface="AR Maokai Heavy Big5" pitchFamily="49" charset="-120"/>
            </a:rPr>
            <a:t>Semeion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the sign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指記號</a:t>
          </a:r>
          <a:r>
            <a:rPr lang="en-US" sz="4000" dirty="0" smtClean="0">
              <a:latin typeface="AR Maokai Heavy Big5" pitchFamily="49" charset="-120"/>
              <a:ea typeface="AR Maokai Heavy Big5" pitchFamily="49" charset="-120"/>
            </a:rPr>
            <a:t>/</a:t>
          </a:r>
          <a:r>
            <a:rPr lang="zh-TW" sz="4000" dirty="0" smtClean="0">
              <a:latin typeface="AR Maokai Heavy Big5" pitchFamily="49" charset="-120"/>
              <a:ea typeface="AR Maokai Heavy Big5" pitchFamily="49" charset="-120"/>
            </a:rPr>
            <a:t>兆頭</a:t>
          </a:r>
          <a:endParaRPr lang="en-US" sz="4000" dirty="0">
            <a:latin typeface="AR Maokai Heavy Big5" pitchFamily="49" charset="-120"/>
            <a:ea typeface="AR Maokai Heavy Big5" pitchFamily="49" charset="-120"/>
          </a:endParaRPr>
        </a:p>
      </dgm:t>
    </dgm:pt>
    <dgm:pt modelId="{FB81E1DA-E661-4FEA-9351-D09D7C2701A2}" type="parTrans" cxnId="{334AC980-9088-445E-88E8-F5599479586C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C6B5080C-01FF-43F4-90E7-86F470C6D4F1}" type="sibTrans" cxnId="{334AC980-9088-445E-88E8-F5599479586C}">
      <dgm:prSet/>
      <dgm:spPr/>
      <dgm:t>
        <a:bodyPr/>
        <a:lstStyle/>
        <a:p>
          <a:endParaRPr lang="en-US" sz="4000">
            <a:latin typeface="AR Maokai Heavy Big5" pitchFamily="49" charset="-120"/>
            <a:ea typeface="AR Maokai Heavy Big5" pitchFamily="49" charset="-120"/>
          </a:endParaRPr>
        </a:p>
      </dgm:t>
    </dgm:pt>
    <dgm:pt modelId="{1CA6C8D4-12F9-4337-8113-D209911D997F}" type="pres">
      <dgm:prSet presAssocID="{B04C7554-D3DB-4531-A9D4-57720D6E80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9988E8-DF25-4C0B-B45F-80DAF8D4E1B8}" type="pres">
      <dgm:prSet presAssocID="{F531AFB9-958B-4BD5-B597-D05ED9DDB178}" presName="composite" presStyleCnt="0"/>
      <dgm:spPr/>
    </dgm:pt>
    <dgm:pt modelId="{2D6DF13A-2475-4EF7-AD9F-A2BB3FEE2492}" type="pres">
      <dgm:prSet presAssocID="{F531AFB9-958B-4BD5-B597-D05ED9DDB1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45EF4-C299-48E1-848A-F2E91FD67190}" type="pres">
      <dgm:prSet presAssocID="{F531AFB9-958B-4BD5-B597-D05ED9DDB1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E902F-0BA0-4C4F-9E2A-82F13B2A69BD}" type="pres">
      <dgm:prSet presAssocID="{1B82121C-FE86-43F0-AA88-AA488BBE40CD}" presName="sp" presStyleCnt="0"/>
      <dgm:spPr/>
    </dgm:pt>
    <dgm:pt modelId="{64A902D0-9D3E-4BCD-B2BF-F8EF86B33BC3}" type="pres">
      <dgm:prSet presAssocID="{DE83A256-D29C-4D06-9917-A5ABA5F3D7B9}" presName="composite" presStyleCnt="0"/>
      <dgm:spPr/>
    </dgm:pt>
    <dgm:pt modelId="{B4D3B916-6511-4D86-B4A6-A5A081C46886}" type="pres">
      <dgm:prSet presAssocID="{DE83A256-D29C-4D06-9917-A5ABA5F3D7B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10142-F241-4A2D-BA15-DC92D6213557}" type="pres">
      <dgm:prSet presAssocID="{DE83A256-D29C-4D06-9917-A5ABA5F3D7B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7204D-0B14-4C8F-8280-327CE92727F2}" type="pres">
      <dgm:prSet presAssocID="{EB1EDE65-4A44-4ABA-9ECD-515598450278}" presName="sp" presStyleCnt="0"/>
      <dgm:spPr/>
    </dgm:pt>
    <dgm:pt modelId="{121D1DBA-7FD8-4F17-BE79-986623E29758}" type="pres">
      <dgm:prSet presAssocID="{F456CFA5-D062-47C3-AAB7-1610258612F4}" presName="composite" presStyleCnt="0"/>
      <dgm:spPr/>
    </dgm:pt>
    <dgm:pt modelId="{A78E5C0B-DBFF-4144-9496-08830118DD83}" type="pres">
      <dgm:prSet presAssocID="{F456CFA5-D062-47C3-AAB7-1610258612F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17592-13E0-4566-AA32-FC9DE2A73412}" type="pres">
      <dgm:prSet presAssocID="{F456CFA5-D062-47C3-AAB7-1610258612F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4AC980-9088-445E-88E8-F5599479586C}" srcId="{F456CFA5-D062-47C3-AAB7-1610258612F4}" destId="{E5BA94E3-611E-4885-AF16-0EBD4C7A4B09}" srcOrd="0" destOrd="0" parTransId="{FB81E1DA-E661-4FEA-9351-D09D7C2701A2}" sibTransId="{C6B5080C-01FF-43F4-90E7-86F470C6D4F1}"/>
    <dgm:cxn modelId="{D1A66C97-57D1-47EF-A795-8951932B57B0}" type="presOf" srcId="{F531AFB9-958B-4BD5-B597-D05ED9DDB178}" destId="{2D6DF13A-2475-4EF7-AD9F-A2BB3FEE2492}" srcOrd="0" destOrd="0" presId="urn:microsoft.com/office/officeart/2005/8/layout/chevron2"/>
    <dgm:cxn modelId="{87E21D9C-DF76-4C8A-8344-5EBF2887A4C0}" srcId="{B04C7554-D3DB-4531-A9D4-57720D6E801B}" destId="{F531AFB9-958B-4BD5-B597-D05ED9DDB178}" srcOrd="0" destOrd="0" parTransId="{640562AD-9ED2-4F0C-BDB3-0C07420E27E5}" sibTransId="{1B82121C-FE86-43F0-AA88-AA488BBE40CD}"/>
    <dgm:cxn modelId="{49A48E8A-9CCF-496E-AEAF-EED37EB85A57}" type="presOf" srcId="{DE83A256-D29C-4D06-9917-A5ABA5F3D7B9}" destId="{B4D3B916-6511-4D86-B4A6-A5A081C46886}" srcOrd="0" destOrd="0" presId="urn:microsoft.com/office/officeart/2005/8/layout/chevron2"/>
    <dgm:cxn modelId="{C2A7D144-9EDC-417B-BB1E-D8D2862E2B0A}" type="presOf" srcId="{E88BE329-857A-4832-87B0-D858EDEF066F}" destId="{0C910142-F241-4A2D-BA15-DC92D6213557}" srcOrd="0" destOrd="0" presId="urn:microsoft.com/office/officeart/2005/8/layout/chevron2"/>
    <dgm:cxn modelId="{097919D6-6FB9-44F4-827E-1042A4543C66}" type="presOf" srcId="{E5BA94E3-611E-4885-AF16-0EBD4C7A4B09}" destId="{38117592-13E0-4566-AA32-FC9DE2A73412}" srcOrd="0" destOrd="0" presId="urn:microsoft.com/office/officeart/2005/8/layout/chevron2"/>
    <dgm:cxn modelId="{7ED19E7D-9061-4349-A02C-E42834DF7B8C}" srcId="{B04C7554-D3DB-4531-A9D4-57720D6E801B}" destId="{DE83A256-D29C-4D06-9917-A5ABA5F3D7B9}" srcOrd="1" destOrd="0" parTransId="{E358DEB8-2F45-444F-8DFF-47D1ABEDE106}" sibTransId="{EB1EDE65-4A44-4ABA-9ECD-515598450278}"/>
    <dgm:cxn modelId="{D6793879-E51D-4D0D-B948-736E57DD7CCC}" type="presOf" srcId="{B04C7554-D3DB-4531-A9D4-57720D6E801B}" destId="{1CA6C8D4-12F9-4337-8113-D209911D997F}" srcOrd="0" destOrd="0" presId="urn:microsoft.com/office/officeart/2005/8/layout/chevron2"/>
    <dgm:cxn modelId="{59BFACC2-B224-428D-A495-6A236AF39A15}" srcId="{B04C7554-D3DB-4531-A9D4-57720D6E801B}" destId="{F456CFA5-D062-47C3-AAB7-1610258612F4}" srcOrd="2" destOrd="0" parTransId="{74D39A0A-55E6-42AE-8ADF-AB4901AB6A99}" sibTransId="{4EBF81C9-614A-49F7-84B2-271785A24078}"/>
    <dgm:cxn modelId="{6043DA19-5E1B-442A-896F-08A858809F25}" type="presOf" srcId="{F456CFA5-D062-47C3-AAB7-1610258612F4}" destId="{A78E5C0B-DBFF-4144-9496-08830118DD83}" srcOrd="0" destOrd="0" presId="urn:microsoft.com/office/officeart/2005/8/layout/chevron2"/>
    <dgm:cxn modelId="{10AA4811-4FF5-4E9F-9ECF-F1418B60FB4A}" srcId="{F531AFB9-958B-4BD5-B597-D05ED9DDB178}" destId="{5E164238-39E4-4F22-976B-4FB0CC978320}" srcOrd="0" destOrd="0" parTransId="{E33E3B3B-1FE8-4B62-A9BE-7E68F2E9555C}" sibTransId="{803C74CF-9D6C-476A-95CC-E1497B595DDE}"/>
    <dgm:cxn modelId="{41E4D4F5-3E61-4859-9D40-132A4842E885}" srcId="{DE83A256-D29C-4D06-9917-A5ABA5F3D7B9}" destId="{E88BE329-857A-4832-87B0-D858EDEF066F}" srcOrd="0" destOrd="0" parTransId="{20D95661-53AE-4B99-9E9A-43E7B585DAA5}" sibTransId="{3BB6AB6B-6F2A-4848-9503-D64DF043F480}"/>
    <dgm:cxn modelId="{055CFBD8-5FFA-4917-8DC4-7EBF22B168BC}" type="presOf" srcId="{5E164238-39E4-4F22-976B-4FB0CC978320}" destId="{32545EF4-C299-48E1-848A-F2E91FD67190}" srcOrd="0" destOrd="0" presId="urn:microsoft.com/office/officeart/2005/8/layout/chevron2"/>
    <dgm:cxn modelId="{D54D72CE-996C-42AF-9A5E-9398128CADDE}" type="presParOf" srcId="{1CA6C8D4-12F9-4337-8113-D209911D997F}" destId="{859988E8-DF25-4C0B-B45F-80DAF8D4E1B8}" srcOrd="0" destOrd="0" presId="urn:microsoft.com/office/officeart/2005/8/layout/chevron2"/>
    <dgm:cxn modelId="{5B600C24-7138-4BAF-B5D6-B731AE21CF9C}" type="presParOf" srcId="{859988E8-DF25-4C0B-B45F-80DAF8D4E1B8}" destId="{2D6DF13A-2475-4EF7-AD9F-A2BB3FEE2492}" srcOrd="0" destOrd="0" presId="urn:microsoft.com/office/officeart/2005/8/layout/chevron2"/>
    <dgm:cxn modelId="{22D25025-4C1C-43C5-BFE5-14B85A903251}" type="presParOf" srcId="{859988E8-DF25-4C0B-B45F-80DAF8D4E1B8}" destId="{32545EF4-C299-48E1-848A-F2E91FD67190}" srcOrd="1" destOrd="0" presId="urn:microsoft.com/office/officeart/2005/8/layout/chevron2"/>
    <dgm:cxn modelId="{A714016F-0770-4BD5-827C-AC9328A7FCF2}" type="presParOf" srcId="{1CA6C8D4-12F9-4337-8113-D209911D997F}" destId="{F9DE902F-0BA0-4C4F-9E2A-82F13B2A69BD}" srcOrd="1" destOrd="0" presId="urn:microsoft.com/office/officeart/2005/8/layout/chevron2"/>
    <dgm:cxn modelId="{6242D0F6-E991-4532-8685-C39872CC6304}" type="presParOf" srcId="{1CA6C8D4-12F9-4337-8113-D209911D997F}" destId="{64A902D0-9D3E-4BCD-B2BF-F8EF86B33BC3}" srcOrd="2" destOrd="0" presId="urn:microsoft.com/office/officeart/2005/8/layout/chevron2"/>
    <dgm:cxn modelId="{2E75B952-38B9-47A1-9640-FD78FF7A0514}" type="presParOf" srcId="{64A902D0-9D3E-4BCD-B2BF-F8EF86B33BC3}" destId="{B4D3B916-6511-4D86-B4A6-A5A081C46886}" srcOrd="0" destOrd="0" presId="urn:microsoft.com/office/officeart/2005/8/layout/chevron2"/>
    <dgm:cxn modelId="{1AA5B325-E2BD-4215-BDD1-BAA90CDB67BF}" type="presParOf" srcId="{64A902D0-9D3E-4BCD-B2BF-F8EF86B33BC3}" destId="{0C910142-F241-4A2D-BA15-DC92D6213557}" srcOrd="1" destOrd="0" presId="urn:microsoft.com/office/officeart/2005/8/layout/chevron2"/>
    <dgm:cxn modelId="{73356871-E9AB-430F-9AA2-1FD050F6CDA7}" type="presParOf" srcId="{1CA6C8D4-12F9-4337-8113-D209911D997F}" destId="{1457204D-0B14-4C8F-8280-327CE92727F2}" srcOrd="3" destOrd="0" presId="urn:microsoft.com/office/officeart/2005/8/layout/chevron2"/>
    <dgm:cxn modelId="{5C149D34-6927-47B9-9D62-CA81C07EAB0D}" type="presParOf" srcId="{1CA6C8D4-12F9-4337-8113-D209911D997F}" destId="{121D1DBA-7FD8-4F17-BE79-986623E29758}" srcOrd="4" destOrd="0" presId="urn:microsoft.com/office/officeart/2005/8/layout/chevron2"/>
    <dgm:cxn modelId="{A9550DCB-1A37-4BE5-BC73-140A5AB96F13}" type="presParOf" srcId="{121D1DBA-7FD8-4F17-BE79-986623E29758}" destId="{A78E5C0B-DBFF-4144-9496-08830118DD83}" srcOrd="0" destOrd="0" presId="urn:microsoft.com/office/officeart/2005/8/layout/chevron2"/>
    <dgm:cxn modelId="{0808A0CD-C24E-47CA-B38D-589CBD5BFB4A}" type="presParOf" srcId="{121D1DBA-7FD8-4F17-BE79-986623E29758}" destId="{38117592-13E0-4566-AA32-FC9DE2A734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0869CC-D69D-412C-AA39-F582AD7F2FE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FC53388-453D-405F-B9FD-9FE8963E842A}">
      <dgm:prSet phldrT="[Text]" custT="1"/>
      <dgm:spPr/>
      <dgm:t>
        <a:bodyPr/>
        <a:lstStyle/>
        <a:p>
          <a:r>
            <a:rPr lang="zh-TW" sz="3200" dirty="0" smtClean="0">
              <a:latin typeface="AR Maokai Heavy Big5" pitchFamily="49" charset="-120"/>
              <a:ea typeface="AR Maokai Heavy Big5" pitchFamily="49" charset="-120"/>
            </a:rPr>
            <a:t>鄰舍與瞎子的對話</a:t>
          </a:r>
          <a:endParaRPr lang="en-US" sz="3200" dirty="0">
            <a:latin typeface="AR Maokai Heavy Big5" pitchFamily="49" charset="-120"/>
            <a:ea typeface="AR Maokai Heavy Big5" pitchFamily="49" charset="-120"/>
          </a:endParaRPr>
        </a:p>
      </dgm:t>
    </dgm:pt>
    <dgm:pt modelId="{DEABF56B-CD38-479C-86B1-3B0755898FEF}" type="parTrans" cxnId="{63F01EAB-59A8-4294-95B4-D65FFD082E68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EAD1CCC2-A226-4E81-B9BC-8B3581B67AB9}" type="sibTrans" cxnId="{63F01EAB-59A8-4294-95B4-D65FFD082E68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898D3AC4-780F-45ED-81C0-7376895B55BE}">
      <dgm:prSet phldrT="[Text]" custT="1"/>
      <dgm:spPr/>
      <dgm:t>
        <a:bodyPr/>
        <a:lstStyle/>
        <a:p>
          <a:r>
            <a:rPr lang="zh-TW" sz="3200" dirty="0" smtClean="0">
              <a:latin typeface="AR Maokai Heavy Big5" pitchFamily="49" charset="-120"/>
              <a:ea typeface="AR Maokai Heavy Big5" pitchFamily="49" charset="-120"/>
            </a:rPr>
            <a:t>法利賽人與瞎子的對話</a:t>
          </a:r>
          <a:endParaRPr lang="en-US" sz="3200" dirty="0">
            <a:latin typeface="AR Maokai Heavy Big5" pitchFamily="49" charset="-120"/>
            <a:ea typeface="AR Maokai Heavy Big5" pitchFamily="49" charset="-120"/>
          </a:endParaRPr>
        </a:p>
      </dgm:t>
    </dgm:pt>
    <dgm:pt modelId="{A51B1ABA-45D7-4B26-A8A2-AF4662CEB360}" type="parTrans" cxnId="{694E61AB-C138-46D1-95AE-D0CF82633D82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1AAB0225-2189-4DA1-97BE-E5CF7E3D1FB7}" type="sibTrans" cxnId="{694E61AB-C138-46D1-95AE-D0CF82633D82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4B536621-7E0C-4BFD-84F0-7E219919E3E0}">
      <dgm:prSet phldrT="[Text]" custT="1"/>
      <dgm:spPr/>
      <dgm:t>
        <a:bodyPr/>
        <a:lstStyle/>
        <a:p>
          <a:r>
            <a:rPr lang="zh-TW" sz="3200" dirty="0" smtClean="0">
              <a:latin typeface="AR Maokai Heavy Big5" pitchFamily="49" charset="-120"/>
              <a:ea typeface="AR Maokai Heavy Big5" pitchFamily="49" charset="-120"/>
            </a:rPr>
            <a:t>法利賽人與瞎子的父母的對話</a:t>
          </a:r>
          <a:endParaRPr lang="en-US" sz="3200" dirty="0">
            <a:latin typeface="AR Maokai Heavy Big5" pitchFamily="49" charset="-120"/>
            <a:ea typeface="AR Maokai Heavy Big5" pitchFamily="49" charset="-120"/>
          </a:endParaRPr>
        </a:p>
      </dgm:t>
    </dgm:pt>
    <dgm:pt modelId="{4EA6184A-B5A5-4B71-99AD-6A1623F46809}" type="parTrans" cxnId="{6AF06E59-6C62-45D5-8FEB-E705FDF9A564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A56D12D7-0D26-4320-8A7C-8C3A7204971E}" type="sibTrans" cxnId="{6AF06E59-6C62-45D5-8FEB-E705FDF9A564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B05C1F80-F68F-4557-B476-F5F93FA16687}">
      <dgm:prSet custT="1"/>
      <dgm:spPr/>
      <dgm:t>
        <a:bodyPr/>
        <a:lstStyle/>
        <a:p>
          <a:r>
            <a:rPr lang="zh-TW" sz="3200" smtClean="0">
              <a:latin typeface="AR Maokai Heavy Big5" pitchFamily="49" charset="-120"/>
              <a:ea typeface="AR Maokai Heavy Big5" pitchFamily="49" charset="-120"/>
            </a:rPr>
            <a:t>法利賽人第二次與瞎子對話</a:t>
          </a:r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9993B6BB-00E2-44DE-8C6E-C47C54F0CDC5}" type="parTrans" cxnId="{252165CC-8530-474D-9FA2-08A132E193A6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C29143D4-51D4-4FC5-8392-9188EE564854}" type="sibTrans" cxnId="{252165CC-8530-474D-9FA2-08A132E193A6}">
      <dgm:prSet/>
      <dgm:spPr/>
      <dgm:t>
        <a:bodyPr/>
        <a:lstStyle/>
        <a:p>
          <a:endParaRPr lang="en-US" sz="3200">
            <a:latin typeface="AR Maokai Heavy Big5" pitchFamily="49" charset="-120"/>
            <a:ea typeface="AR Maokai Heavy Big5" pitchFamily="49" charset="-120"/>
          </a:endParaRPr>
        </a:p>
      </dgm:t>
    </dgm:pt>
    <dgm:pt modelId="{48DDE5FE-C77B-4E5A-B561-70793EA1C9F1}" type="pres">
      <dgm:prSet presAssocID="{7F0869CC-D69D-412C-AA39-F582AD7F2FE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E33B83-7C9B-414F-B6DD-BBFF014AE779}" type="pres">
      <dgm:prSet presAssocID="{FFC53388-453D-405F-B9FD-9FE8963E842A}" presName="parentLin" presStyleCnt="0"/>
      <dgm:spPr/>
    </dgm:pt>
    <dgm:pt modelId="{EA279780-FE64-4826-BD95-EB69B288B813}" type="pres">
      <dgm:prSet presAssocID="{FFC53388-453D-405F-B9FD-9FE8963E842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D264435-52D6-4AB5-ADCE-204B1CB533DA}" type="pres">
      <dgm:prSet presAssocID="{FFC53388-453D-405F-B9FD-9FE8963E842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FBCD5-FDAF-43C1-99ED-359FC582FBF3}" type="pres">
      <dgm:prSet presAssocID="{FFC53388-453D-405F-B9FD-9FE8963E842A}" presName="negativeSpace" presStyleCnt="0"/>
      <dgm:spPr/>
    </dgm:pt>
    <dgm:pt modelId="{218E6181-DDDC-4D94-9AE7-30E0E153C8F0}" type="pres">
      <dgm:prSet presAssocID="{FFC53388-453D-405F-B9FD-9FE8963E842A}" presName="childText" presStyleLbl="conFgAcc1" presStyleIdx="0" presStyleCnt="4">
        <dgm:presLayoutVars>
          <dgm:bulletEnabled val="1"/>
        </dgm:presLayoutVars>
      </dgm:prSet>
      <dgm:spPr/>
    </dgm:pt>
    <dgm:pt modelId="{F4759D17-4E3D-4E91-B24E-33BCC401BB3D}" type="pres">
      <dgm:prSet presAssocID="{EAD1CCC2-A226-4E81-B9BC-8B3581B67AB9}" presName="spaceBetweenRectangles" presStyleCnt="0"/>
      <dgm:spPr/>
    </dgm:pt>
    <dgm:pt modelId="{AB456429-92EC-43DA-9809-440B1AB4CA53}" type="pres">
      <dgm:prSet presAssocID="{898D3AC4-780F-45ED-81C0-7376895B55BE}" presName="parentLin" presStyleCnt="0"/>
      <dgm:spPr/>
    </dgm:pt>
    <dgm:pt modelId="{A9A038B0-DDEB-4FBD-822E-189DD3ECAC55}" type="pres">
      <dgm:prSet presAssocID="{898D3AC4-780F-45ED-81C0-7376895B55B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D40A994-DF92-49B1-BC37-241A97C707FA}" type="pres">
      <dgm:prSet presAssocID="{898D3AC4-780F-45ED-81C0-7376895B55B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2E4810-34B3-4046-A060-F2D52FA9E6F3}" type="pres">
      <dgm:prSet presAssocID="{898D3AC4-780F-45ED-81C0-7376895B55BE}" presName="negativeSpace" presStyleCnt="0"/>
      <dgm:spPr/>
    </dgm:pt>
    <dgm:pt modelId="{8354B04F-E015-44DD-991C-785262D7390B}" type="pres">
      <dgm:prSet presAssocID="{898D3AC4-780F-45ED-81C0-7376895B55BE}" presName="childText" presStyleLbl="conFgAcc1" presStyleIdx="1" presStyleCnt="4">
        <dgm:presLayoutVars>
          <dgm:bulletEnabled val="1"/>
        </dgm:presLayoutVars>
      </dgm:prSet>
      <dgm:spPr/>
    </dgm:pt>
    <dgm:pt modelId="{C99F6AA4-C391-49BF-8AD7-65FF4BBE9DE2}" type="pres">
      <dgm:prSet presAssocID="{1AAB0225-2189-4DA1-97BE-E5CF7E3D1FB7}" presName="spaceBetweenRectangles" presStyleCnt="0"/>
      <dgm:spPr/>
    </dgm:pt>
    <dgm:pt modelId="{84085520-6C7B-4B74-B4CF-FC372FB4E7C5}" type="pres">
      <dgm:prSet presAssocID="{4B536621-7E0C-4BFD-84F0-7E219919E3E0}" presName="parentLin" presStyleCnt="0"/>
      <dgm:spPr/>
    </dgm:pt>
    <dgm:pt modelId="{15E2DA47-34C7-497F-8EB3-3FB8ADA79C58}" type="pres">
      <dgm:prSet presAssocID="{4B536621-7E0C-4BFD-84F0-7E219919E3E0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E02DF7B7-6556-41D6-B96A-F782E524A96E}" type="pres">
      <dgm:prSet presAssocID="{4B536621-7E0C-4BFD-84F0-7E219919E3E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99DAB-C4E1-4C5A-81F7-EB8D90A84B18}" type="pres">
      <dgm:prSet presAssocID="{4B536621-7E0C-4BFD-84F0-7E219919E3E0}" presName="negativeSpace" presStyleCnt="0"/>
      <dgm:spPr/>
    </dgm:pt>
    <dgm:pt modelId="{36E270AB-D6AB-47DD-B95D-16A533AEF805}" type="pres">
      <dgm:prSet presAssocID="{4B536621-7E0C-4BFD-84F0-7E219919E3E0}" presName="childText" presStyleLbl="conFgAcc1" presStyleIdx="2" presStyleCnt="4">
        <dgm:presLayoutVars>
          <dgm:bulletEnabled val="1"/>
        </dgm:presLayoutVars>
      </dgm:prSet>
      <dgm:spPr/>
    </dgm:pt>
    <dgm:pt modelId="{63F21897-BF61-4ECD-8D6E-FD143C7BBE7F}" type="pres">
      <dgm:prSet presAssocID="{A56D12D7-0D26-4320-8A7C-8C3A7204971E}" presName="spaceBetweenRectangles" presStyleCnt="0"/>
      <dgm:spPr/>
    </dgm:pt>
    <dgm:pt modelId="{B449F1CA-55C4-4CE9-9888-0711CFB39073}" type="pres">
      <dgm:prSet presAssocID="{B05C1F80-F68F-4557-B476-F5F93FA16687}" presName="parentLin" presStyleCnt="0"/>
      <dgm:spPr/>
    </dgm:pt>
    <dgm:pt modelId="{C68031A9-9803-4394-9ECC-289AC9AB3CFD}" type="pres">
      <dgm:prSet presAssocID="{B05C1F80-F68F-4557-B476-F5F93FA16687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D71B0A67-1B99-4533-A9E3-4836ED9D28FD}" type="pres">
      <dgm:prSet presAssocID="{B05C1F80-F68F-4557-B476-F5F93FA1668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B5005C-EA2F-47D5-823B-1ED2285D753D}" type="pres">
      <dgm:prSet presAssocID="{B05C1F80-F68F-4557-B476-F5F93FA16687}" presName="negativeSpace" presStyleCnt="0"/>
      <dgm:spPr/>
    </dgm:pt>
    <dgm:pt modelId="{3E7D5585-595D-4A4F-B01C-1D1C96B483DB}" type="pres">
      <dgm:prSet presAssocID="{B05C1F80-F68F-4557-B476-F5F93FA1668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DF5C06B-975E-40B1-A2E8-93926A0A7179}" type="presOf" srcId="{FFC53388-453D-405F-B9FD-9FE8963E842A}" destId="{3D264435-52D6-4AB5-ADCE-204B1CB533DA}" srcOrd="1" destOrd="0" presId="urn:microsoft.com/office/officeart/2005/8/layout/list1"/>
    <dgm:cxn modelId="{C070701F-E09C-4ADA-843E-395B8142238A}" type="presOf" srcId="{B05C1F80-F68F-4557-B476-F5F93FA16687}" destId="{C68031A9-9803-4394-9ECC-289AC9AB3CFD}" srcOrd="0" destOrd="0" presId="urn:microsoft.com/office/officeart/2005/8/layout/list1"/>
    <dgm:cxn modelId="{252165CC-8530-474D-9FA2-08A132E193A6}" srcId="{7F0869CC-D69D-412C-AA39-F582AD7F2FEC}" destId="{B05C1F80-F68F-4557-B476-F5F93FA16687}" srcOrd="3" destOrd="0" parTransId="{9993B6BB-00E2-44DE-8C6E-C47C54F0CDC5}" sibTransId="{C29143D4-51D4-4FC5-8392-9188EE564854}"/>
    <dgm:cxn modelId="{93827505-06DE-42B9-AA58-B18D08D2DAF9}" type="presOf" srcId="{898D3AC4-780F-45ED-81C0-7376895B55BE}" destId="{A9A038B0-DDEB-4FBD-822E-189DD3ECAC55}" srcOrd="0" destOrd="0" presId="urn:microsoft.com/office/officeart/2005/8/layout/list1"/>
    <dgm:cxn modelId="{694E61AB-C138-46D1-95AE-D0CF82633D82}" srcId="{7F0869CC-D69D-412C-AA39-F582AD7F2FEC}" destId="{898D3AC4-780F-45ED-81C0-7376895B55BE}" srcOrd="1" destOrd="0" parTransId="{A51B1ABA-45D7-4B26-A8A2-AF4662CEB360}" sibTransId="{1AAB0225-2189-4DA1-97BE-E5CF7E3D1FB7}"/>
    <dgm:cxn modelId="{6AF06E59-6C62-45D5-8FEB-E705FDF9A564}" srcId="{7F0869CC-D69D-412C-AA39-F582AD7F2FEC}" destId="{4B536621-7E0C-4BFD-84F0-7E219919E3E0}" srcOrd="2" destOrd="0" parTransId="{4EA6184A-B5A5-4B71-99AD-6A1623F46809}" sibTransId="{A56D12D7-0D26-4320-8A7C-8C3A7204971E}"/>
    <dgm:cxn modelId="{63F01EAB-59A8-4294-95B4-D65FFD082E68}" srcId="{7F0869CC-D69D-412C-AA39-F582AD7F2FEC}" destId="{FFC53388-453D-405F-B9FD-9FE8963E842A}" srcOrd="0" destOrd="0" parTransId="{DEABF56B-CD38-479C-86B1-3B0755898FEF}" sibTransId="{EAD1CCC2-A226-4E81-B9BC-8B3581B67AB9}"/>
    <dgm:cxn modelId="{E3152281-E9FC-4BD4-8C9B-2A59FC0B92CB}" type="presOf" srcId="{7F0869CC-D69D-412C-AA39-F582AD7F2FEC}" destId="{48DDE5FE-C77B-4E5A-B561-70793EA1C9F1}" srcOrd="0" destOrd="0" presId="urn:microsoft.com/office/officeart/2005/8/layout/list1"/>
    <dgm:cxn modelId="{69BC80C1-CE0B-4AFC-9FA6-C9DFEEE7E5A4}" type="presOf" srcId="{4B536621-7E0C-4BFD-84F0-7E219919E3E0}" destId="{E02DF7B7-6556-41D6-B96A-F782E524A96E}" srcOrd="1" destOrd="0" presId="urn:microsoft.com/office/officeart/2005/8/layout/list1"/>
    <dgm:cxn modelId="{91EBB150-EEFE-4F15-BE1D-5A087DED8D0E}" type="presOf" srcId="{898D3AC4-780F-45ED-81C0-7376895B55BE}" destId="{5D40A994-DF92-49B1-BC37-241A97C707FA}" srcOrd="1" destOrd="0" presId="urn:microsoft.com/office/officeart/2005/8/layout/list1"/>
    <dgm:cxn modelId="{E69E8E6D-08CF-47CE-8AD6-1B32CD4D66D8}" type="presOf" srcId="{FFC53388-453D-405F-B9FD-9FE8963E842A}" destId="{EA279780-FE64-4826-BD95-EB69B288B813}" srcOrd="0" destOrd="0" presId="urn:microsoft.com/office/officeart/2005/8/layout/list1"/>
    <dgm:cxn modelId="{8AB2937E-A318-4E51-97A5-BFD845629C0F}" type="presOf" srcId="{B05C1F80-F68F-4557-B476-F5F93FA16687}" destId="{D71B0A67-1B99-4533-A9E3-4836ED9D28FD}" srcOrd="1" destOrd="0" presId="urn:microsoft.com/office/officeart/2005/8/layout/list1"/>
    <dgm:cxn modelId="{5F36EE8D-C6B4-45A9-8F8C-B8D54493E4B8}" type="presOf" srcId="{4B536621-7E0C-4BFD-84F0-7E219919E3E0}" destId="{15E2DA47-34C7-497F-8EB3-3FB8ADA79C58}" srcOrd="0" destOrd="0" presId="urn:microsoft.com/office/officeart/2005/8/layout/list1"/>
    <dgm:cxn modelId="{CF8231C8-A39B-4676-B7A1-20BB1C2B5F5F}" type="presParOf" srcId="{48DDE5FE-C77B-4E5A-B561-70793EA1C9F1}" destId="{D4E33B83-7C9B-414F-B6DD-BBFF014AE779}" srcOrd="0" destOrd="0" presId="urn:microsoft.com/office/officeart/2005/8/layout/list1"/>
    <dgm:cxn modelId="{B313FA70-B554-455C-9779-5FFDFABB5F37}" type="presParOf" srcId="{D4E33B83-7C9B-414F-B6DD-BBFF014AE779}" destId="{EA279780-FE64-4826-BD95-EB69B288B813}" srcOrd="0" destOrd="0" presId="urn:microsoft.com/office/officeart/2005/8/layout/list1"/>
    <dgm:cxn modelId="{5BD25EF5-8F32-4CBA-8902-FC47E0B4DC0B}" type="presParOf" srcId="{D4E33B83-7C9B-414F-B6DD-BBFF014AE779}" destId="{3D264435-52D6-4AB5-ADCE-204B1CB533DA}" srcOrd="1" destOrd="0" presId="urn:microsoft.com/office/officeart/2005/8/layout/list1"/>
    <dgm:cxn modelId="{6FAE70C5-136F-450D-86B7-4FD112052046}" type="presParOf" srcId="{48DDE5FE-C77B-4E5A-B561-70793EA1C9F1}" destId="{4CEFBCD5-FDAF-43C1-99ED-359FC582FBF3}" srcOrd="1" destOrd="0" presId="urn:microsoft.com/office/officeart/2005/8/layout/list1"/>
    <dgm:cxn modelId="{F9F4DFDF-83D7-43EC-8D96-09473BB10EA7}" type="presParOf" srcId="{48DDE5FE-C77B-4E5A-B561-70793EA1C9F1}" destId="{218E6181-DDDC-4D94-9AE7-30E0E153C8F0}" srcOrd="2" destOrd="0" presId="urn:microsoft.com/office/officeart/2005/8/layout/list1"/>
    <dgm:cxn modelId="{96813A0C-08B7-49D5-82A8-78A4B275D263}" type="presParOf" srcId="{48DDE5FE-C77B-4E5A-B561-70793EA1C9F1}" destId="{F4759D17-4E3D-4E91-B24E-33BCC401BB3D}" srcOrd="3" destOrd="0" presId="urn:microsoft.com/office/officeart/2005/8/layout/list1"/>
    <dgm:cxn modelId="{260C08DB-5E5C-49AF-9937-03C66F0770A7}" type="presParOf" srcId="{48DDE5FE-C77B-4E5A-B561-70793EA1C9F1}" destId="{AB456429-92EC-43DA-9809-440B1AB4CA53}" srcOrd="4" destOrd="0" presId="urn:microsoft.com/office/officeart/2005/8/layout/list1"/>
    <dgm:cxn modelId="{1240FBD9-197B-4879-BBA4-CA1C212679A2}" type="presParOf" srcId="{AB456429-92EC-43DA-9809-440B1AB4CA53}" destId="{A9A038B0-DDEB-4FBD-822E-189DD3ECAC55}" srcOrd="0" destOrd="0" presId="urn:microsoft.com/office/officeart/2005/8/layout/list1"/>
    <dgm:cxn modelId="{CF7BD25F-93A8-44DF-B6B4-B5A51F18F53B}" type="presParOf" srcId="{AB456429-92EC-43DA-9809-440B1AB4CA53}" destId="{5D40A994-DF92-49B1-BC37-241A97C707FA}" srcOrd="1" destOrd="0" presId="urn:microsoft.com/office/officeart/2005/8/layout/list1"/>
    <dgm:cxn modelId="{E4600DA2-7860-4246-9CE0-2B479D91F3DF}" type="presParOf" srcId="{48DDE5FE-C77B-4E5A-B561-70793EA1C9F1}" destId="{382E4810-34B3-4046-A060-F2D52FA9E6F3}" srcOrd="5" destOrd="0" presId="urn:microsoft.com/office/officeart/2005/8/layout/list1"/>
    <dgm:cxn modelId="{80DB59B3-B87F-4BE1-8FCF-236408ECE332}" type="presParOf" srcId="{48DDE5FE-C77B-4E5A-B561-70793EA1C9F1}" destId="{8354B04F-E015-44DD-991C-785262D7390B}" srcOrd="6" destOrd="0" presId="urn:microsoft.com/office/officeart/2005/8/layout/list1"/>
    <dgm:cxn modelId="{C8DBB231-095B-47EE-8DDC-EFDA95B5A3F4}" type="presParOf" srcId="{48DDE5FE-C77B-4E5A-B561-70793EA1C9F1}" destId="{C99F6AA4-C391-49BF-8AD7-65FF4BBE9DE2}" srcOrd="7" destOrd="0" presId="urn:microsoft.com/office/officeart/2005/8/layout/list1"/>
    <dgm:cxn modelId="{6ECB789C-A978-4A87-962D-CDE0B1166097}" type="presParOf" srcId="{48DDE5FE-C77B-4E5A-B561-70793EA1C9F1}" destId="{84085520-6C7B-4B74-B4CF-FC372FB4E7C5}" srcOrd="8" destOrd="0" presId="urn:microsoft.com/office/officeart/2005/8/layout/list1"/>
    <dgm:cxn modelId="{5E5C1393-AA36-45DD-953D-5C705AC54163}" type="presParOf" srcId="{84085520-6C7B-4B74-B4CF-FC372FB4E7C5}" destId="{15E2DA47-34C7-497F-8EB3-3FB8ADA79C58}" srcOrd="0" destOrd="0" presId="urn:microsoft.com/office/officeart/2005/8/layout/list1"/>
    <dgm:cxn modelId="{4ABAAAD8-CDC8-4BB5-873C-F2A6AE22402E}" type="presParOf" srcId="{84085520-6C7B-4B74-B4CF-FC372FB4E7C5}" destId="{E02DF7B7-6556-41D6-B96A-F782E524A96E}" srcOrd="1" destOrd="0" presId="urn:microsoft.com/office/officeart/2005/8/layout/list1"/>
    <dgm:cxn modelId="{D06D9E00-71BC-4246-9FC9-2129896E9401}" type="presParOf" srcId="{48DDE5FE-C77B-4E5A-B561-70793EA1C9F1}" destId="{70899DAB-C4E1-4C5A-81F7-EB8D90A84B18}" srcOrd="9" destOrd="0" presId="urn:microsoft.com/office/officeart/2005/8/layout/list1"/>
    <dgm:cxn modelId="{6BE50A22-67F9-4014-AB09-60FBEE7C0B76}" type="presParOf" srcId="{48DDE5FE-C77B-4E5A-B561-70793EA1C9F1}" destId="{36E270AB-D6AB-47DD-B95D-16A533AEF805}" srcOrd="10" destOrd="0" presId="urn:microsoft.com/office/officeart/2005/8/layout/list1"/>
    <dgm:cxn modelId="{4AC1C779-0B75-41B7-9A3B-3BBECD3ED8BB}" type="presParOf" srcId="{48DDE5FE-C77B-4E5A-B561-70793EA1C9F1}" destId="{63F21897-BF61-4ECD-8D6E-FD143C7BBE7F}" srcOrd="11" destOrd="0" presId="urn:microsoft.com/office/officeart/2005/8/layout/list1"/>
    <dgm:cxn modelId="{C9B4FBAF-604A-4129-95A2-CF1144B4059E}" type="presParOf" srcId="{48DDE5FE-C77B-4E5A-B561-70793EA1C9F1}" destId="{B449F1CA-55C4-4CE9-9888-0711CFB39073}" srcOrd="12" destOrd="0" presId="urn:microsoft.com/office/officeart/2005/8/layout/list1"/>
    <dgm:cxn modelId="{C32BC9A0-EF74-4782-BE9E-273B0B925ABE}" type="presParOf" srcId="{B449F1CA-55C4-4CE9-9888-0711CFB39073}" destId="{C68031A9-9803-4394-9ECC-289AC9AB3CFD}" srcOrd="0" destOrd="0" presId="urn:microsoft.com/office/officeart/2005/8/layout/list1"/>
    <dgm:cxn modelId="{B3C435D9-16A9-4A58-A9DA-4546B2491011}" type="presParOf" srcId="{B449F1CA-55C4-4CE9-9888-0711CFB39073}" destId="{D71B0A67-1B99-4533-A9E3-4836ED9D28FD}" srcOrd="1" destOrd="0" presId="urn:microsoft.com/office/officeart/2005/8/layout/list1"/>
    <dgm:cxn modelId="{78DE5FF5-B051-4DDE-9E1B-8602C51AD573}" type="presParOf" srcId="{48DDE5FE-C77B-4E5A-B561-70793EA1C9F1}" destId="{9EB5005C-EA2F-47D5-823B-1ED2285D753D}" srcOrd="13" destOrd="0" presId="urn:microsoft.com/office/officeart/2005/8/layout/list1"/>
    <dgm:cxn modelId="{363E2766-DC7E-4756-8F8A-CF919D1DAC41}" type="presParOf" srcId="{48DDE5FE-C77B-4E5A-B561-70793EA1C9F1}" destId="{3E7D5585-595D-4A4F-B01C-1D1C96B483D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DF13A-2475-4EF7-AD9F-A2BB3FEE2492}">
      <dsp:nvSpPr>
        <dsp:cNvPr id="0" name=""/>
        <dsp:cNvSpPr/>
      </dsp:nvSpPr>
      <dsp:spPr>
        <a:xfrm rot="5400000">
          <a:off x="-274197" y="276725"/>
          <a:ext cx="1827980" cy="127958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0" y="642321"/>
        <a:ext cx="1279586" cy="548394"/>
      </dsp:txXfrm>
    </dsp:sp>
    <dsp:sp modelId="{32545EF4-C299-48E1-848A-F2E91FD67190}">
      <dsp:nvSpPr>
        <dsp:cNvPr id="0" name=""/>
        <dsp:cNvSpPr/>
      </dsp:nvSpPr>
      <dsp:spPr>
        <a:xfrm rot="5400000">
          <a:off x="4617699" y="-3335584"/>
          <a:ext cx="1188187" cy="7864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神蹟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kern="1200" dirty="0" err="1" smtClean="0">
              <a:latin typeface="AR Maokai Heavy Big5" pitchFamily="49" charset="-120"/>
              <a:ea typeface="AR Maokai Heavy Big5" pitchFamily="49" charset="-120"/>
            </a:rPr>
            <a:t>Teras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the wonder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指令人驚奇的事</a:t>
          </a: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1279587" y="60531"/>
        <a:ext cx="7806410" cy="1072181"/>
      </dsp:txXfrm>
    </dsp:sp>
    <dsp:sp modelId="{B4D3B916-6511-4D86-B4A6-A5A081C46886}">
      <dsp:nvSpPr>
        <dsp:cNvPr id="0" name=""/>
        <dsp:cNvSpPr/>
      </dsp:nvSpPr>
      <dsp:spPr>
        <a:xfrm rot="5400000">
          <a:off x="-274197" y="1912906"/>
          <a:ext cx="1827980" cy="127958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0" y="2278502"/>
        <a:ext cx="1279586" cy="548394"/>
      </dsp:txXfrm>
    </dsp:sp>
    <dsp:sp modelId="{0C910142-F241-4A2D-BA15-DC92D6213557}">
      <dsp:nvSpPr>
        <dsp:cNvPr id="0" name=""/>
        <dsp:cNvSpPr/>
      </dsp:nvSpPr>
      <dsp:spPr>
        <a:xfrm rot="5400000">
          <a:off x="4617699" y="-1699403"/>
          <a:ext cx="1188187" cy="7864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異能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kern="1200" dirty="0" err="1" smtClean="0">
              <a:latin typeface="AR Maokai Heavy Big5" pitchFamily="49" charset="-120"/>
              <a:ea typeface="AR Maokai Heavy Big5" pitchFamily="49" charset="-120"/>
            </a:rPr>
            <a:t>Dunamis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mighty, power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指大能或力量</a:t>
          </a: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1279587" y="1696712"/>
        <a:ext cx="7806410" cy="1072181"/>
      </dsp:txXfrm>
    </dsp:sp>
    <dsp:sp modelId="{A78E5C0B-DBFF-4144-9496-08830118DD83}">
      <dsp:nvSpPr>
        <dsp:cNvPr id="0" name=""/>
        <dsp:cNvSpPr/>
      </dsp:nvSpPr>
      <dsp:spPr>
        <a:xfrm rot="5400000">
          <a:off x="-274197" y="3549087"/>
          <a:ext cx="1827980" cy="127958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0" y="3914683"/>
        <a:ext cx="1279586" cy="548394"/>
      </dsp:txXfrm>
    </dsp:sp>
    <dsp:sp modelId="{38117592-13E0-4566-AA32-FC9DE2A73412}">
      <dsp:nvSpPr>
        <dsp:cNvPr id="0" name=""/>
        <dsp:cNvSpPr/>
      </dsp:nvSpPr>
      <dsp:spPr>
        <a:xfrm rot="5400000">
          <a:off x="4617699" y="-63222"/>
          <a:ext cx="1188187" cy="78644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記號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(</a:t>
          </a:r>
          <a:r>
            <a:rPr lang="en-US" sz="4000" kern="1200" dirty="0" err="1" smtClean="0">
              <a:latin typeface="AR Maokai Heavy Big5" pitchFamily="49" charset="-120"/>
              <a:ea typeface="AR Maokai Heavy Big5" pitchFamily="49" charset="-120"/>
            </a:rPr>
            <a:t>Semeion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)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：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the sign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指記號</a:t>
          </a:r>
          <a:r>
            <a:rPr lang="en-US" sz="4000" kern="1200" dirty="0" smtClean="0">
              <a:latin typeface="AR Maokai Heavy Big5" pitchFamily="49" charset="-120"/>
              <a:ea typeface="AR Maokai Heavy Big5" pitchFamily="49" charset="-120"/>
            </a:rPr>
            <a:t>/</a:t>
          </a:r>
          <a:r>
            <a:rPr lang="zh-TW" sz="4000" kern="1200" dirty="0" smtClean="0">
              <a:latin typeface="AR Maokai Heavy Big5" pitchFamily="49" charset="-120"/>
              <a:ea typeface="AR Maokai Heavy Big5" pitchFamily="49" charset="-120"/>
            </a:rPr>
            <a:t>兆頭</a:t>
          </a:r>
          <a:endParaRPr lang="en-US" sz="4000" kern="1200" dirty="0">
            <a:latin typeface="AR Maokai Heavy Big5" pitchFamily="49" charset="-120"/>
            <a:ea typeface="AR Maokai Heavy Big5" pitchFamily="49" charset="-120"/>
          </a:endParaRPr>
        </a:p>
      </dsp:txBody>
      <dsp:txXfrm rot="-5400000">
        <a:off x="1279587" y="3332893"/>
        <a:ext cx="7806410" cy="1072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E6181-DDDC-4D94-9AE7-30E0E153C8F0}">
      <dsp:nvSpPr>
        <dsp:cNvPr id="0" name=""/>
        <dsp:cNvSpPr/>
      </dsp:nvSpPr>
      <dsp:spPr>
        <a:xfrm>
          <a:off x="0" y="428160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264435-52D6-4AB5-ADCE-204B1CB533DA}">
      <dsp:nvSpPr>
        <dsp:cNvPr id="0" name=""/>
        <dsp:cNvSpPr/>
      </dsp:nvSpPr>
      <dsp:spPr>
        <a:xfrm>
          <a:off x="434340" y="120"/>
          <a:ext cx="6080760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AR Maokai Heavy Big5" pitchFamily="49" charset="-120"/>
              <a:ea typeface="AR Maokai Heavy Big5" pitchFamily="49" charset="-120"/>
            </a:rPr>
            <a:t>鄰舍與瞎子的對話</a:t>
          </a:r>
          <a:endParaRPr lang="en-US" sz="3200" kern="1200" dirty="0">
            <a:latin typeface="AR Maokai Heavy Big5" pitchFamily="49" charset="-120"/>
            <a:ea typeface="AR Maokai Heavy Big5" pitchFamily="49" charset="-120"/>
          </a:endParaRPr>
        </a:p>
      </dsp:txBody>
      <dsp:txXfrm>
        <a:off x="476130" y="41910"/>
        <a:ext cx="5997180" cy="772500"/>
      </dsp:txXfrm>
    </dsp:sp>
    <dsp:sp modelId="{8354B04F-E015-44DD-991C-785262D7390B}">
      <dsp:nvSpPr>
        <dsp:cNvPr id="0" name=""/>
        <dsp:cNvSpPr/>
      </dsp:nvSpPr>
      <dsp:spPr>
        <a:xfrm>
          <a:off x="0" y="1743600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070112"/>
              <a:satOff val="13230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40A994-DF92-49B1-BC37-241A97C707FA}">
      <dsp:nvSpPr>
        <dsp:cNvPr id="0" name=""/>
        <dsp:cNvSpPr/>
      </dsp:nvSpPr>
      <dsp:spPr>
        <a:xfrm>
          <a:off x="434340" y="1315560"/>
          <a:ext cx="6080760" cy="856080"/>
        </a:xfrm>
        <a:prstGeom prst="roundRect">
          <a:avLst/>
        </a:prstGeom>
        <a:solidFill>
          <a:schemeClr val="accent4">
            <a:hueOff val="-1070112"/>
            <a:satOff val="13230"/>
            <a:lumOff val="-43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AR Maokai Heavy Big5" pitchFamily="49" charset="-120"/>
              <a:ea typeface="AR Maokai Heavy Big5" pitchFamily="49" charset="-120"/>
            </a:rPr>
            <a:t>法利賽人與瞎子的對話</a:t>
          </a:r>
          <a:endParaRPr lang="en-US" sz="3200" kern="1200" dirty="0">
            <a:latin typeface="AR Maokai Heavy Big5" pitchFamily="49" charset="-120"/>
            <a:ea typeface="AR Maokai Heavy Big5" pitchFamily="49" charset="-120"/>
          </a:endParaRPr>
        </a:p>
      </dsp:txBody>
      <dsp:txXfrm>
        <a:off x="476130" y="1357350"/>
        <a:ext cx="5997180" cy="772500"/>
      </dsp:txXfrm>
    </dsp:sp>
    <dsp:sp modelId="{36E270AB-D6AB-47DD-B95D-16A533AEF805}">
      <dsp:nvSpPr>
        <dsp:cNvPr id="0" name=""/>
        <dsp:cNvSpPr/>
      </dsp:nvSpPr>
      <dsp:spPr>
        <a:xfrm>
          <a:off x="0" y="3059040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140224"/>
              <a:satOff val="26460"/>
              <a:lumOff val="-8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2DF7B7-6556-41D6-B96A-F782E524A96E}">
      <dsp:nvSpPr>
        <dsp:cNvPr id="0" name=""/>
        <dsp:cNvSpPr/>
      </dsp:nvSpPr>
      <dsp:spPr>
        <a:xfrm>
          <a:off x="434340" y="2631000"/>
          <a:ext cx="6080760" cy="856080"/>
        </a:xfrm>
        <a:prstGeom prst="roundRect">
          <a:avLst/>
        </a:prstGeom>
        <a:solidFill>
          <a:schemeClr val="accent4">
            <a:hueOff val="-2140224"/>
            <a:satOff val="26460"/>
            <a:lumOff val="-86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latin typeface="AR Maokai Heavy Big5" pitchFamily="49" charset="-120"/>
              <a:ea typeface="AR Maokai Heavy Big5" pitchFamily="49" charset="-120"/>
            </a:rPr>
            <a:t>法利賽人與瞎子的父母的對話</a:t>
          </a:r>
          <a:endParaRPr lang="en-US" sz="3200" kern="1200" dirty="0">
            <a:latin typeface="AR Maokai Heavy Big5" pitchFamily="49" charset="-120"/>
            <a:ea typeface="AR Maokai Heavy Big5" pitchFamily="49" charset="-120"/>
          </a:endParaRPr>
        </a:p>
      </dsp:txBody>
      <dsp:txXfrm>
        <a:off x="476130" y="2672790"/>
        <a:ext cx="5997180" cy="772500"/>
      </dsp:txXfrm>
    </dsp:sp>
    <dsp:sp modelId="{3E7D5585-595D-4A4F-B01C-1D1C96B483DB}">
      <dsp:nvSpPr>
        <dsp:cNvPr id="0" name=""/>
        <dsp:cNvSpPr/>
      </dsp:nvSpPr>
      <dsp:spPr>
        <a:xfrm>
          <a:off x="0" y="4374479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B0A67-1B99-4533-A9E3-4836ED9D28FD}">
      <dsp:nvSpPr>
        <dsp:cNvPr id="0" name=""/>
        <dsp:cNvSpPr/>
      </dsp:nvSpPr>
      <dsp:spPr>
        <a:xfrm>
          <a:off x="434340" y="3946440"/>
          <a:ext cx="6080760" cy="856080"/>
        </a:xfrm>
        <a:prstGeom prst="roundRect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smtClean="0">
              <a:latin typeface="AR Maokai Heavy Big5" pitchFamily="49" charset="-120"/>
              <a:ea typeface="AR Maokai Heavy Big5" pitchFamily="49" charset="-120"/>
            </a:rPr>
            <a:t>法利賽人第二次與瞎子對話</a:t>
          </a:r>
          <a:endParaRPr lang="en-US" sz="3200" kern="1200">
            <a:latin typeface="AR Maokai Heavy Big5" pitchFamily="49" charset="-120"/>
            <a:ea typeface="AR Maokai Heavy Big5" pitchFamily="49" charset="-120"/>
          </a:endParaRPr>
        </a:p>
      </dsp:txBody>
      <dsp:txXfrm>
        <a:off x="476130" y="3988230"/>
        <a:ext cx="5997180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E51BEEA-4A58-48B7-986B-94E1E1B94B67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C6B5C08-92E9-4BDC-AEDD-FD45244C9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32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14D9E3B-6F16-4864-91FB-86C6F408E17A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A50A20-48AF-45E7-A0AA-8A927066E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60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9A0E0F-6103-4AE0-BF1F-92E139337032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38AD79-6CAE-4C53-8591-64C58EB95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7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C3CAD-16F8-47A3-98A3-7AB4C5835EA4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63252-5C3A-4E24-9107-55379C96D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6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7F29B-B04E-4462-BC8E-B8BE714894C3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BE28A-B854-45FD-BB3E-1E1516B7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64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792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2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38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4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70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45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37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886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50739D-B16E-4EEA-9306-8355B4003B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42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B8DD8F-488A-4876-B91F-53A03351CCD8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2EB640-1F99-4063-A856-8D920330E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A8DB-2A8C-4EDB-B909-9CEFEDCFC007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6590C-3C10-4ED2-A29F-CE50F27E4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0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23E027-1A89-4447-A44E-5D48C79FC959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AB6F80-A3C7-444C-8B84-06D6F4AC2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2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B85B9-A82B-4264-A9FF-0301F792130B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FA04-E9FE-4A4A-B753-82D53B88A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4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E4E97F-11B6-4D84-AED9-383C60A6F4C8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2AC13E-3E04-4635-A80D-37FD7F766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2FD817-B2AB-42EB-BF9B-8643728613CA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601446-551B-4B54-8DB6-8FC71FE1F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5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FD5648-C9B1-435B-A81E-7CB9C2DF0A53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47F0A8-7D4A-4393-89EE-B9DCFBEF0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16667E47-9F4F-4F0F-B810-5256281095E0}" type="datetimeFigureOut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8376A892-E596-43DB-96A5-CFD2DAE0C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11" r:id="rId1"/>
    <p:sldLayoutId id="2147488912" r:id="rId2"/>
    <p:sldLayoutId id="2147488913" r:id="rId3"/>
    <p:sldLayoutId id="2147488914" r:id="rId4"/>
    <p:sldLayoutId id="2147488915" r:id="rId5"/>
    <p:sldLayoutId id="2147488916" r:id="rId6"/>
    <p:sldLayoutId id="2147488917" r:id="rId7"/>
    <p:sldLayoutId id="2147488918" r:id="rId8"/>
    <p:sldLayoutId id="2147488919" r:id="rId9"/>
    <p:sldLayoutId id="2147488920" r:id="rId10"/>
    <p:sldLayoutId id="2147488921" r:id="rId11"/>
    <p:sldLayoutId id="2147488922" r:id="rId12"/>
    <p:sldLayoutId id="2147488923" r:id="rId13"/>
    <p:sldLayoutId id="2147488924" r:id="rId14"/>
    <p:sldLayoutId id="2147488925" r:id="rId15"/>
    <p:sldLayoutId id="2147488926" r:id="rId16"/>
    <p:sldLayoutId id="2147488927" r:id="rId17"/>
    <p:sldLayoutId id="2147488928" r:id="rId18"/>
    <p:sldLayoutId id="2147488929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4343400"/>
            <a:ext cx="6340475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Maokai Heavy Big5" pitchFamily="49" charset="-120"/>
                <a:ea typeface="AR Maokai Heavy Big5" pitchFamily="49" charset="-120"/>
              </a:rPr>
              <a:t>這是「我」的故事</a:t>
            </a:r>
            <a:endParaRPr lang="en-US" alt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5715000"/>
            <a:ext cx="2698750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 dirty="0">
                <a:latin typeface="AR Kaiti Medium Big5" pitchFamily="49" charset="-120"/>
                <a:ea typeface="AR Kaiti Medium Big5" pitchFamily="49" charset="-120"/>
              </a:rPr>
              <a:t>約翰福音</a:t>
            </a:r>
            <a:r>
              <a:rPr lang="en-US" altLang="en-US" sz="2800" b="1" dirty="0">
                <a:latin typeface="AR Kaiti Medium Big5" pitchFamily="49" charset="-120"/>
                <a:ea typeface="AR Kaiti Medium Big5" pitchFamily="49" charset="-120"/>
              </a:rPr>
              <a:t>9:1-41</a:t>
            </a:r>
          </a:p>
        </p:txBody>
      </p:sp>
      <p:pic>
        <p:nvPicPr>
          <p:cNvPr id="21508" name="Picture 5" descr="http://www.westhartfordchurch.com/uploads/images/MyStoryMarketing.images.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9600" y="381000"/>
            <a:ext cx="141605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4800" dirty="0">
                <a:solidFill>
                  <a:srgbClr val="0070C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結論</a:t>
            </a:r>
            <a:endParaRPr lang="en-US" altLang="zh-TW" sz="4800" dirty="0">
              <a:solidFill>
                <a:srgbClr val="0070C0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90600" y="1828800"/>
            <a:ext cx="7315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就像瞎子的經歷，每個人都有一個自己的故事，而且是一個獨一無二的故事！</a:t>
            </a:r>
            <a:endParaRPr lang="en-US" altLang="en-US" sz="3600">
              <a:solidFill>
                <a:srgbClr val="C0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19200" y="4038600"/>
            <a:ext cx="6956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6600">
                <a:latin typeface="AR Maokai Heavy Big5" pitchFamily="49" charset="-120"/>
                <a:ea typeface="AR Maokai Heavy Big5" pitchFamily="49" charset="-120"/>
              </a:rPr>
              <a:t>這是「我」的故事</a:t>
            </a:r>
            <a:endParaRPr lang="en-US" altLang="en-US" sz="660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2532" name="Picture 4" descr="http://www.gospelherald.com.hk/files/edi/edi_20131231_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-42863" y="457200"/>
            <a:ext cx="9186863" cy="923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54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一</a:t>
            </a:r>
            <a:r>
              <a:rPr lang="zh-TW" altLang="en-US" sz="54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、神</a:t>
            </a:r>
            <a:r>
              <a:rPr lang="zh-TW" altLang="en-US" sz="54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蹟？異能？神的作為</a:t>
            </a:r>
            <a:r>
              <a:rPr lang="zh-TW" altLang="en-US" sz="54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？</a:t>
            </a:r>
            <a:endParaRPr lang="zh-TW" altLang="en-US" sz="54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1752600"/>
          <a:ext cx="9144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143000"/>
            <a:ext cx="695575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</a:rPr>
              <a:t>第一，醫治的記載非常簡潔</a:t>
            </a:r>
            <a:endParaRPr lang="en-US" sz="44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514600"/>
            <a:ext cx="695575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第二、醫治的方法超乎常理</a:t>
            </a:r>
            <a:endParaRPr lang="en-US" altLang="en-US" sz="4400" dirty="0"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887450"/>
            <a:ext cx="76200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第三、醫治與上帝的作為有關</a:t>
            </a:r>
            <a:endParaRPr lang="en-US" altLang="en-US" sz="4400" dirty="0"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4953000"/>
            <a:ext cx="7543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 b="1">
                <a:latin typeface="AR StdKaiti Medium Big5" pitchFamily="49" charset="-120"/>
                <a:ea typeface="AR StdKaiti Medium Big5" pitchFamily="49" charset="-120"/>
              </a:rPr>
              <a:t>「</a:t>
            </a:r>
            <a:r>
              <a:rPr lang="en-US" altLang="en-US" sz="3200" b="1" baseline="30000">
                <a:latin typeface="AR StdKaiti Medium Big5" pitchFamily="49" charset="-120"/>
                <a:ea typeface="AR StdKaiti Medium Big5" pitchFamily="49" charset="-120"/>
              </a:rPr>
              <a:t>3</a:t>
            </a:r>
            <a:r>
              <a:rPr lang="en-US" altLang="en-US" sz="3200" b="1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zh-TW" altLang="en-US" sz="3200" b="1">
                <a:latin typeface="AR StdKaiti Medium Big5" pitchFamily="49" charset="-120"/>
                <a:ea typeface="AR StdKaiti Medium Big5" pitchFamily="49" charset="-120"/>
              </a:rPr>
              <a:t>耶穌回答說：「也不是這人犯了罪，也不是他父母犯了罪，是要在他身上顯出神的作為來。</a:t>
            </a:r>
            <a:r>
              <a:rPr lang="en-US" altLang="en-US" sz="3200" b="1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zh-TW" altLang="en-US" sz="3200" b="1">
                <a:latin typeface="AR StdKaiti Medium Big5" pitchFamily="49" charset="-120"/>
                <a:ea typeface="AR StdKaiti Medium Big5" pitchFamily="49" charset="-120"/>
              </a:rPr>
              <a:t>」</a:t>
            </a:r>
            <a:endParaRPr lang="en-US" altLang="en-US" sz="3200">
              <a:latin typeface="AR StdKaiti Medium Big5" pitchFamily="49" charset="-120"/>
              <a:ea typeface="AR Std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http://www.godlive.net/uploads/allimg/120507/1-12050FKH13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6019800"/>
            <a:ext cx="1620838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 dirty="0">
                <a:latin typeface="AR Kaiti Medium Big5" pitchFamily="49" charset="-120"/>
                <a:ea typeface="AR Kaiti Medium Big5" pitchFamily="49" charset="-120"/>
              </a:rPr>
              <a:t>西羅亞</a:t>
            </a:r>
            <a:r>
              <a:rPr lang="zh-TW" altLang="en-US" sz="2800" b="1" dirty="0">
                <a:latin typeface="AR Kaiti Medium Big5" pitchFamily="49" charset="-120"/>
                <a:ea typeface="AR Kaiti Medium Big5" pitchFamily="49" charset="-120"/>
              </a:rPr>
              <a:t>池</a:t>
            </a:r>
            <a:endParaRPr lang="en-US" sz="28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304800" y="304800"/>
            <a:ext cx="634047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48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</a:t>
            </a:r>
            <a:r>
              <a:rPr lang="zh-TW" altLang="en-US" sz="48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、誰</a:t>
            </a:r>
            <a:r>
              <a:rPr lang="zh-TW" altLang="en-US" sz="48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是真正的瞎子</a:t>
            </a:r>
            <a:r>
              <a:rPr lang="zh-TW" altLang="en-US" sz="4800" dirty="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？</a:t>
            </a:r>
            <a:endParaRPr lang="zh-TW" altLang="en-US" sz="48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2286000"/>
            <a:ext cx="695575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七個神蹟（</a:t>
            </a:r>
            <a:r>
              <a:rPr lang="en-US" sz="4400" dirty="0" err="1">
                <a:latin typeface="AR Maokai Heavy Big5" pitchFamily="49" charset="-120"/>
                <a:ea typeface="AR Maokai Heavy Big5" pitchFamily="49" charset="-120"/>
              </a:rPr>
              <a:t>Semeion</a:t>
            </a: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 記號）</a:t>
            </a:r>
            <a:endParaRPr lang="en-US" sz="4400" dirty="0"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4572000"/>
            <a:ext cx="6109365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dirty="0">
                <a:latin typeface="AR Maokai Heavy Big5" pitchFamily="49" charset="-120"/>
                <a:ea typeface="AR Maokai Heavy Big5" pitchFamily="49" charset="-120"/>
              </a:rPr>
              <a:t>七個談論 </a:t>
            </a:r>
            <a:r>
              <a:rPr lang="en-US" altLang="en-US" sz="4400" dirty="0">
                <a:latin typeface="AR Maokai Heavy Big5" pitchFamily="49" charset="-120"/>
                <a:ea typeface="AR Maokai Heavy Big5" pitchFamily="49" charset="-120"/>
              </a:rPr>
              <a:t>(discourses)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9000" y="3048000"/>
            <a:ext cx="14160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960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＋</a:t>
            </a:r>
            <a:endParaRPr lang="en-US" altLang="en-US" sz="96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thekundalini.org/yahoo_site_admin/assets/images/Psalm_of_David.771758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6807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52800" y="381000"/>
            <a:ext cx="5638800" cy="4524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200" dirty="0">
                <a:latin typeface="AR StdKaiti Medium Big5" pitchFamily="49" charset="-120"/>
                <a:ea typeface="AR StdKaiti Medium Big5" pitchFamily="49" charset="-120"/>
              </a:rPr>
              <a:t>「好牧者」的比喻說</a:t>
            </a:r>
            <a:endParaRPr lang="en-US" altLang="zh-TW" sz="3200" dirty="0">
              <a:latin typeface="AR StdKaiti Medium Big5" pitchFamily="49" charset="-120"/>
              <a:ea typeface="AR StdKaiti Medium Big5" pitchFamily="49" charset="-120"/>
            </a:endParaRPr>
          </a:p>
          <a:p>
            <a:pPr>
              <a:defRPr/>
            </a:pPr>
            <a:r>
              <a:rPr lang="zh-TW" altLang="en-US" sz="3200" dirty="0">
                <a:latin typeface="AR StdKaiti Medium Big5" pitchFamily="49" charset="-120"/>
                <a:ea typeface="AR StdKaiti Medium Big5" pitchFamily="49" charset="-120"/>
              </a:rPr>
              <a:t>「</a:t>
            </a:r>
            <a:r>
              <a:rPr lang="en-US" sz="3200" b="1" baseline="30000" dirty="0">
                <a:latin typeface="AR StdKaiti Medium Big5" pitchFamily="49" charset="-120"/>
                <a:ea typeface="AR StdKaiti Medium Big5" pitchFamily="49" charset="-120"/>
              </a:rPr>
              <a:t>1</a:t>
            </a:r>
            <a:r>
              <a:rPr lang="zh-TW" altLang="en-US" sz="3200" b="1" dirty="0">
                <a:latin typeface="AR StdKaiti Medium Big5" pitchFamily="49" charset="-120"/>
                <a:ea typeface="AR StdKaiti Medium Big5" pitchFamily="49" charset="-120"/>
              </a:rPr>
              <a:t>我實實在在地告訴你們</a:t>
            </a:r>
            <a:r>
              <a:rPr lang="en-US" sz="3200" b="1" dirty="0">
                <a:latin typeface="AR StdKaiti Medium Big5" pitchFamily="49" charset="-120"/>
                <a:ea typeface="AR StdKaiti Medium Big5" pitchFamily="49" charset="-120"/>
              </a:rPr>
              <a:t>……</a:t>
            </a:r>
            <a:r>
              <a:rPr lang="en-US" sz="3200" b="1" baseline="30000" dirty="0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en-US" sz="3200" baseline="30000" dirty="0">
                <a:latin typeface="AR StdKaiti Medium Big5" pitchFamily="49" charset="-120"/>
                <a:ea typeface="AR StdKaiti Medium Big5" pitchFamily="49" charset="-120"/>
              </a:rPr>
              <a:t>2</a:t>
            </a:r>
            <a:r>
              <a:rPr lang="en-US" sz="3200" dirty="0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zh-TW" altLang="en-US" sz="3200" b="1" dirty="0">
                <a:latin typeface="AR StdKaiti Medium Big5" pitchFamily="49" charset="-120"/>
                <a:ea typeface="AR StdKaiti Medium Big5" pitchFamily="49" charset="-120"/>
              </a:rPr>
              <a:t>從門進去的，才是羊的牧人。</a:t>
            </a:r>
            <a:r>
              <a:rPr lang="en-US" sz="3200" b="1" baseline="30000" dirty="0">
                <a:latin typeface="AR StdKaiti Medium Big5" pitchFamily="49" charset="-120"/>
                <a:ea typeface="AR StdKaiti Medium Big5" pitchFamily="49" charset="-120"/>
              </a:rPr>
              <a:t> 3</a:t>
            </a:r>
            <a:r>
              <a:rPr lang="en-US" sz="3200" dirty="0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zh-TW" altLang="en-US" sz="3200" b="1" dirty="0">
                <a:latin typeface="AR StdKaiti Medium Big5" pitchFamily="49" charset="-120"/>
                <a:ea typeface="AR StdKaiti Medium Big5" pitchFamily="49" charset="-120"/>
              </a:rPr>
              <a:t>看門的就給他開門，羊也聽他的聲音。他按著名叫自己的羊，把羊領出來。</a:t>
            </a:r>
            <a:r>
              <a:rPr lang="en-US" sz="3200" b="1" baseline="30000" dirty="0">
                <a:latin typeface="AR StdKaiti Medium Big5" pitchFamily="49" charset="-120"/>
                <a:ea typeface="AR StdKaiti Medium Big5" pitchFamily="49" charset="-120"/>
              </a:rPr>
              <a:t> 4</a:t>
            </a:r>
            <a:r>
              <a:rPr lang="en-US" sz="3200" dirty="0">
                <a:latin typeface="AR StdKaiti Medium Big5" pitchFamily="49" charset="-120"/>
                <a:ea typeface="AR StdKaiti Medium Big5" pitchFamily="49" charset="-120"/>
              </a:rPr>
              <a:t> </a:t>
            </a:r>
            <a:r>
              <a:rPr lang="zh-TW" altLang="en-US" sz="3200" b="1" dirty="0">
                <a:latin typeface="AR StdKaiti Medium Big5" pitchFamily="49" charset="-120"/>
                <a:ea typeface="AR StdKaiti Medium Big5" pitchFamily="49" charset="-120"/>
              </a:rPr>
              <a:t>既放出自己的羊來，就在前頭走，羊也跟著他，因為認得他的聲音。」</a:t>
            </a:r>
            <a:r>
              <a:rPr lang="en-US" sz="3200" b="1" baseline="30000" dirty="0">
                <a:latin typeface="AR StdKaiti Medium Big5" pitchFamily="49" charset="-120"/>
                <a:ea typeface="AR StdKaiti Medium Big5" pitchFamily="49" charset="-120"/>
              </a:rPr>
              <a:t> </a:t>
            </a:r>
            <a:endParaRPr lang="en-US" sz="3200" dirty="0">
              <a:latin typeface="AR StdKaiti Medium Big5" pitchFamily="49" charset="-120"/>
              <a:ea typeface="AR Std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457200" y="457200"/>
            <a:ext cx="695642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zh-TW" altLang="en-US" sz="48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三</a:t>
            </a:r>
            <a:r>
              <a:rPr lang="zh-TW" altLang="en-US" sz="48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、前</a:t>
            </a:r>
            <a:r>
              <a:rPr lang="zh-TW" altLang="en-US" sz="48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我瞎眼、今能看</a:t>
            </a:r>
            <a:r>
              <a:rPr lang="zh-TW" altLang="en-US" sz="48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見</a:t>
            </a:r>
            <a:endParaRPr lang="en-US" altLang="en-US" sz="4800" dirty="0">
              <a:solidFill>
                <a:srgbClr val="C00000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" y="1524000"/>
          <a:ext cx="8686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264435-52D6-4AB5-ADCE-204B1CB53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D264435-52D6-4AB5-ADCE-204B1CB533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8E6181-DDDC-4D94-9AE7-30E0E153C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18E6181-DDDC-4D94-9AE7-30E0E153C8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40A994-DF92-49B1-BC37-241A97C7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D40A994-DF92-49B1-BC37-241A97C7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54B04F-E015-44DD-991C-785262D7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354B04F-E015-44DD-991C-785262D739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2DF7B7-6556-41D6-B96A-F782E524A9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02DF7B7-6556-41D6-B96A-F782E524A9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E270AB-D6AB-47DD-B95D-16A533AEF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36E270AB-D6AB-47DD-B95D-16A533AEF8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1B0A67-1B99-4533-A9E3-4836ED9D28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D71B0A67-1B99-4533-A9E3-4836ED9D28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7D5585-595D-4A4F-B01C-1D1C96B48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3E7D5585-595D-4A4F-B01C-1D1C96B483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9" descr="https://www.lds.org/bc/content/bible-videos/videos/jesus-heals-a-man-born-blind/images/80_jesus-heals-a-man-born-blind_1800x1200_72dpi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b="11250"/>
          <a:stretch>
            <a:fillRect/>
          </a:stretch>
        </p:blipFill>
        <p:spPr bwMode="auto">
          <a:xfrm>
            <a:off x="0" y="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8"/>
          <p:cNvSpPr>
            <a:spLocks noChangeArrowheads="1"/>
          </p:cNvSpPr>
          <p:nvPr/>
        </p:nvSpPr>
        <p:spPr bwMode="auto">
          <a:xfrm>
            <a:off x="533400" y="5486400"/>
            <a:ext cx="8077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4000" b="1">
                <a:solidFill>
                  <a:srgbClr val="C00000"/>
                </a:solidFill>
                <a:latin typeface="AR StdKaiti Medium Big5" pitchFamily="49" charset="-120"/>
                <a:ea typeface="AR StdKaiti Medium Big5" pitchFamily="49" charset="-120"/>
              </a:rPr>
              <a:t>有一件事我知道：從前我是眼瞎的，如今能看了！」（</a:t>
            </a:r>
            <a:r>
              <a:rPr lang="en-US" altLang="en-US" sz="4000" b="1">
                <a:solidFill>
                  <a:srgbClr val="C00000"/>
                </a:solidFill>
                <a:latin typeface="AR StdKaiti Medium Big5" pitchFamily="49" charset="-120"/>
                <a:ea typeface="AR StdKaiti Medium Big5" pitchFamily="49" charset="-120"/>
              </a:rPr>
              <a:t>v.25b</a:t>
            </a:r>
            <a:r>
              <a:rPr lang="zh-TW" altLang="en-US" sz="4000" b="1">
                <a:solidFill>
                  <a:srgbClr val="C00000"/>
                </a:solidFill>
                <a:latin typeface="AR StdKaiti Medium Big5" pitchFamily="49" charset="-120"/>
                <a:ea typeface="AR StdKaiti Medium Big5" pitchFamily="49" charset="-120"/>
              </a:rPr>
              <a:t>）</a:t>
            </a:r>
            <a:endParaRPr lang="en-US" altLang="en-US" sz="4000" b="1">
              <a:solidFill>
                <a:srgbClr val="C00000"/>
              </a:solidFill>
              <a:latin typeface="AR StdKaiti Medium Big5" pitchFamily="49" charset="-120"/>
              <a:ea typeface="AR StdKaiti Medium Big5" pitchFamily="49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34022</TotalTime>
  <Words>284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DFPBiaoKaiShu-B5</vt:lpstr>
      <vt:lpstr>Gill Sans MT</vt:lpstr>
      <vt:lpstr>Wingdings 2</vt:lpstr>
      <vt:lpstr>Verdana</vt:lpstr>
      <vt:lpstr>Calibri</vt:lpstr>
      <vt:lpstr>AR Maokai Heavy Big5</vt:lpstr>
      <vt:lpstr>AR Kaiti Medium Big5</vt:lpstr>
      <vt:lpstr>Times New Roman</vt:lpstr>
      <vt:lpstr>AR StdKaiti Medium Big5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2176</cp:revision>
  <dcterms:created xsi:type="dcterms:W3CDTF">2010-02-20T00:55:59Z</dcterms:created>
  <dcterms:modified xsi:type="dcterms:W3CDTF">2014-03-30T14:51:32Z</dcterms:modified>
</cp:coreProperties>
</file>