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601" r:id="rId2"/>
    <p:sldId id="622" r:id="rId3"/>
    <p:sldId id="623" r:id="rId4"/>
    <p:sldId id="620" r:id="rId5"/>
    <p:sldId id="619" r:id="rId6"/>
    <p:sldId id="624" r:id="rId7"/>
    <p:sldId id="621" r:id="rId8"/>
    <p:sldId id="626" r:id="rId9"/>
    <p:sldId id="617" r:id="rId10"/>
    <p:sldId id="618" r:id="rId11"/>
    <p:sldId id="627" r:id="rId12"/>
    <p:sldId id="628" r:id="rId13"/>
    <p:sldId id="596" r:id="rId14"/>
    <p:sldId id="629" r:id="rId15"/>
    <p:sldId id="545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F4EE00"/>
    <a:srgbClr val="1C240A"/>
    <a:srgbClr val="A50021"/>
    <a:srgbClr val="669900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92482-58DD-43D9-8DC5-81E43202460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0B755C-AFCE-455D-9338-6702E3DE994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象徵性文字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83F7E758-A819-4069-8D48-83D044F36935}" type="parTrans" cxnId="{036B46B5-3F13-4FE0-98C2-4219A09E40A2}">
      <dgm:prSet/>
      <dgm:spPr/>
      <dgm:t>
        <a:bodyPr/>
        <a:lstStyle/>
        <a:p>
          <a:endParaRPr lang="en-US"/>
        </a:p>
      </dgm:t>
    </dgm:pt>
    <dgm:pt modelId="{8ACA1721-C2DE-41D1-B3F4-6589447ED406}" type="sibTrans" cxnId="{036B46B5-3F13-4FE0-98C2-4219A09E40A2}">
      <dgm:prSet/>
      <dgm:spPr/>
      <dgm:t>
        <a:bodyPr/>
        <a:lstStyle/>
        <a:p>
          <a:endParaRPr lang="en-US"/>
        </a:p>
      </dgm:t>
    </dgm:pt>
    <dgm:pt modelId="{45487404-76D2-4451-93A7-3757C3464213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耶穌的言論</a:t>
          </a:r>
          <a:endParaRPr lang="en-US" sz="4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620B77CE-AF44-4809-B28D-0B0DA7840B69}" type="parTrans" cxnId="{434C37FA-2313-41A9-AF24-1D378295BC8B}">
      <dgm:prSet/>
      <dgm:spPr/>
      <dgm:t>
        <a:bodyPr/>
        <a:lstStyle/>
        <a:p>
          <a:endParaRPr lang="en-US"/>
        </a:p>
      </dgm:t>
    </dgm:pt>
    <dgm:pt modelId="{4F142B27-480C-470E-B96C-A21B6AEBC81C}" type="sibTrans" cxnId="{434C37FA-2313-41A9-AF24-1D378295BC8B}">
      <dgm:prSet/>
      <dgm:spPr/>
      <dgm:t>
        <a:bodyPr/>
        <a:lstStyle/>
        <a:p>
          <a:endParaRPr lang="en-US"/>
        </a:p>
      </dgm:t>
    </dgm:pt>
    <dgm:pt modelId="{23B46617-0200-4403-AA02-CDDB529CE36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文字的特色</a:t>
          </a:r>
          <a:endParaRPr lang="en-US" sz="4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83505B75-9516-4E4C-B3C1-B5AE4641AD3F}" type="parTrans" cxnId="{49C163AE-DDC7-4B30-B8C4-5C049AE10760}">
      <dgm:prSet/>
      <dgm:spPr/>
      <dgm:t>
        <a:bodyPr/>
        <a:lstStyle/>
        <a:p>
          <a:endParaRPr lang="en-US"/>
        </a:p>
      </dgm:t>
    </dgm:pt>
    <dgm:pt modelId="{BE874B9F-96D4-4AA6-BE5A-90F0F63AAAA7}" type="sibTrans" cxnId="{49C163AE-DDC7-4B30-B8C4-5C049AE10760}">
      <dgm:prSet/>
      <dgm:spPr/>
      <dgm:t>
        <a:bodyPr/>
        <a:lstStyle/>
        <a:p>
          <a:endParaRPr lang="en-US"/>
        </a:p>
      </dgm:t>
    </dgm:pt>
    <dgm:pt modelId="{E9AC764E-14D4-4F5B-A64F-010D764C989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TW" sz="3200" b="1" dirty="0" smtClean="0">
              <a:latin typeface="AR StdKaiti Medium Big5" pitchFamily="49" charset="-120"/>
              <a:ea typeface="AR StdKaiti Medium Big5" pitchFamily="49" charset="-120"/>
            </a:rPr>
            <a:t>運用「</a:t>
          </a:r>
          <a:r>
            <a:rPr lang="en-US" sz="3200" b="1" dirty="0" smtClean="0">
              <a:latin typeface="AR StdKaiti Medium Big5" pitchFamily="49" charset="-120"/>
              <a:ea typeface="AR StdKaiti Medium Big5" pitchFamily="49" charset="-120"/>
            </a:rPr>
            <a:t>irony</a:t>
          </a:r>
          <a:r>
            <a:rPr lang="zh-TW" sz="3200" b="1" dirty="0" smtClean="0">
              <a:latin typeface="AR StdKaiti Medium Big5" pitchFamily="49" charset="-120"/>
              <a:ea typeface="AR StdKaiti Medium Big5" pitchFamily="49" charset="-120"/>
            </a:rPr>
            <a:t>反諷」和「</a:t>
          </a:r>
          <a:r>
            <a:rPr lang="en-US" sz="3200" b="1" dirty="0" smtClean="0">
              <a:latin typeface="AR StdKaiti Medium Big5" pitchFamily="49" charset="-120"/>
              <a:ea typeface="AR StdKaiti Medium Big5" pitchFamily="49" charset="-120"/>
            </a:rPr>
            <a:t>misunderstand</a:t>
          </a:r>
          <a:r>
            <a:rPr lang="zh-TW" sz="3200" b="1" dirty="0" smtClean="0">
              <a:latin typeface="AR StdKaiti Medium Big5" pitchFamily="49" charset="-120"/>
              <a:ea typeface="AR StdKaiti Medium Big5" pitchFamily="49" charset="-120"/>
            </a:rPr>
            <a:t>誤解」來鋪陳人物的對話。</a:t>
          </a:r>
          <a:endParaRPr lang="en-US" sz="32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8D5152C0-CF23-4934-82AF-8B445E13A697}" type="sibTrans" cxnId="{1B2C4DC3-B755-4A20-AE1C-98F9D7924BC3}">
      <dgm:prSet/>
      <dgm:spPr/>
      <dgm:t>
        <a:bodyPr/>
        <a:lstStyle/>
        <a:p>
          <a:endParaRPr lang="en-US"/>
        </a:p>
      </dgm:t>
    </dgm:pt>
    <dgm:pt modelId="{C549F6F3-63F1-4413-934F-7905847B5096}" type="parTrans" cxnId="{1B2C4DC3-B755-4A20-AE1C-98F9D7924BC3}">
      <dgm:prSet/>
      <dgm:spPr/>
      <dgm:t>
        <a:bodyPr/>
        <a:lstStyle/>
        <a:p>
          <a:endParaRPr lang="en-US"/>
        </a:p>
      </dgm:t>
    </dgm:pt>
    <dgm:pt modelId="{6389372E-15EE-4791-B7E5-3073349782B4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sz="3200" b="1" dirty="0" smtClean="0">
              <a:latin typeface="AR StdKaiti Medium Big5" pitchFamily="49" charset="-120"/>
              <a:ea typeface="AR StdKaiti Medium Big5" pitchFamily="49" charset="-120"/>
            </a:rPr>
            <a:t>包括他自我啟示的話，以及與別人謎語般的對話。</a:t>
          </a:r>
          <a:endParaRPr lang="en-US" sz="32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FF94146A-B7E0-4F62-B27A-107259B49DBE}" type="sibTrans" cxnId="{0C1FB608-9B41-43AC-B3FC-141CE7CCCAC1}">
      <dgm:prSet/>
      <dgm:spPr/>
      <dgm:t>
        <a:bodyPr/>
        <a:lstStyle/>
        <a:p>
          <a:endParaRPr lang="en-US"/>
        </a:p>
      </dgm:t>
    </dgm:pt>
    <dgm:pt modelId="{D65BE023-1E63-4E42-AD54-422C9DDAD311}" type="parTrans" cxnId="{0C1FB608-9B41-43AC-B3FC-141CE7CCCAC1}">
      <dgm:prSet/>
      <dgm:spPr/>
      <dgm:t>
        <a:bodyPr/>
        <a:lstStyle/>
        <a:p>
          <a:endParaRPr lang="en-US"/>
        </a:p>
      </dgm:t>
    </dgm:pt>
    <dgm:pt modelId="{090BA912-0429-44C5-9A77-BFB80D5425D4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sz="3200" b="1" dirty="0" smtClean="0">
              <a:latin typeface="AR StdKaiti Medium Big5" pitchFamily="49" charset="-120"/>
              <a:ea typeface="AR StdKaiti Medium Big5" pitchFamily="49" charset="-120"/>
            </a:rPr>
            <a:t>光、黑暗、真理、謊言、上頭、下頭、重生、活水</a:t>
          </a:r>
          <a:endParaRPr lang="en-US" sz="32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2755B147-D3A5-4E3A-A816-DEAC7630CE5F}" type="sibTrans" cxnId="{654813D1-CC79-4B9C-8DCE-CB6D1CFFCC11}">
      <dgm:prSet/>
      <dgm:spPr/>
      <dgm:t>
        <a:bodyPr/>
        <a:lstStyle/>
        <a:p>
          <a:endParaRPr lang="en-US"/>
        </a:p>
      </dgm:t>
    </dgm:pt>
    <dgm:pt modelId="{3464648E-62F3-4904-953E-C3ED9EEE841B}" type="parTrans" cxnId="{654813D1-CC79-4B9C-8DCE-CB6D1CFFCC11}">
      <dgm:prSet/>
      <dgm:spPr/>
      <dgm:t>
        <a:bodyPr/>
        <a:lstStyle/>
        <a:p>
          <a:endParaRPr lang="en-US"/>
        </a:p>
      </dgm:t>
    </dgm:pt>
    <dgm:pt modelId="{6D7AC667-FB93-4441-A6AA-84E6579ACE53}" type="pres">
      <dgm:prSet presAssocID="{63D92482-58DD-43D9-8DC5-81E432024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59F05-C144-4B4C-9A24-F3076A08AD78}" type="pres">
      <dgm:prSet presAssocID="{4E0B755C-AFCE-455D-9338-6702E3DE9948}" presName="linNode" presStyleCnt="0"/>
      <dgm:spPr/>
    </dgm:pt>
    <dgm:pt modelId="{892FD326-D368-488C-86FD-A2837C0A3C31}" type="pres">
      <dgm:prSet presAssocID="{4E0B755C-AFCE-455D-9338-6702E3DE99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A1B0-E872-474C-ADA5-EEC94FEB06B8}" type="pres">
      <dgm:prSet presAssocID="{4E0B755C-AFCE-455D-9338-6702E3DE994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EECCE-40AF-498F-B8BE-2978106716C5}" type="pres">
      <dgm:prSet presAssocID="{8ACA1721-C2DE-41D1-B3F4-6589447ED406}" presName="sp" presStyleCnt="0"/>
      <dgm:spPr/>
    </dgm:pt>
    <dgm:pt modelId="{B5FD71F1-B2B0-411B-BBC2-007AF2E4511B}" type="pres">
      <dgm:prSet presAssocID="{45487404-76D2-4451-93A7-3757C3464213}" presName="linNode" presStyleCnt="0"/>
      <dgm:spPr/>
    </dgm:pt>
    <dgm:pt modelId="{52CAA12C-1510-40ED-89C3-6AAF31160089}" type="pres">
      <dgm:prSet presAssocID="{45487404-76D2-4451-93A7-3757C34642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4C308-1680-41F8-BEB1-9878185AE509}" type="pres">
      <dgm:prSet presAssocID="{45487404-76D2-4451-93A7-3757C34642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284A2-F2AE-4AFD-8FA1-04A3A2EE5B75}" type="pres">
      <dgm:prSet presAssocID="{4F142B27-480C-470E-B96C-A21B6AEBC81C}" presName="sp" presStyleCnt="0"/>
      <dgm:spPr/>
    </dgm:pt>
    <dgm:pt modelId="{ED6DB69A-2A5C-44E8-BE30-859734235A29}" type="pres">
      <dgm:prSet presAssocID="{23B46617-0200-4403-AA02-CDDB529CE36C}" presName="linNode" presStyleCnt="0"/>
      <dgm:spPr/>
    </dgm:pt>
    <dgm:pt modelId="{E6ED3E3C-B3BE-4B21-8E10-C09D0D5DF3F1}" type="pres">
      <dgm:prSet presAssocID="{23B46617-0200-4403-AA02-CDDB529CE3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1FF30-0ABB-4F39-BC9C-6C368E05CE37}" type="pres">
      <dgm:prSet presAssocID="{23B46617-0200-4403-AA02-CDDB529CE3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CB5CB2-D63D-4918-B1B6-32FA7BD25BAF}" type="presOf" srcId="{45487404-76D2-4451-93A7-3757C3464213}" destId="{52CAA12C-1510-40ED-89C3-6AAF31160089}" srcOrd="0" destOrd="0" presId="urn:microsoft.com/office/officeart/2005/8/layout/vList5"/>
    <dgm:cxn modelId="{31454443-8A31-4668-B518-C283E0955CDC}" type="presOf" srcId="{090BA912-0429-44C5-9A77-BFB80D5425D4}" destId="{9C05A1B0-E872-474C-ADA5-EEC94FEB06B8}" srcOrd="0" destOrd="0" presId="urn:microsoft.com/office/officeart/2005/8/layout/vList5"/>
    <dgm:cxn modelId="{D24454D9-68E4-49A3-A918-8F11EFFB3CD7}" type="presOf" srcId="{4E0B755C-AFCE-455D-9338-6702E3DE9948}" destId="{892FD326-D368-488C-86FD-A2837C0A3C31}" srcOrd="0" destOrd="0" presId="urn:microsoft.com/office/officeart/2005/8/layout/vList5"/>
    <dgm:cxn modelId="{49C163AE-DDC7-4B30-B8C4-5C049AE10760}" srcId="{63D92482-58DD-43D9-8DC5-81E432024601}" destId="{23B46617-0200-4403-AA02-CDDB529CE36C}" srcOrd="2" destOrd="0" parTransId="{83505B75-9516-4E4C-B3C1-B5AE4641AD3F}" sibTransId="{BE874B9F-96D4-4AA6-BE5A-90F0F63AAAA7}"/>
    <dgm:cxn modelId="{1B2C4DC3-B755-4A20-AE1C-98F9D7924BC3}" srcId="{23B46617-0200-4403-AA02-CDDB529CE36C}" destId="{E9AC764E-14D4-4F5B-A64F-010D764C989B}" srcOrd="0" destOrd="0" parTransId="{C549F6F3-63F1-4413-934F-7905847B5096}" sibTransId="{8D5152C0-CF23-4934-82AF-8B445E13A697}"/>
    <dgm:cxn modelId="{654813D1-CC79-4B9C-8DCE-CB6D1CFFCC11}" srcId="{4E0B755C-AFCE-455D-9338-6702E3DE9948}" destId="{090BA912-0429-44C5-9A77-BFB80D5425D4}" srcOrd="0" destOrd="0" parTransId="{3464648E-62F3-4904-953E-C3ED9EEE841B}" sibTransId="{2755B147-D3A5-4E3A-A816-DEAC7630CE5F}"/>
    <dgm:cxn modelId="{0C1FB608-9B41-43AC-B3FC-141CE7CCCAC1}" srcId="{45487404-76D2-4451-93A7-3757C3464213}" destId="{6389372E-15EE-4791-B7E5-3073349782B4}" srcOrd="0" destOrd="0" parTransId="{D65BE023-1E63-4E42-AD54-422C9DDAD311}" sibTransId="{FF94146A-B7E0-4F62-B27A-107259B49DBE}"/>
    <dgm:cxn modelId="{011E79E0-A5D3-497F-B5B7-848050E282CB}" type="presOf" srcId="{6389372E-15EE-4791-B7E5-3073349782B4}" destId="{F034C308-1680-41F8-BEB1-9878185AE509}" srcOrd="0" destOrd="0" presId="urn:microsoft.com/office/officeart/2005/8/layout/vList5"/>
    <dgm:cxn modelId="{036B46B5-3F13-4FE0-98C2-4219A09E40A2}" srcId="{63D92482-58DD-43D9-8DC5-81E432024601}" destId="{4E0B755C-AFCE-455D-9338-6702E3DE9948}" srcOrd="0" destOrd="0" parTransId="{83F7E758-A819-4069-8D48-83D044F36935}" sibTransId="{8ACA1721-C2DE-41D1-B3F4-6589447ED406}"/>
    <dgm:cxn modelId="{794F77F6-76E8-467C-8A66-4113E699F855}" type="presOf" srcId="{E9AC764E-14D4-4F5B-A64F-010D764C989B}" destId="{0131FF30-0ABB-4F39-BC9C-6C368E05CE37}" srcOrd="0" destOrd="0" presId="urn:microsoft.com/office/officeart/2005/8/layout/vList5"/>
    <dgm:cxn modelId="{CBCE37BF-6F77-4F55-8EB1-0638843CD60D}" type="presOf" srcId="{63D92482-58DD-43D9-8DC5-81E432024601}" destId="{6D7AC667-FB93-4441-A6AA-84E6579ACE53}" srcOrd="0" destOrd="0" presId="urn:microsoft.com/office/officeart/2005/8/layout/vList5"/>
    <dgm:cxn modelId="{5D9D93A7-D889-4AF0-85BB-227738EA1A99}" type="presOf" srcId="{23B46617-0200-4403-AA02-CDDB529CE36C}" destId="{E6ED3E3C-B3BE-4B21-8E10-C09D0D5DF3F1}" srcOrd="0" destOrd="0" presId="urn:microsoft.com/office/officeart/2005/8/layout/vList5"/>
    <dgm:cxn modelId="{434C37FA-2313-41A9-AF24-1D378295BC8B}" srcId="{63D92482-58DD-43D9-8DC5-81E432024601}" destId="{45487404-76D2-4451-93A7-3757C3464213}" srcOrd="1" destOrd="0" parTransId="{620B77CE-AF44-4809-B28D-0B0DA7840B69}" sibTransId="{4F142B27-480C-470E-B96C-A21B6AEBC81C}"/>
    <dgm:cxn modelId="{F9DA1445-FC52-40F4-802D-89D832BF6576}" type="presParOf" srcId="{6D7AC667-FB93-4441-A6AA-84E6579ACE53}" destId="{64559F05-C144-4B4C-9A24-F3076A08AD78}" srcOrd="0" destOrd="0" presId="urn:microsoft.com/office/officeart/2005/8/layout/vList5"/>
    <dgm:cxn modelId="{BA152A8F-FA24-49D9-A53C-348B58895C24}" type="presParOf" srcId="{64559F05-C144-4B4C-9A24-F3076A08AD78}" destId="{892FD326-D368-488C-86FD-A2837C0A3C31}" srcOrd="0" destOrd="0" presId="urn:microsoft.com/office/officeart/2005/8/layout/vList5"/>
    <dgm:cxn modelId="{D3BB9538-AB52-49C1-BD62-53B5984B09AC}" type="presParOf" srcId="{64559F05-C144-4B4C-9A24-F3076A08AD78}" destId="{9C05A1B0-E872-474C-ADA5-EEC94FEB06B8}" srcOrd="1" destOrd="0" presId="urn:microsoft.com/office/officeart/2005/8/layout/vList5"/>
    <dgm:cxn modelId="{4E845EE3-6072-481D-BEA9-D4C2086329BE}" type="presParOf" srcId="{6D7AC667-FB93-4441-A6AA-84E6579ACE53}" destId="{014EECCE-40AF-498F-B8BE-2978106716C5}" srcOrd="1" destOrd="0" presId="urn:microsoft.com/office/officeart/2005/8/layout/vList5"/>
    <dgm:cxn modelId="{A41A5BF7-8BE2-43BE-B1D7-5C9B4675CB0F}" type="presParOf" srcId="{6D7AC667-FB93-4441-A6AA-84E6579ACE53}" destId="{B5FD71F1-B2B0-411B-BBC2-007AF2E4511B}" srcOrd="2" destOrd="0" presId="urn:microsoft.com/office/officeart/2005/8/layout/vList5"/>
    <dgm:cxn modelId="{939DCF74-433D-47D7-A35F-AF38A29DBE6B}" type="presParOf" srcId="{B5FD71F1-B2B0-411B-BBC2-007AF2E4511B}" destId="{52CAA12C-1510-40ED-89C3-6AAF31160089}" srcOrd="0" destOrd="0" presId="urn:microsoft.com/office/officeart/2005/8/layout/vList5"/>
    <dgm:cxn modelId="{EB6B715D-CC51-45D3-9EB2-5A41B230B537}" type="presParOf" srcId="{B5FD71F1-B2B0-411B-BBC2-007AF2E4511B}" destId="{F034C308-1680-41F8-BEB1-9878185AE509}" srcOrd="1" destOrd="0" presId="urn:microsoft.com/office/officeart/2005/8/layout/vList5"/>
    <dgm:cxn modelId="{08345906-6FEC-4AB1-B473-3E58C89F8B8B}" type="presParOf" srcId="{6D7AC667-FB93-4441-A6AA-84E6579ACE53}" destId="{104284A2-F2AE-4AFD-8FA1-04A3A2EE5B75}" srcOrd="3" destOrd="0" presId="urn:microsoft.com/office/officeart/2005/8/layout/vList5"/>
    <dgm:cxn modelId="{7370F8CD-DF67-4875-8039-31E78827FABC}" type="presParOf" srcId="{6D7AC667-FB93-4441-A6AA-84E6579ACE53}" destId="{ED6DB69A-2A5C-44E8-BE30-859734235A29}" srcOrd="4" destOrd="0" presId="urn:microsoft.com/office/officeart/2005/8/layout/vList5"/>
    <dgm:cxn modelId="{59AFC616-E559-4CF5-8535-6F3E37382939}" type="presParOf" srcId="{ED6DB69A-2A5C-44E8-BE30-859734235A29}" destId="{E6ED3E3C-B3BE-4B21-8E10-C09D0D5DF3F1}" srcOrd="0" destOrd="0" presId="urn:microsoft.com/office/officeart/2005/8/layout/vList5"/>
    <dgm:cxn modelId="{72C30D01-CA85-4D20-8561-1F4C949FF025}" type="presParOf" srcId="{ED6DB69A-2A5C-44E8-BE30-859734235A29}" destId="{0131FF30-0ABB-4F39-BC9C-6C368E05CE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F907C-449E-49DB-993D-45AE0E1F8C3B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07F17D-ABF1-4D7D-85C8-CAB5C866FF9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尼哥底母</a:t>
          </a:r>
          <a:endParaRPr lang="en-US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9918696-62A4-49C5-91A5-5F2614FE50B2}" type="parTrans" cxnId="{491F2F5C-01F2-4D81-9372-DED1CB92DD2C}">
      <dgm:prSet/>
      <dgm:spPr/>
      <dgm:t>
        <a:bodyPr/>
        <a:lstStyle/>
        <a:p>
          <a:endParaRPr lang="en-US"/>
        </a:p>
      </dgm:t>
    </dgm:pt>
    <dgm:pt modelId="{0BAE5CC7-A60F-4080-ABD6-7D31F0E6F362}" type="sibTrans" cxnId="{491F2F5C-01F2-4D81-9372-DED1CB92DD2C}">
      <dgm:prSet/>
      <dgm:spPr/>
      <dgm:t>
        <a:bodyPr/>
        <a:lstStyle/>
        <a:p>
          <a:endParaRPr lang="en-US"/>
        </a:p>
      </dgm:t>
    </dgm:pt>
    <dgm:pt modelId="{F19CDC24-AB0B-498E-8210-B34AF85050D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備受尊敬的教師，敬虔的法利賽人，在猶太族群中是一個</a:t>
          </a:r>
          <a:r>
            <a:rPr lang="en-US" sz="2800" b="1" dirty="0" smtClean="0">
              <a:latin typeface="AR StdKaiti Medium Big5" pitchFamily="49" charset="-120"/>
              <a:ea typeface="AR StdKaiti Medium Big5" pitchFamily="49" charset="-120"/>
            </a:rPr>
            <a:t>insider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（核心人物），一個男人，他有名字，在半夜時分來找耶穌</a:t>
          </a:r>
          <a:endParaRPr lang="en-US" sz="28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76139C8D-8925-49AA-A60D-B1A868548291}" type="parTrans" cxnId="{4A14D91C-7A85-4CCF-AC3F-FB0DB2EB61C4}">
      <dgm:prSet/>
      <dgm:spPr/>
      <dgm:t>
        <a:bodyPr/>
        <a:lstStyle/>
        <a:p>
          <a:endParaRPr lang="en-US"/>
        </a:p>
      </dgm:t>
    </dgm:pt>
    <dgm:pt modelId="{A8BF9101-7C9B-42A0-A2B9-0A6295065AEA}" type="sibTrans" cxnId="{4A14D91C-7A85-4CCF-AC3F-FB0DB2EB61C4}">
      <dgm:prSet/>
      <dgm:spPr/>
      <dgm:t>
        <a:bodyPr/>
        <a:lstStyle/>
        <a:p>
          <a:endParaRPr lang="en-US"/>
        </a:p>
      </dgm:t>
    </dgm:pt>
    <dgm:pt modelId="{6A9801B9-3D95-493E-A6A2-66AE8F6767F4}">
      <dgm:prSet phldrT="[Text]" custT="1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撒馬利亞</a:t>
          </a:r>
          <a:endParaRPr lang="en-US" altLang="zh-TW" dirty="0" smtClean="0">
            <a:latin typeface="AR Maokai Heavy Big5" pitchFamily="49" charset="-120"/>
            <a:ea typeface="AR Maokai Heavy Big5" pitchFamily="49" charset="-120"/>
          </a:endParaRPr>
        </a:p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婦人</a:t>
          </a:r>
          <a:endParaRPr lang="en-US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A52518E9-90CE-4368-81B2-AFB233143F3A}" type="parTrans" cxnId="{B4CA2CF0-6CD8-4ED0-A0EE-D4B89597B593}">
      <dgm:prSet/>
      <dgm:spPr/>
      <dgm:t>
        <a:bodyPr/>
        <a:lstStyle/>
        <a:p>
          <a:endParaRPr lang="en-US"/>
        </a:p>
      </dgm:t>
    </dgm:pt>
    <dgm:pt modelId="{8739D5DC-47C3-411F-B8F3-38DE87B3FB7A}" type="sibTrans" cxnId="{B4CA2CF0-6CD8-4ED0-A0EE-D4B89597B593}">
      <dgm:prSet/>
      <dgm:spPr/>
      <dgm:t>
        <a:bodyPr/>
        <a:lstStyle/>
        <a:p>
          <a:endParaRPr lang="en-US"/>
        </a:p>
      </dgm:t>
    </dgm:pt>
    <dgm:pt modelId="{3E4C3C35-B0AF-4DB0-B6F6-6EA7EF421369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b="1" dirty="0" smtClean="0">
              <a:latin typeface="AR StdKaiti Medium Big5" pitchFamily="49" charset="-120"/>
              <a:ea typeface="AR StdKaiti Medium Big5" pitchFamily="49" charset="-120"/>
            </a:rPr>
            <a:t>沒有受教育，在宗教、政治或社會</a:t>
          </a:r>
          <a:r>
            <a:rPr lang="zh-TW" altLang="en-US" b="1" dirty="0" smtClean="0">
              <a:latin typeface="AR StdKaiti Medium Big5" pitchFamily="49" charset="-120"/>
              <a:ea typeface="AR StdKaiti Medium Big5" pitchFamily="49" charset="-120"/>
            </a:rPr>
            <a:t>上</a:t>
          </a:r>
          <a:r>
            <a:rPr lang="zh-TW" b="1" dirty="0" smtClean="0">
              <a:latin typeface="AR StdKaiti Medium Big5" pitchFamily="49" charset="-120"/>
              <a:ea typeface="AR StdKaiti Medium Big5" pitchFamily="49" charset="-120"/>
            </a:rPr>
            <a:t>是一個</a:t>
          </a:r>
          <a:r>
            <a:rPr lang="en-US" b="1" dirty="0" smtClean="0">
              <a:latin typeface="AR StdKaiti Medium Big5" pitchFamily="49" charset="-120"/>
              <a:ea typeface="AR StdKaiti Medium Big5" pitchFamily="49" charset="-120"/>
            </a:rPr>
            <a:t>outsider</a:t>
          </a:r>
          <a:r>
            <a:rPr lang="zh-TW" b="1" dirty="0" smtClean="0">
              <a:latin typeface="AR StdKaiti Medium Big5" pitchFamily="49" charset="-120"/>
              <a:ea typeface="AR StdKaiti Medium Big5" pitchFamily="49" charset="-120"/>
            </a:rPr>
            <a:t>（邊緣人、局外人），一個婦人，沒有名字，是猶太人所鄙視，在中午時刻，在井旁遇見耶穌</a:t>
          </a:r>
          <a:endParaRPr lang="en-US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3673DCA8-BC06-4B96-8753-5E057C147678}" type="parTrans" cxnId="{31FB4CD6-FB56-4413-BFB5-F847F0CCFD49}">
      <dgm:prSet/>
      <dgm:spPr/>
      <dgm:t>
        <a:bodyPr/>
        <a:lstStyle/>
        <a:p>
          <a:endParaRPr lang="en-US"/>
        </a:p>
      </dgm:t>
    </dgm:pt>
    <dgm:pt modelId="{D4613CFE-6BE0-4FFA-84CB-71D39536368C}" type="sibTrans" cxnId="{31FB4CD6-FB56-4413-BFB5-F847F0CCFD49}">
      <dgm:prSet/>
      <dgm:spPr/>
      <dgm:t>
        <a:bodyPr/>
        <a:lstStyle/>
        <a:p>
          <a:endParaRPr lang="en-US"/>
        </a:p>
      </dgm:t>
    </dgm:pt>
    <dgm:pt modelId="{55F2338C-F232-493E-9232-F29DEA7DE155}" type="pres">
      <dgm:prSet presAssocID="{E7AF907C-449E-49DB-993D-45AE0E1F8C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72EB88-3DA3-4ECD-BA3E-7634A25F7055}" type="pres">
      <dgm:prSet presAssocID="{8707F17D-ABF1-4D7D-85C8-CAB5C866FF91}" presName="linNode" presStyleCnt="0"/>
      <dgm:spPr/>
    </dgm:pt>
    <dgm:pt modelId="{A015438A-6E73-4E5B-A42B-84DC7CB8D271}" type="pres">
      <dgm:prSet presAssocID="{8707F17D-ABF1-4D7D-85C8-CAB5C866FF91}" presName="parentShp" presStyleLbl="node1" presStyleIdx="0" presStyleCnt="2" custScaleX="89501" custScaleY="5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37AC9-2107-4A2E-A905-17BC7EEC15EF}" type="pres">
      <dgm:prSet presAssocID="{8707F17D-ABF1-4D7D-85C8-CAB5C866FF91}" presName="childShp" presStyleLbl="bgAccFollowNode1" presStyleIdx="0" presStyleCnt="2" custScaleX="127778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833BA-3FE6-4F85-8410-0629C83703DA}" type="pres">
      <dgm:prSet presAssocID="{0BAE5CC7-A60F-4080-ABD6-7D31F0E6F362}" presName="spacing" presStyleCnt="0"/>
      <dgm:spPr/>
    </dgm:pt>
    <dgm:pt modelId="{06E6F2C0-AB5B-4CD7-B345-45A3FC50B79C}" type="pres">
      <dgm:prSet presAssocID="{6A9801B9-3D95-493E-A6A2-66AE8F6767F4}" presName="linNode" presStyleCnt="0"/>
      <dgm:spPr/>
    </dgm:pt>
    <dgm:pt modelId="{643A0B3E-C8B2-43A1-B25E-D99EF6242411}" type="pres">
      <dgm:prSet presAssocID="{6A9801B9-3D95-493E-A6A2-66AE8F6767F4}" presName="parentShp" presStyleLbl="node1" presStyleIdx="1" presStyleCnt="2" custScaleX="79167" custScaleY="53373" custLinFactNeighborX="-6944" custLinFactNeighborY="-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6355-665B-41A1-893E-9420F8993EE7}" type="pres">
      <dgm:prSet presAssocID="{6A9801B9-3D95-493E-A6A2-66AE8F6767F4}" presName="childShp" presStyleLbl="bgAccFollowNode1" presStyleIdx="1" presStyleCnt="2" custScaleX="113889" custScaleY="110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F2F5C-01F2-4D81-9372-DED1CB92DD2C}" srcId="{E7AF907C-449E-49DB-993D-45AE0E1F8C3B}" destId="{8707F17D-ABF1-4D7D-85C8-CAB5C866FF91}" srcOrd="0" destOrd="0" parTransId="{A9918696-62A4-49C5-91A5-5F2614FE50B2}" sibTransId="{0BAE5CC7-A60F-4080-ABD6-7D31F0E6F362}"/>
    <dgm:cxn modelId="{4E1CC31A-94EB-4019-867A-AE153A556313}" type="presOf" srcId="{6A9801B9-3D95-493E-A6A2-66AE8F6767F4}" destId="{643A0B3E-C8B2-43A1-B25E-D99EF6242411}" srcOrd="0" destOrd="0" presId="urn:microsoft.com/office/officeart/2005/8/layout/vList6"/>
    <dgm:cxn modelId="{9B9E5412-8492-45E4-ABCD-C8A79C24770D}" type="presOf" srcId="{8707F17D-ABF1-4D7D-85C8-CAB5C866FF91}" destId="{A015438A-6E73-4E5B-A42B-84DC7CB8D271}" srcOrd="0" destOrd="0" presId="urn:microsoft.com/office/officeart/2005/8/layout/vList6"/>
    <dgm:cxn modelId="{31FB4CD6-FB56-4413-BFB5-F847F0CCFD49}" srcId="{6A9801B9-3D95-493E-A6A2-66AE8F6767F4}" destId="{3E4C3C35-B0AF-4DB0-B6F6-6EA7EF421369}" srcOrd="0" destOrd="0" parTransId="{3673DCA8-BC06-4B96-8753-5E057C147678}" sibTransId="{D4613CFE-6BE0-4FFA-84CB-71D39536368C}"/>
    <dgm:cxn modelId="{A3594C69-2B5D-4895-BB93-0C219BC6C41A}" type="presOf" srcId="{3E4C3C35-B0AF-4DB0-B6F6-6EA7EF421369}" destId="{FA516355-665B-41A1-893E-9420F8993EE7}" srcOrd="0" destOrd="0" presId="urn:microsoft.com/office/officeart/2005/8/layout/vList6"/>
    <dgm:cxn modelId="{4A14D91C-7A85-4CCF-AC3F-FB0DB2EB61C4}" srcId="{8707F17D-ABF1-4D7D-85C8-CAB5C866FF91}" destId="{F19CDC24-AB0B-498E-8210-B34AF85050DF}" srcOrd="0" destOrd="0" parTransId="{76139C8D-8925-49AA-A60D-B1A868548291}" sibTransId="{A8BF9101-7C9B-42A0-A2B9-0A6295065AEA}"/>
    <dgm:cxn modelId="{C7098948-5336-43E5-9055-607297E75955}" type="presOf" srcId="{F19CDC24-AB0B-498E-8210-B34AF85050DF}" destId="{EFF37AC9-2107-4A2E-A905-17BC7EEC15EF}" srcOrd="0" destOrd="0" presId="urn:microsoft.com/office/officeart/2005/8/layout/vList6"/>
    <dgm:cxn modelId="{389AE36A-1FF9-4B82-9491-DA666AA9FCBF}" type="presOf" srcId="{E7AF907C-449E-49DB-993D-45AE0E1F8C3B}" destId="{55F2338C-F232-493E-9232-F29DEA7DE155}" srcOrd="0" destOrd="0" presId="urn:microsoft.com/office/officeart/2005/8/layout/vList6"/>
    <dgm:cxn modelId="{B4CA2CF0-6CD8-4ED0-A0EE-D4B89597B593}" srcId="{E7AF907C-449E-49DB-993D-45AE0E1F8C3B}" destId="{6A9801B9-3D95-493E-A6A2-66AE8F6767F4}" srcOrd="1" destOrd="0" parTransId="{A52518E9-90CE-4368-81B2-AFB233143F3A}" sibTransId="{8739D5DC-47C3-411F-B8F3-38DE87B3FB7A}"/>
    <dgm:cxn modelId="{1113393F-A499-4F3D-A5A1-75498FBEDC6D}" type="presParOf" srcId="{55F2338C-F232-493E-9232-F29DEA7DE155}" destId="{B872EB88-3DA3-4ECD-BA3E-7634A25F7055}" srcOrd="0" destOrd="0" presId="urn:microsoft.com/office/officeart/2005/8/layout/vList6"/>
    <dgm:cxn modelId="{CF20BAEA-8462-43C1-B858-D3D76B124B55}" type="presParOf" srcId="{B872EB88-3DA3-4ECD-BA3E-7634A25F7055}" destId="{A015438A-6E73-4E5B-A42B-84DC7CB8D271}" srcOrd="0" destOrd="0" presId="urn:microsoft.com/office/officeart/2005/8/layout/vList6"/>
    <dgm:cxn modelId="{CF093F22-27F3-490B-88D4-9A6B48D7CB4D}" type="presParOf" srcId="{B872EB88-3DA3-4ECD-BA3E-7634A25F7055}" destId="{EFF37AC9-2107-4A2E-A905-17BC7EEC15EF}" srcOrd="1" destOrd="0" presId="urn:microsoft.com/office/officeart/2005/8/layout/vList6"/>
    <dgm:cxn modelId="{6744182A-46B2-4668-8D4B-7E2F91159C46}" type="presParOf" srcId="{55F2338C-F232-493E-9232-F29DEA7DE155}" destId="{96B833BA-3FE6-4F85-8410-0629C83703DA}" srcOrd="1" destOrd="0" presId="urn:microsoft.com/office/officeart/2005/8/layout/vList6"/>
    <dgm:cxn modelId="{552E84BE-F8A4-4905-9310-4C6C466A0633}" type="presParOf" srcId="{55F2338C-F232-493E-9232-F29DEA7DE155}" destId="{06E6F2C0-AB5B-4CD7-B345-45A3FC50B79C}" srcOrd="2" destOrd="0" presId="urn:microsoft.com/office/officeart/2005/8/layout/vList6"/>
    <dgm:cxn modelId="{7CC55470-F6C4-4D01-B199-2AE3C6DAEBBA}" type="presParOf" srcId="{06E6F2C0-AB5B-4CD7-B345-45A3FC50B79C}" destId="{643A0B3E-C8B2-43A1-B25E-D99EF6242411}" srcOrd="0" destOrd="0" presId="urn:microsoft.com/office/officeart/2005/8/layout/vList6"/>
    <dgm:cxn modelId="{E26F5A9F-A59E-42CC-A94A-257B137DC87B}" type="presParOf" srcId="{06E6F2C0-AB5B-4CD7-B345-45A3FC50B79C}" destId="{FA516355-665B-41A1-893E-9420F8993E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2B14C-4275-401E-A4D3-0D6E110420C1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E74E0594-65A2-40EE-8DDD-40982413F19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亞伯拉罕在示劍建造第一座祭壇（創</a:t>
          </a:r>
          <a:r>
            <a:rPr lang="en-US" sz="2800" b="1" dirty="0" smtClean="0">
              <a:latin typeface="AR StdKaiti Medium Big5" pitchFamily="49" charset="-120"/>
              <a:ea typeface="AR StdKaiti Medium Big5" pitchFamily="49" charset="-120"/>
            </a:rPr>
            <a:t>12:6-9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dirty="0"/>
        </a:p>
      </dgm:t>
    </dgm:pt>
    <dgm:pt modelId="{38C54D18-E8B7-42A4-AF6A-D6BFB820F83C}" type="parTrans" cxnId="{C2DE2EDF-7AE0-4909-82AB-D44E89A5BB70}">
      <dgm:prSet/>
      <dgm:spPr/>
      <dgm:t>
        <a:bodyPr/>
        <a:lstStyle/>
        <a:p>
          <a:endParaRPr lang="en-US" sz="2800"/>
        </a:p>
      </dgm:t>
    </dgm:pt>
    <dgm:pt modelId="{B39207ED-2515-4370-B646-DC632962A0A4}" type="sibTrans" cxnId="{C2DE2EDF-7AE0-4909-82AB-D44E89A5BB70}">
      <dgm:prSet/>
      <dgm:spPr/>
      <dgm:t>
        <a:bodyPr/>
        <a:lstStyle/>
        <a:p>
          <a:endParaRPr lang="en-US" sz="2800"/>
        </a:p>
      </dgm:t>
    </dgm:pt>
    <dgm:pt modelId="{49DD2629-6DB0-4935-9800-516362100300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雅各</a:t>
          </a:r>
          <a:r>
            <a:rPr lang="zh-TW" altLang="en-US" sz="2800" b="1" dirty="0" smtClean="0">
              <a:latin typeface="AR StdKaiti Medium Big5" pitchFamily="49" charset="-120"/>
              <a:ea typeface="AR StdKaiti Medium Big5" pitchFamily="49" charset="-120"/>
            </a:rPr>
            <a:t>買地，並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在那裡築了一座壇（創</a:t>
          </a:r>
          <a:r>
            <a:rPr lang="en-US" sz="2800" b="1" dirty="0" smtClean="0">
              <a:latin typeface="AR StdKaiti Medium Big5" pitchFamily="49" charset="-120"/>
              <a:ea typeface="AR StdKaiti Medium Big5" pitchFamily="49" charset="-120"/>
            </a:rPr>
            <a:t>33:18-20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dirty="0"/>
        </a:p>
      </dgm:t>
    </dgm:pt>
    <dgm:pt modelId="{60DD4728-292E-488C-B70C-FB65A4F2ED00}" type="parTrans" cxnId="{435C25A8-9765-4B47-A91A-C752925A962F}">
      <dgm:prSet/>
      <dgm:spPr/>
      <dgm:t>
        <a:bodyPr/>
        <a:lstStyle/>
        <a:p>
          <a:endParaRPr lang="en-US" sz="2800"/>
        </a:p>
      </dgm:t>
    </dgm:pt>
    <dgm:pt modelId="{661D2019-93DE-4E94-83B6-6A0BC4C5EEAA}" type="sibTrans" cxnId="{435C25A8-9765-4B47-A91A-C752925A962F}">
      <dgm:prSet/>
      <dgm:spPr/>
      <dgm:t>
        <a:bodyPr/>
        <a:lstStyle/>
        <a:p>
          <a:endParaRPr lang="en-US" sz="2800"/>
        </a:p>
      </dgm:t>
    </dgm:pt>
    <dgm:pt modelId="{AC16FE65-836A-42A3-A3ED-52E0595AD3E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雅各</a:t>
          </a:r>
          <a:r>
            <a:rPr lang="zh-TW" altLang="en-US" sz="2800" b="1" dirty="0" smtClean="0">
              <a:latin typeface="AR StdKaiti Medium Big5" pitchFamily="49" charset="-120"/>
              <a:ea typeface="AR StdKaiti Medium Big5" pitchFamily="49" charset="-120"/>
            </a:rPr>
            <a:t>祝福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約瑟是「泉旁多結果子的枝子」（創</a:t>
          </a:r>
          <a:r>
            <a:rPr lang="en-US" sz="2800" b="1" dirty="0" smtClean="0">
              <a:latin typeface="AR StdKaiti Medium Big5" pitchFamily="49" charset="-120"/>
              <a:ea typeface="AR StdKaiti Medium Big5" pitchFamily="49" charset="-120"/>
            </a:rPr>
            <a:t>49:22</a:t>
          </a:r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dirty="0"/>
        </a:p>
      </dgm:t>
    </dgm:pt>
    <dgm:pt modelId="{60483863-4889-4FDA-B41D-F7A54C7D4306}" type="parTrans" cxnId="{29F35E0B-6608-4094-A08F-3F9151C1F3E9}">
      <dgm:prSet/>
      <dgm:spPr/>
      <dgm:t>
        <a:bodyPr/>
        <a:lstStyle/>
        <a:p>
          <a:endParaRPr lang="en-US" sz="2800"/>
        </a:p>
      </dgm:t>
    </dgm:pt>
    <dgm:pt modelId="{3838DDAC-D6F8-4888-96CF-A2CCB2C463CA}" type="sibTrans" cxnId="{29F35E0B-6608-4094-A08F-3F9151C1F3E9}">
      <dgm:prSet/>
      <dgm:spPr/>
      <dgm:t>
        <a:bodyPr/>
        <a:lstStyle/>
        <a:p>
          <a:endParaRPr lang="en-US" sz="2800"/>
        </a:p>
      </dgm:t>
    </dgm:pt>
    <dgm:pt modelId="{7F67048C-00C8-4F0D-8448-86DDA732D17D}">
      <dgm:prSet custT="1"/>
      <dgm:spPr>
        <a:solidFill>
          <a:srgbClr val="692F03"/>
        </a:solidFill>
      </dgm:spPr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約書亞去世前，把以色列各支派的首領召來示劍</a:t>
          </a:r>
          <a:endParaRPr lang="en-US" sz="28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3D3E9362-B227-48DD-B40A-C51BFA48E3F5}" type="parTrans" cxnId="{D66CCC43-CE15-4F61-B21B-E67ED530F4DF}">
      <dgm:prSet/>
      <dgm:spPr/>
      <dgm:t>
        <a:bodyPr/>
        <a:lstStyle/>
        <a:p>
          <a:endParaRPr lang="en-US" sz="2800"/>
        </a:p>
      </dgm:t>
    </dgm:pt>
    <dgm:pt modelId="{64F204AF-6179-4C9F-86AD-9608A6B6EB8F}" type="sibTrans" cxnId="{D66CCC43-CE15-4F61-B21B-E67ED530F4DF}">
      <dgm:prSet/>
      <dgm:spPr/>
      <dgm:t>
        <a:bodyPr/>
        <a:lstStyle/>
        <a:p>
          <a:endParaRPr lang="en-US" sz="2800"/>
        </a:p>
      </dgm:t>
    </dgm:pt>
    <dgm:pt modelId="{BCE1F8A0-22F8-4EBC-83BB-CD8F6373018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約書亞過世後，以色列人把約瑟的骸骨埋葬在示劍</a:t>
          </a:r>
          <a:endParaRPr lang="en-US" sz="28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B7508296-2FAA-4B36-883F-CAC09F800B87}" type="parTrans" cxnId="{54158F1F-F7B6-4032-8A85-6A435CB42805}">
      <dgm:prSet/>
      <dgm:spPr/>
      <dgm:t>
        <a:bodyPr/>
        <a:lstStyle/>
        <a:p>
          <a:endParaRPr lang="en-US" sz="2800"/>
        </a:p>
      </dgm:t>
    </dgm:pt>
    <dgm:pt modelId="{2DF63A55-3FD3-46F0-83E1-547225A101ED}" type="sibTrans" cxnId="{54158F1F-F7B6-4032-8A85-6A435CB42805}">
      <dgm:prSet/>
      <dgm:spPr/>
      <dgm:t>
        <a:bodyPr/>
        <a:lstStyle/>
        <a:p>
          <a:endParaRPr lang="en-US" sz="2800"/>
        </a:p>
      </dgm:t>
    </dgm:pt>
    <dgm:pt modelId="{C112DD4C-D392-452E-AFAC-D67DA4E58314}">
      <dgm:prSet custT="1"/>
      <dgm:spPr/>
      <dgm:t>
        <a:bodyPr/>
        <a:lstStyle/>
        <a:p>
          <a:pPr algn="ctr"/>
          <a:r>
            <a:rPr lang="zh-TW" sz="2800" b="1" dirty="0" smtClean="0">
              <a:latin typeface="AR StdKaiti Medium Big5" pitchFamily="49" charset="-120"/>
              <a:ea typeface="AR StdKaiti Medium Big5" pitchFamily="49" charset="-120"/>
            </a:rPr>
            <a:t>北國以色列第一任君王耶羅波安的首都</a:t>
          </a:r>
          <a:endParaRPr lang="en-US" sz="2800" b="1" dirty="0">
            <a:latin typeface="AR StdKaiti Medium Big5" pitchFamily="49" charset="-120"/>
            <a:ea typeface="AR StdKaiti Medium Big5" pitchFamily="49" charset="-120"/>
          </a:endParaRPr>
        </a:p>
      </dgm:t>
    </dgm:pt>
    <dgm:pt modelId="{D3B10491-24A4-455A-A1AC-C0BD270FA6ED}" type="parTrans" cxnId="{45EEB12B-72C7-4D9F-8B76-46BDF18FCF44}">
      <dgm:prSet/>
      <dgm:spPr/>
      <dgm:t>
        <a:bodyPr/>
        <a:lstStyle/>
        <a:p>
          <a:endParaRPr lang="en-US" sz="2800"/>
        </a:p>
      </dgm:t>
    </dgm:pt>
    <dgm:pt modelId="{C712CA4D-7E40-4C53-8482-A23E2BC89AB7}" type="sibTrans" cxnId="{45EEB12B-72C7-4D9F-8B76-46BDF18FCF44}">
      <dgm:prSet/>
      <dgm:spPr/>
      <dgm:t>
        <a:bodyPr/>
        <a:lstStyle/>
        <a:p>
          <a:endParaRPr lang="en-US" sz="2800"/>
        </a:p>
      </dgm:t>
    </dgm:pt>
    <dgm:pt modelId="{7062196F-ED09-4BDF-89FE-98BE832E6EA7}" type="pres">
      <dgm:prSet presAssocID="{ADE2B14C-4275-401E-A4D3-0D6E110420C1}" presName="linearFlow" presStyleCnt="0">
        <dgm:presLayoutVars>
          <dgm:dir/>
          <dgm:resizeHandles val="exact"/>
        </dgm:presLayoutVars>
      </dgm:prSet>
      <dgm:spPr/>
    </dgm:pt>
    <dgm:pt modelId="{A6256919-798D-4B96-98BD-DFFCF2C92370}" type="pres">
      <dgm:prSet presAssocID="{E74E0594-65A2-40EE-8DDD-40982413F199}" presName="composite" presStyleCnt="0"/>
      <dgm:spPr/>
    </dgm:pt>
    <dgm:pt modelId="{67E25F21-08E7-4587-A4B8-6FBAD76DEF69}" type="pres">
      <dgm:prSet presAssocID="{E74E0594-65A2-40EE-8DDD-40982413F199}" presName="imgShp" presStyleLbl="fgImgPlace1" presStyleIdx="0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8210405A-344D-4D05-B188-424172DAFED1}" type="pres">
      <dgm:prSet presAssocID="{E74E0594-65A2-40EE-8DDD-40982413F199}" presName="txShp" presStyleLbl="node1" presStyleIdx="0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76AD-E42A-44E1-8993-A371701928E8}" type="pres">
      <dgm:prSet presAssocID="{B39207ED-2515-4370-B646-DC632962A0A4}" presName="spacing" presStyleCnt="0"/>
      <dgm:spPr/>
    </dgm:pt>
    <dgm:pt modelId="{9ACD8164-CDED-4E54-AB13-4EF2BC921623}" type="pres">
      <dgm:prSet presAssocID="{49DD2629-6DB0-4935-9800-516362100300}" presName="composite" presStyleCnt="0"/>
      <dgm:spPr/>
    </dgm:pt>
    <dgm:pt modelId="{3168442A-C052-4E80-A9D2-66EC2C1E1773}" type="pres">
      <dgm:prSet presAssocID="{49DD2629-6DB0-4935-9800-516362100300}" presName="imgShp" presStyleLbl="fgImgPlace1" presStyleIdx="1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33A02D95-A564-4A09-8562-CB7EA12544F0}" type="pres">
      <dgm:prSet presAssocID="{49DD2629-6DB0-4935-9800-516362100300}" presName="txShp" presStyleLbl="node1" presStyleIdx="1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449DC-2A18-43EB-B63C-F3F7558AF851}" type="pres">
      <dgm:prSet presAssocID="{661D2019-93DE-4E94-83B6-6A0BC4C5EEAA}" presName="spacing" presStyleCnt="0"/>
      <dgm:spPr/>
    </dgm:pt>
    <dgm:pt modelId="{6F266A6A-CEA7-480C-8CEE-0DBE3CF2C1BF}" type="pres">
      <dgm:prSet presAssocID="{AC16FE65-836A-42A3-A3ED-52E0595AD3EF}" presName="composite" presStyleCnt="0"/>
      <dgm:spPr/>
    </dgm:pt>
    <dgm:pt modelId="{46B92C1D-61E5-496F-AB41-6875915D1FCE}" type="pres">
      <dgm:prSet presAssocID="{AC16FE65-836A-42A3-A3ED-52E0595AD3EF}" presName="imgShp" presStyleLbl="fgImgPlace1" presStyleIdx="2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734BAA51-829B-44DC-BAFA-33A4FC9E0E0F}" type="pres">
      <dgm:prSet presAssocID="{AC16FE65-836A-42A3-A3ED-52E0595AD3EF}" presName="txShp" presStyleLbl="node1" presStyleIdx="2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2548F-C364-4092-BC1A-50B21F7C1F2A}" type="pres">
      <dgm:prSet presAssocID="{3838DDAC-D6F8-4888-96CF-A2CCB2C463CA}" presName="spacing" presStyleCnt="0"/>
      <dgm:spPr/>
    </dgm:pt>
    <dgm:pt modelId="{99F9FD22-84D9-41D2-8E1A-4B7B172AC92B}" type="pres">
      <dgm:prSet presAssocID="{7F67048C-00C8-4F0D-8448-86DDA732D17D}" presName="composite" presStyleCnt="0"/>
      <dgm:spPr/>
    </dgm:pt>
    <dgm:pt modelId="{BFA8503B-97D2-45BF-9255-6DCA644A33B5}" type="pres">
      <dgm:prSet presAssocID="{7F67048C-00C8-4F0D-8448-86DDA732D17D}" presName="imgShp" presStyleLbl="fgImgPlace1" presStyleIdx="3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D9A7F80C-C811-43AC-A0A8-874FBA60559B}" type="pres">
      <dgm:prSet presAssocID="{7F67048C-00C8-4F0D-8448-86DDA732D17D}" presName="txShp" presStyleLbl="node1" presStyleIdx="3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7D20F-BE9B-46EB-86DF-0E40000D0F16}" type="pres">
      <dgm:prSet presAssocID="{64F204AF-6179-4C9F-86AD-9608A6B6EB8F}" presName="spacing" presStyleCnt="0"/>
      <dgm:spPr/>
    </dgm:pt>
    <dgm:pt modelId="{2A4F6CA8-B909-4A19-8645-4FB3F7AF8B06}" type="pres">
      <dgm:prSet presAssocID="{BCE1F8A0-22F8-4EBC-83BB-CD8F63730181}" presName="composite" presStyleCnt="0"/>
      <dgm:spPr/>
    </dgm:pt>
    <dgm:pt modelId="{B7B16F86-2643-4F6C-8B94-1BC5A42C6485}" type="pres">
      <dgm:prSet presAssocID="{BCE1F8A0-22F8-4EBC-83BB-CD8F63730181}" presName="imgShp" presStyleLbl="fgImgPlace1" presStyleIdx="4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0ACE07E0-512B-4BCE-BA2A-FB67955DEEDE}" type="pres">
      <dgm:prSet presAssocID="{BCE1F8A0-22F8-4EBC-83BB-CD8F63730181}" presName="txShp" presStyleLbl="node1" presStyleIdx="4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1A1E3-AC2F-4A98-8489-E6BD7FBBA230}" type="pres">
      <dgm:prSet presAssocID="{2DF63A55-3FD3-46F0-83E1-547225A101ED}" presName="spacing" presStyleCnt="0"/>
      <dgm:spPr/>
    </dgm:pt>
    <dgm:pt modelId="{1D0E381D-40F3-4EAE-9073-23FAA4C30273}" type="pres">
      <dgm:prSet presAssocID="{C112DD4C-D392-452E-AFAC-D67DA4E58314}" presName="composite" presStyleCnt="0"/>
      <dgm:spPr/>
    </dgm:pt>
    <dgm:pt modelId="{850B768C-DB14-42B6-BE48-F0E92B93025C}" type="pres">
      <dgm:prSet presAssocID="{C112DD4C-D392-452E-AFAC-D67DA4E58314}" presName="imgShp" presStyleLbl="fgImgPlace1" presStyleIdx="5" presStyleCnt="6" custScaleX="74300" custLinFactX="-30444" custLinFactNeighborX="-100000"/>
      <dgm:spPr>
        <a:solidFill>
          <a:schemeClr val="accent4">
            <a:lumMod val="75000"/>
          </a:schemeClr>
        </a:solidFill>
      </dgm:spPr>
    </dgm:pt>
    <dgm:pt modelId="{6A8A9A7A-BB59-46FF-8506-E593FD4D2816}" type="pres">
      <dgm:prSet presAssocID="{C112DD4C-D392-452E-AFAC-D67DA4E58314}" presName="txShp" presStyleLbl="node1" presStyleIdx="5" presStyleCnt="6" custScaleX="150376" custLinFactNeighborX="-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58F1F-F7B6-4032-8A85-6A435CB42805}" srcId="{ADE2B14C-4275-401E-A4D3-0D6E110420C1}" destId="{BCE1F8A0-22F8-4EBC-83BB-CD8F63730181}" srcOrd="4" destOrd="0" parTransId="{B7508296-2FAA-4B36-883F-CAC09F800B87}" sibTransId="{2DF63A55-3FD3-46F0-83E1-547225A101ED}"/>
    <dgm:cxn modelId="{D66CCC43-CE15-4F61-B21B-E67ED530F4DF}" srcId="{ADE2B14C-4275-401E-A4D3-0D6E110420C1}" destId="{7F67048C-00C8-4F0D-8448-86DDA732D17D}" srcOrd="3" destOrd="0" parTransId="{3D3E9362-B227-48DD-B40A-C51BFA48E3F5}" sibTransId="{64F204AF-6179-4C9F-86AD-9608A6B6EB8F}"/>
    <dgm:cxn modelId="{C2DE2EDF-7AE0-4909-82AB-D44E89A5BB70}" srcId="{ADE2B14C-4275-401E-A4D3-0D6E110420C1}" destId="{E74E0594-65A2-40EE-8DDD-40982413F199}" srcOrd="0" destOrd="0" parTransId="{38C54D18-E8B7-42A4-AF6A-D6BFB820F83C}" sibTransId="{B39207ED-2515-4370-B646-DC632962A0A4}"/>
    <dgm:cxn modelId="{E7B3FCCD-F398-44C4-825B-31EAEEA7E4D8}" type="presOf" srcId="{AC16FE65-836A-42A3-A3ED-52E0595AD3EF}" destId="{734BAA51-829B-44DC-BAFA-33A4FC9E0E0F}" srcOrd="0" destOrd="0" presId="urn:microsoft.com/office/officeart/2005/8/layout/vList3#1"/>
    <dgm:cxn modelId="{45EEB12B-72C7-4D9F-8B76-46BDF18FCF44}" srcId="{ADE2B14C-4275-401E-A4D3-0D6E110420C1}" destId="{C112DD4C-D392-452E-AFAC-D67DA4E58314}" srcOrd="5" destOrd="0" parTransId="{D3B10491-24A4-455A-A1AC-C0BD270FA6ED}" sibTransId="{C712CA4D-7E40-4C53-8482-A23E2BC89AB7}"/>
    <dgm:cxn modelId="{D73576FC-3D95-43D3-B009-1E6C0F23D91C}" type="presOf" srcId="{BCE1F8A0-22F8-4EBC-83BB-CD8F63730181}" destId="{0ACE07E0-512B-4BCE-BA2A-FB67955DEEDE}" srcOrd="0" destOrd="0" presId="urn:microsoft.com/office/officeart/2005/8/layout/vList3#1"/>
    <dgm:cxn modelId="{29F35E0B-6608-4094-A08F-3F9151C1F3E9}" srcId="{ADE2B14C-4275-401E-A4D3-0D6E110420C1}" destId="{AC16FE65-836A-42A3-A3ED-52E0595AD3EF}" srcOrd="2" destOrd="0" parTransId="{60483863-4889-4FDA-B41D-F7A54C7D4306}" sibTransId="{3838DDAC-D6F8-4888-96CF-A2CCB2C463CA}"/>
    <dgm:cxn modelId="{5CC736DF-6E1B-4D8D-8C7A-5CCF04810DAA}" type="presOf" srcId="{49DD2629-6DB0-4935-9800-516362100300}" destId="{33A02D95-A564-4A09-8562-CB7EA12544F0}" srcOrd="0" destOrd="0" presId="urn:microsoft.com/office/officeart/2005/8/layout/vList3#1"/>
    <dgm:cxn modelId="{1D3F2379-337A-4A97-93A8-868EC1302A2F}" type="presOf" srcId="{7F67048C-00C8-4F0D-8448-86DDA732D17D}" destId="{D9A7F80C-C811-43AC-A0A8-874FBA60559B}" srcOrd="0" destOrd="0" presId="urn:microsoft.com/office/officeart/2005/8/layout/vList3#1"/>
    <dgm:cxn modelId="{30767BC0-9490-41F1-9893-868011E37000}" type="presOf" srcId="{E74E0594-65A2-40EE-8DDD-40982413F199}" destId="{8210405A-344D-4D05-B188-424172DAFED1}" srcOrd="0" destOrd="0" presId="urn:microsoft.com/office/officeart/2005/8/layout/vList3#1"/>
    <dgm:cxn modelId="{DDE29552-C629-4F50-ABCE-EBC24325A0D7}" type="presOf" srcId="{C112DD4C-D392-452E-AFAC-D67DA4E58314}" destId="{6A8A9A7A-BB59-46FF-8506-E593FD4D2816}" srcOrd="0" destOrd="0" presId="urn:microsoft.com/office/officeart/2005/8/layout/vList3#1"/>
    <dgm:cxn modelId="{435C25A8-9765-4B47-A91A-C752925A962F}" srcId="{ADE2B14C-4275-401E-A4D3-0D6E110420C1}" destId="{49DD2629-6DB0-4935-9800-516362100300}" srcOrd="1" destOrd="0" parTransId="{60DD4728-292E-488C-B70C-FB65A4F2ED00}" sibTransId="{661D2019-93DE-4E94-83B6-6A0BC4C5EEAA}"/>
    <dgm:cxn modelId="{3945C98B-8EF5-494D-984D-1FF200191032}" type="presOf" srcId="{ADE2B14C-4275-401E-A4D3-0D6E110420C1}" destId="{7062196F-ED09-4BDF-89FE-98BE832E6EA7}" srcOrd="0" destOrd="0" presId="urn:microsoft.com/office/officeart/2005/8/layout/vList3#1"/>
    <dgm:cxn modelId="{21B7C90A-B58D-4574-8B1D-86EF6FE887A4}" type="presParOf" srcId="{7062196F-ED09-4BDF-89FE-98BE832E6EA7}" destId="{A6256919-798D-4B96-98BD-DFFCF2C92370}" srcOrd="0" destOrd="0" presId="urn:microsoft.com/office/officeart/2005/8/layout/vList3#1"/>
    <dgm:cxn modelId="{1875780D-4730-4114-BA11-3EE7A68B533A}" type="presParOf" srcId="{A6256919-798D-4B96-98BD-DFFCF2C92370}" destId="{67E25F21-08E7-4587-A4B8-6FBAD76DEF69}" srcOrd="0" destOrd="0" presId="urn:microsoft.com/office/officeart/2005/8/layout/vList3#1"/>
    <dgm:cxn modelId="{94D9EB2A-6B49-49F6-9173-777270F2862C}" type="presParOf" srcId="{A6256919-798D-4B96-98BD-DFFCF2C92370}" destId="{8210405A-344D-4D05-B188-424172DAFED1}" srcOrd="1" destOrd="0" presId="urn:microsoft.com/office/officeart/2005/8/layout/vList3#1"/>
    <dgm:cxn modelId="{98EB34BD-1DBA-43A3-A3E3-8A4AECCE48B2}" type="presParOf" srcId="{7062196F-ED09-4BDF-89FE-98BE832E6EA7}" destId="{56E476AD-E42A-44E1-8993-A371701928E8}" srcOrd="1" destOrd="0" presId="urn:microsoft.com/office/officeart/2005/8/layout/vList3#1"/>
    <dgm:cxn modelId="{AB943E9B-ABC0-4BB3-80F9-7BC40843D182}" type="presParOf" srcId="{7062196F-ED09-4BDF-89FE-98BE832E6EA7}" destId="{9ACD8164-CDED-4E54-AB13-4EF2BC921623}" srcOrd="2" destOrd="0" presId="urn:microsoft.com/office/officeart/2005/8/layout/vList3#1"/>
    <dgm:cxn modelId="{AC01A1DE-5455-48E1-AFD3-ED79773FEED0}" type="presParOf" srcId="{9ACD8164-CDED-4E54-AB13-4EF2BC921623}" destId="{3168442A-C052-4E80-A9D2-66EC2C1E1773}" srcOrd="0" destOrd="0" presId="urn:microsoft.com/office/officeart/2005/8/layout/vList3#1"/>
    <dgm:cxn modelId="{C8FDCE7F-C691-4D00-A84E-251F057B99EF}" type="presParOf" srcId="{9ACD8164-CDED-4E54-AB13-4EF2BC921623}" destId="{33A02D95-A564-4A09-8562-CB7EA12544F0}" srcOrd="1" destOrd="0" presId="urn:microsoft.com/office/officeart/2005/8/layout/vList3#1"/>
    <dgm:cxn modelId="{6EE77DE6-6C74-4652-978D-ACD6CDB68169}" type="presParOf" srcId="{7062196F-ED09-4BDF-89FE-98BE832E6EA7}" destId="{9D2449DC-2A18-43EB-B63C-F3F7558AF851}" srcOrd="3" destOrd="0" presId="urn:microsoft.com/office/officeart/2005/8/layout/vList3#1"/>
    <dgm:cxn modelId="{782102D2-19CD-4CF0-954D-31D788DE675A}" type="presParOf" srcId="{7062196F-ED09-4BDF-89FE-98BE832E6EA7}" destId="{6F266A6A-CEA7-480C-8CEE-0DBE3CF2C1BF}" srcOrd="4" destOrd="0" presId="urn:microsoft.com/office/officeart/2005/8/layout/vList3#1"/>
    <dgm:cxn modelId="{AEA82A8A-4A89-42D2-83BA-893A422BF66C}" type="presParOf" srcId="{6F266A6A-CEA7-480C-8CEE-0DBE3CF2C1BF}" destId="{46B92C1D-61E5-496F-AB41-6875915D1FCE}" srcOrd="0" destOrd="0" presId="urn:microsoft.com/office/officeart/2005/8/layout/vList3#1"/>
    <dgm:cxn modelId="{EB2E65B6-731B-4079-AF97-A2F8D2379BBE}" type="presParOf" srcId="{6F266A6A-CEA7-480C-8CEE-0DBE3CF2C1BF}" destId="{734BAA51-829B-44DC-BAFA-33A4FC9E0E0F}" srcOrd="1" destOrd="0" presId="urn:microsoft.com/office/officeart/2005/8/layout/vList3#1"/>
    <dgm:cxn modelId="{1831123D-53D2-4C48-8F03-33238D7A0BCC}" type="presParOf" srcId="{7062196F-ED09-4BDF-89FE-98BE832E6EA7}" destId="{23E2548F-C364-4092-BC1A-50B21F7C1F2A}" srcOrd="5" destOrd="0" presId="urn:microsoft.com/office/officeart/2005/8/layout/vList3#1"/>
    <dgm:cxn modelId="{31A1F566-5282-4EC5-B2FD-F15E5BD57D8C}" type="presParOf" srcId="{7062196F-ED09-4BDF-89FE-98BE832E6EA7}" destId="{99F9FD22-84D9-41D2-8E1A-4B7B172AC92B}" srcOrd="6" destOrd="0" presId="urn:microsoft.com/office/officeart/2005/8/layout/vList3#1"/>
    <dgm:cxn modelId="{151C7EB4-4072-409D-889C-393E69ED2163}" type="presParOf" srcId="{99F9FD22-84D9-41D2-8E1A-4B7B172AC92B}" destId="{BFA8503B-97D2-45BF-9255-6DCA644A33B5}" srcOrd="0" destOrd="0" presId="urn:microsoft.com/office/officeart/2005/8/layout/vList3#1"/>
    <dgm:cxn modelId="{6FD1A8D8-B157-41DE-A1F1-48B5D27B003A}" type="presParOf" srcId="{99F9FD22-84D9-41D2-8E1A-4B7B172AC92B}" destId="{D9A7F80C-C811-43AC-A0A8-874FBA60559B}" srcOrd="1" destOrd="0" presId="urn:microsoft.com/office/officeart/2005/8/layout/vList3#1"/>
    <dgm:cxn modelId="{7C912D50-CD68-4808-8D7B-CCA3D9E9A3DC}" type="presParOf" srcId="{7062196F-ED09-4BDF-89FE-98BE832E6EA7}" destId="{BDC7D20F-BE9B-46EB-86DF-0E40000D0F16}" srcOrd="7" destOrd="0" presId="urn:microsoft.com/office/officeart/2005/8/layout/vList3#1"/>
    <dgm:cxn modelId="{720ABB05-68F0-4CA9-B1E2-12856A3C8580}" type="presParOf" srcId="{7062196F-ED09-4BDF-89FE-98BE832E6EA7}" destId="{2A4F6CA8-B909-4A19-8645-4FB3F7AF8B06}" srcOrd="8" destOrd="0" presId="urn:microsoft.com/office/officeart/2005/8/layout/vList3#1"/>
    <dgm:cxn modelId="{6F282EF3-0CC5-4B84-BE16-0D18F864E13D}" type="presParOf" srcId="{2A4F6CA8-B909-4A19-8645-4FB3F7AF8B06}" destId="{B7B16F86-2643-4F6C-8B94-1BC5A42C6485}" srcOrd="0" destOrd="0" presId="urn:microsoft.com/office/officeart/2005/8/layout/vList3#1"/>
    <dgm:cxn modelId="{14E9CDDE-EE46-43CE-945B-17CE8EA0FAA9}" type="presParOf" srcId="{2A4F6CA8-B909-4A19-8645-4FB3F7AF8B06}" destId="{0ACE07E0-512B-4BCE-BA2A-FB67955DEEDE}" srcOrd="1" destOrd="0" presId="urn:microsoft.com/office/officeart/2005/8/layout/vList3#1"/>
    <dgm:cxn modelId="{699A11A4-B293-438C-906C-80E487D92FCF}" type="presParOf" srcId="{7062196F-ED09-4BDF-89FE-98BE832E6EA7}" destId="{8231A1E3-AC2F-4A98-8489-E6BD7FBBA230}" srcOrd="9" destOrd="0" presId="urn:microsoft.com/office/officeart/2005/8/layout/vList3#1"/>
    <dgm:cxn modelId="{48B5AFF9-73C0-43A6-80E8-45A07A599DE4}" type="presParOf" srcId="{7062196F-ED09-4BDF-89FE-98BE832E6EA7}" destId="{1D0E381D-40F3-4EAE-9073-23FAA4C30273}" srcOrd="10" destOrd="0" presId="urn:microsoft.com/office/officeart/2005/8/layout/vList3#1"/>
    <dgm:cxn modelId="{1FC48E35-B8E0-42A7-9422-66386E41A6F4}" type="presParOf" srcId="{1D0E381D-40F3-4EAE-9073-23FAA4C30273}" destId="{850B768C-DB14-42B6-BE48-F0E92B93025C}" srcOrd="0" destOrd="0" presId="urn:microsoft.com/office/officeart/2005/8/layout/vList3#1"/>
    <dgm:cxn modelId="{ABCEB00B-7C3E-4845-8A83-F85AC1817B9F}" type="presParOf" srcId="{1D0E381D-40F3-4EAE-9073-23FAA4C30273}" destId="{6A8A9A7A-BB59-46FF-8506-E593FD4D2816}" srcOrd="1" destOrd="0" presId="urn:microsoft.com/office/officeart/2005/8/layout/vList3#1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A1B0-E872-474C-ADA5-EEC94FEB06B8}">
      <dsp:nvSpPr>
        <dsp:cNvPr id="0" name=""/>
        <dsp:cNvSpPr/>
      </dsp:nvSpPr>
      <dsp:spPr>
        <a:xfrm rot="5400000">
          <a:off x="5203638" y="-1938462"/>
          <a:ext cx="1303139" cy="5510784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StdKaiti Medium Big5" pitchFamily="49" charset="-120"/>
              <a:ea typeface="AR StdKaiti Medium Big5" pitchFamily="49" charset="-120"/>
            </a:rPr>
            <a:t>光、黑暗、真理、謊言、上頭、下頭、重生、活水</a:t>
          </a:r>
          <a:endParaRPr lang="en-US" sz="32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-5400000">
        <a:off x="3099816" y="228974"/>
        <a:ext cx="5447170" cy="1175911"/>
      </dsp:txXfrm>
    </dsp:sp>
    <dsp:sp modelId="{892FD326-D368-488C-86FD-A2837C0A3C31}">
      <dsp:nvSpPr>
        <dsp:cNvPr id="0" name=""/>
        <dsp:cNvSpPr/>
      </dsp:nvSpPr>
      <dsp:spPr>
        <a:xfrm>
          <a:off x="0" y="2468"/>
          <a:ext cx="3099816" cy="162892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象徵性文字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79517" y="81985"/>
        <a:ext cx="2940782" cy="1469889"/>
      </dsp:txXfrm>
    </dsp:sp>
    <dsp:sp modelId="{F034C308-1680-41F8-BEB1-9878185AE509}">
      <dsp:nvSpPr>
        <dsp:cNvPr id="0" name=""/>
        <dsp:cNvSpPr/>
      </dsp:nvSpPr>
      <dsp:spPr>
        <a:xfrm rot="5400000">
          <a:off x="5203638" y="-228092"/>
          <a:ext cx="1303139" cy="55107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StdKaiti Medium Big5" pitchFamily="49" charset="-120"/>
              <a:ea typeface="AR StdKaiti Medium Big5" pitchFamily="49" charset="-120"/>
            </a:rPr>
            <a:t>包括他自我啟示的話，以及與別人謎語般的對話。</a:t>
          </a:r>
          <a:endParaRPr lang="en-US" sz="32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-5400000">
        <a:off x="3099816" y="1939344"/>
        <a:ext cx="5447170" cy="1175911"/>
      </dsp:txXfrm>
    </dsp:sp>
    <dsp:sp modelId="{52CAA12C-1510-40ED-89C3-6AAF31160089}">
      <dsp:nvSpPr>
        <dsp:cNvPr id="0" name=""/>
        <dsp:cNvSpPr/>
      </dsp:nvSpPr>
      <dsp:spPr>
        <a:xfrm>
          <a:off x="0" y="1712838"/>
          <a:ext cx="3099816" cy="1628923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耶穌的言論</a:t>
          </a:r>
          <a:endParaRPr lang="en-US" sz="4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79517" y="1792355"/>
        <a:ext cx="2940782" cy="1469889"/>
      </dsp:txXfrm>
    </dsp:sp>
    <dsp:sp modelId="{0131FF30-0ABB-4F39-BC9C-6C368E05CE37}">
      <dsp:nvSpPr>
        <dsp:cNvPr id="0" name=""/>
        <dsp:cNvSpPr/>
      </dsp:nvSpPr>
      <dsp:spPr>
        <a:xfrm rot="5400000">
          <a:off x="5203638" y="1482278"/>
          <a:ext cx="1303139" cy="55107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StdKaiti Medium Big5" pitchFamily="49" charset="-120"/>
              <a:ea typeface="AR StdKaiti Medium Big5" pitchFamily="49" charset="-120"/>
            </a:rPr>
            <a:t>運用「</a:t>
          </a:r>
          <a:r>
            <a:rPr lang="en-US" sz="3200" b="1" kern="1200" dirty="0" smtClean="0">
              <a:latin typeface="AR StdKaiti Medium Big5" pitchFamily="49" charset="-120"/>
              <a:ea typeface="AR StdKaiti Medium Big5" pitchFamily="49" charset="-120"/>
            </a:rPr>
            <a:t>irony</a:t>
          </a:r>
          <a:r>
            <a:rPr lang="zh-TW" sz="3200" b="1" kern="1200" dirty="0" smtClean="0">
              <a:latin typeface="AR StdKaiti Medium Big5" pitchFamily="49" charset="-120"/>
              <a:ea typeface="AR StdKaiti Medium Big5" pitchFamily="49" charset="-120"/>
            </a:rPr>
            <a:t>反諷」和「</a:t>
          </a:r>
          <a:r>
            <a:rPr lang="en-US" sz="3200" b="1" kern="1200" dirty="0" smtClean="0">
              <a:latin typeface="AR StdKaiti Medium Big5" pitchFamily="49" charset="-120"/>
              <a:ea typeface="AR StdKaiti Medium Big5" pitchFamily="49" charset="-120"/>
            </a:rPr>
            <a:t>misunderstand</a:t>
          </a:r>
          <a:r>
            <a:rPr lang="zh-TW" sz="3200" b="1" kern="1200" dirty="0" smtClean="0">
              <a:latin typeface="AR StdKaiti Medium Big5" pitchFamily="49" charset="-120"/>
              <a:ea typeface="AR StdKaiti Medium Big5" pitchFamily="49" charset="-120"/>
            </a:rPr>
            <a:t>誤解」來鋪陳人物的對話。</a:t>
          </a:r>
          <a:endParaRPr lang="en-US" sz="32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-5400000">
        <a:off x="3099816" y="3649714"/>
        <a:ext cx="5447170" cy="1175911"/>
      </dsp:txXfrm>
    </dsp:sp>
    <dsp:sp modelId="{E6ED3E3C-B3BE-4B21-8E10-C09D0D5DF3F1}">
      <dsp:nvSpPr>
        <dsp:cNvPr id="0" name=""/>
        <dsp:cNvSpPr/>
      </dsp:nvSpPr>
      <dsp:spPr>
        <a:xfrm>
          <a:off x="0" y="3423208"/>
          <a:ext cx="3099816" cy="1628923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文字的特色</a:t>
          </a:r>
          <a:endParaRPr lang="en-US" sz="4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79517" y="3502725"/>
        <a:ext cx="2940782" cy="1469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37AC9-2107-4A2E-A905-17BC7EEC15EF}">
      <dsp:nvSpPr>
        <dsp:cNvPr id="0" name=""/>
        <dsp:cNvSpPr/>
      </dsp:nvSpPr>
      <dsp:spPr>
        <a:xfrm>
          <a:off x="2911594" y="2354"/>
          <a:ext cx="6229956" cy="32746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備受尊敬的教師，敬虔的法利賽人，在猶太族群中是一個</a:t>
          </a:r>
          <a:r>
            <a:rPr 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insider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（核心人物），一個男人，他有名字，在半夜時分來找耶穌</a:t>
          </a:r>
          <a:endParaRPr lang="en-US" sz="28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>
        <a:off x="2911594" y="411683"/>
        <a:ext cx="5001971" cy="2455971"/>
      </dsp:txXfrm>
    </dsp:sp>
    <dsp:sp modelId="{A015438A-6E73-4E5B-A42B-84DC7CB8D271}">
      <dsp:nvSpPr>
        <dsp:cNvPr id="0" name=""/>
        <dsp:cNvSpPr/>
      </dsp:nvSpPr>
      <dsp:spPr>
        <a:xfrm>
          <a:off x="2448" y="836104"/>
          <a:ext cx="2909146" cy="16071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7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尼哥底母</a:t>
          </a:r>
          <a:endParaRPr lang="en-US" sz="47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80901" y="914557"/>
        <a:ext cx="2752240" cy="1450221"/>
      </dsp:txXfrm>
    </dsp:sp>
    <dsp:sp modelId="{FA516355-665B-41A1-893E-9420F8993EE7}">
      <dsp:nvSpPr>
        <dsp:cNvPr id="0" name=""/>
        <dsp:cNvSpPr/>
      </dsp:nvSpPr>
      <dsp:spPr>
        <a:xfrm>
          <a:off x="2897240" y="3574676"/>
          <a:ext cx="6242304" cy="32809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沒有受教育，在宗教、政治或社會</a:t>
          </a:r>
          <a:r>
            <a:rPr lang="zh-TW" alt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上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是一個</a:t>
          </a:r>
          <a:r>
            <a:rPr 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outsider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（邊緣人、局外人），一個婦人，沒有名字，是猶太人所鄙視，在中午時刻，在井旁遇見耶穌</a:t>
          </a:r>
          <a:endParaRPr lang="en-US" sz="28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>
        <a:off x="2897240" y="3984797"/>
        <a:ext cx="5011941" cy="2460726"/>
      </dsp:txXfrm>
    </dsp:sp>
    <dsp:sp modelId="{643A0B3E-C8B2-43A1-B25E-D99EF6242411}">
      <dsp:nvSpPr>
        <dsp:cNvPr id="0" name=""/>
        <dsp:cNvSpPr/>
      </dsp:nvSpPr>
      <dsp:spPr>
        <a:xfrm>
          <a:off x="0" y="4342100"/>
          <a:ext cx="2892784" cy="1588879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Maokai Heavy Big5" pitchFamily="49" charset="-120"/>
              <a:ea typeface="AR Maokai Heavy Big5" pitchFamily="49" charset="-120"/>
            </a:rPr>
            <a:t>撒馬利亞</a:t>
          </a:r>
          <a:endParaRPr lang="en-US" altLang="zh-TW" sz="36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Maokai Heavy Big5" pitchFamily="49" charset="-120"/>
              <a:ea typeface="AR Maokai Heavy Big5" pitchFamily="49" charset="-120"/>
            </a:rPr>
            <a:t>婦人</a:t>
          </a:r>
          <a:endParaRPr lang="en-US" sz="36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77563" y="4419663"/>
        <a:ext cx="2737658" cy="1433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0405A-344D-4D05-B188-424172DAFED1}">
      <dsp:nvSpPr>
        <dsp:cNvPr id="0" name=""/>
        <dsp:cNvSpPr/>
      </dsp:nvSpPr>
      <dsp:spPr>
        <a:xfrm rot="10800000">
          <a:off x="-1" y="5335"/>
          <a:ext cx="9144003" cy="913886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亞伯拉罕在示劍建造第一座祭壇（創</a:t>
          </a:r>
          <a:r>
            <a:rPr 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12:6-9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kern="1200" dirty="0"/>
        </a:p>
      </dsp:txBody>
      <dsp:txXfrm rot="10800000">
        <a:off x="228470" y="5335"/>
        <a:ext cx="8915532" cy="913886"/>
      </dsp:txXfrm>
    </dsp:sp>
    <dsp:sp modelId="{67E25F21-08E7-4587-A4B8-6FBAD76DEF69}">
      <dsp:nvSpPr>
        <dsp:cNvPr id="0" name=""/>
        <dsp:cNvSpPr/>
      </dsp:nvSpPr>
      <dsp:spPr>
        <a:xfrm>
          <a:off x="0" y="5335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02D95-A564-4A09-8562-CB7EA12544F0}">
      <dsp:nvSpPr>
        <dsp:cNvPr id="0" name=""/>
        <dsp:cNvSpPr/>
      </dsp:nvSpPr>
      <dsp:spPr>
        <a:xfrm rot="10800000">
          <a:off x="-1" y="1192023"/>
          <a:ext cx="9144003" cy="913886"/>
        </a:xfrm>
        <a:prstGeom prst="homePlat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雅各</a:t>
          </a:r>
          <a:r>
            <a:rPr lang="zh-TW" alt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買地，並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在那裡築了一座壇（創</a:t>
          </a:r>
          <a:r>
            <a:rPr 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33:18-20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kern="1200" dirty="0"/>
        </a:p>
      </dsp:txBody>
      <dsp:txXfrm rot="10800000">
        <a:off x="228470" y="1192023"/>
        <a:ext cx="8915532" cy="913886"/>
      </dsp:txXfrm>
    </dsp:sp>
    <dsp:sp modelId="{3168442A-C052-4E80-A9D2-66EC2C1E1773}">
      <dsp:nvSpPr>
        <dsp:cNvPr id="0" name=""/>
        <dsp:cNvSpPr/>
      </dsp:nvSpPr>
      <dsp:spPr>
        <a:xfrm>
          <a:off x="0" y="1192023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AA51-829B-44DC-BAFA-33A4FC9E0E0F}">
      <dsp:nvSpPr>
        <dsp:cNvPr id="0" name=""/>
        <dsp:cNvSpPr/>
      </dsp:nvSpPr>
      <dsp:spPr>
        <a:xfrm rot="10800000">
          <a:off x="-1" y="2378712"/>
          <a:ext cx="9144003" cy="913886"/>
        </a:xfrm>
        <a:prstGeom prst="homePlat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雅各</a:t>
          </a:r>
          <a:r>
            <a:rPr lang="zh-TW" alt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祝福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約瑟是「泉旁多結果子的枝子」（創</a:t>
          </a:r>
          <a:r>
            <a:rPr lang="en-US" sz="2800" b="1" kern="1200" dirty="0" smtClean="0">
              <a:latin typeface="AR StdKaiti Medium Big5" pitchFamily="49" charset="-120"/>
              <a:ea typeface="AR StdKaiti Medium Big5" pitchFamily="49" charset="-120"/>
            </a:rPr>
            <a:t>49:22</a:t>
          </a: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）</a:t>
          </a:r>
          <a:endParaRPr lang="en-US" sz="2800" kern="1200" dirty="0"/>
        </a:p>
      </dsp:txBody>
      <dsp:txXfrm rot="10800000">
        <a:off x="228470" y="2378712"/>
        <a:ext cx="8915532" cy="913886"/>
      </dsp:txXfrm>
    </dsp:sp>
    <dsp:sp modelId="{46B92C1D-61E5-496F-AB41-6875915D1FCE}">
      <dsp:nvSpPr>
        <dsp:cNvPr id="0" name=""/>
        <dsp:cNvSpPr/>
      </dsp:nvSpPr>
      <dsp:spPr>
        <a:xfrm>
          <a:off x="0" y="2378712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F80C-C811-43AC-A0A8-874FBA60559B}">
      <dsp:nvSpPr>
        <dsp:cNvPr id="0" name=""/>
        <dsp:cNvSpPr/>
      </dsp:nvSpPr>
      <dsp:spPr>
        <a:xfrm rot="10800000">
          <a:off x="-1" y="3565400"/>
          <a:ext cx="9144003" cy="913886"/>
        </a:xfrm>
        <a:prstGeom prst="homePlate">
          <a:avLst/>
        </a:prstGeom>
        <a:solidFill>
          <a:srgbClr val="692F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約書亞去世前，把以色列各支派的首領召來示劍</a:t>
          </a:r>
          <a:endParaRPr lang="en-US" sz="28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10800000">
        <a:off x="228470" y="3565400"/>
        <a:ext cx="8915532" cy="913886"/>
      </dsp:txXfrm>
    </dsp:sp>
    <dsp:sp modelId="{BFA8503B-97D2-45BF-9255-6DCA644A33B5}">
      <dsp:nvSpPr>
        <dsp:cNvPr id="0" name=""/>
        <dsp:cNvSpPr/>
      </dsp:nvSpPr>
      <dsp:spPr>
        <a:xfrm>
          <a:off x="0" y="3565400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E07E0-512B-4BCE-BA2A-FB67955DEEDE}">
      <dsp:nvSpPr>
        <dsp:cNvPr id="0" name=""/>
        <dsp:cNvSpPr/>
      </dsp:nvSpPr>
      <dsp:spPr>
        <a:xfrm rot="10800000">
          <a:off x="-1" y="4752089"/>
          <a:ext cx="9144003" cy="913886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約書亞過世後，以色列人把約瑟的骸骨埋葬在示劍</a:t>
          </a:r>
          <a:endParaRPr lang="en-US" sz="28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10800000">
        <a:off x="228470" y="4752089"/>
        <a:ext cx="8915532" cy="913886"/>
      </dsp:txXfrm>
    </dsp:sp>
    <dsp:sp modelId="{B7B16F86-2643-4F6C-8B94-1BC5A42C6485}">
      <dsp:nvSpPr>
        <dsp:cNvPr id="0" name=""/>
        <dsp:cNvSpPr/>
      </dsp:nvSpPr>
      <dsp:spPr>
        <a:xfrm>
          <a:off x="0" y="4752089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A9A7A-BB59-46FF-8506-E593FD4D2816}">
      <dsp:nvSpPr>
        <dsp:cNvPr id="0" name=""/>
        <dsp:cNvSpPr/>
      </dsp:nvSpPr>
      <dsp:spPr>
        <a:xfrm rot="10800000">
          <a:off x="-1" y="5938777"/>
          <a:ext cx="9144003" cy="913886"/>
        </a:xfrm>
        <a:prstGeom prst="homePlate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StdKaiti Medium Big5" pitchFamily="49" charset="-120"/>
              <a:ea typeface="AR StdKaiti Medium Big5" pitchFamily="49" charset="-120"/>
            </a:rPr>
            <a:t>北國以色列第一任君王耶羅波安的首都</a:t>
          </a:r>
          <a:endParaRPr lang="en-US" sz="2800" b="1" kern="1200" dirty="0">
            <a:latin typeface="AR StdKaiti Medium Big5" pitchFamily="49" charset="-120"/>
            <a:ea typeface="AR StdKaiti Medium Big5" pitchFamily="49" charset="-120"/>
          </a:endParaRPr>
        </a:p>
      </dsp:txBody>
      <dsp:txXfrm rot="10800000">
        <a:off x="228470" y="5938777"/>
        <a:ext cx="8915532" cy="913886"/>
      </dsp:txXfrm>
    </dsp:sp>
    <dsp:sp modelId="{850B768C-DB14-42B6-BE48-F0E92B93025C}">
      <dsp:nvSpPr>
        <dsp:cNvPr id="0" name=""/>
        <dsp:cNvSpPr/>
      </dsp:nvSpPr>
      <dsp:spPr>
        <a:xfrm>
          <a:off x="0" y="5938777"/>
          <a:ext cx="679017" cy="91388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4C8387-A385-4C6E-AAA6-DD6727D988BF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2D55AC-DDE2-411D-834D-437A2BB3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DFE6E1-696A-43A6-B373-896B973E0560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E2EA91-F9FF-446C-92D9-A645D24DF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8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A077B-B57E-4916-9B89-F02F109A8A1F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DA606-B9BF-4754-85E0-8963C877F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0FCB-F1BC-494A-A872-93F80BEB95D0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6A60-9AC9-4C52-B3CB-93E76C9D6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034E-9C42-4248-A8A8-02C2FC6F6D0D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C977-280A-476C-815F-56B97C25C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5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6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4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5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972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DFB52-1C6B-4CD8-B2D7-3F0D12E36A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7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28CE0B-993D-4232-9596-2CDDCA9D64C2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47F60-5890-4D7E-B229-29352539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D01E-7D73-4FA2-BD42-2EE2AA54BD5A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3682-169E-4566-9FCA-4E995678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7C3F8E-C110-4979-B8FD-9685831269ED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AF638-C0A8-4F57-9BEC-D829174B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ED40-5138-4AA6-BA2C-CFE1ADEE2FB0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CF4A-2F03-4D39-B929-B69EB9740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7C7A3A-80C7-47C6-B90B-500E7EF17AB0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F668BE-B6A4-4828-A756-5E3750C9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5FD9B-234A-476E-99E7-E680B3A9F37F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2E9A47-930F-490A-988D-66E3C7601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D9662-4FB8-44B8-A903-124F89685709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679F8C-87EC-453C-91C8-B25A7B29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D2F8BA1-6D7F-486F-A257-6B55E3A07FD5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89D56F7-C447-4F3D-8C91-A16E9FC0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7" r:id="rId1"/>
    <p:sldLayoutId id="2147488798" r:id="rId2"/>
    <p:sldLayoutId id="2147488799" r:id="rId3"/>
    <p:sldLayoutId id="2147488800" r:id="rId4"/>
    <p:sldLayoutId id="2147488801" r:id="rId5"/>
    <p:sldLayoutId id="2147488802" r:id="rId6"/>
    <p:sldLayoutId id="2147488803" r:id="rId7"/>
    <p:sldLayoutId id="2147488804" r:id="rId8"/>
    <p:sldLayoutId id="2147488805" r:id="rId9"/>
    <p:sldLayoutId id="2147488806" r:id="rId10"/>
    <p:sldLayoutId id="2147488807" r:id="rId11"/>
    <p:sldLayoutId id="2147488808" r:id="rId12"/>
    <p:sldLayoutId id="2147488809" r:id="rId13"/>
    <p:sldLayoutId id="2147488810" r:id="rId14"/>
    <p:sldLayoutId id="2147488811" r:id="rId15"/>
    <p:sldLayoutId id="2147488812" r:id="rId16"/>
    <p:sldLayoutId id="2147488813" r:id="rId17"/>
    <p:sldLayoutId id="2147488814" r:id="rId18"/>
    <p:sldLayoutId id="214748881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s://encrypted-tbn2.gstatic.com/images?q=tbn:ANd9GcRBikNROvjebiEPcIPIh4ciz-phiZNgYh-Jf9AXzbZqeaj5tDYw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4343400"/>
            <a:ext cx="71104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塑造門徒的必經之路</a:t>
            </a:r>
            <a:endParaRPr lang="en-US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715000"/>
            <a:ext cx="26987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約翰福音</a:t>
            </a:r>
            <a:r>
              <a:rPr lang="en-US" altLang="en-US" sz="2800" b="1" dirty="0">
                <a:latin typeface="AR Kaiti Medium Big5" pitchFamily="49" charset="-120"/>
                <a:ea typeface="AR Kaiti Medium Big5" pitchFamily="49" charset="-120"/>
              </a:rPr>
              <a:t>4:1-42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2" descr="http://1.bp.blogspot.com/-xwZmx7rivBo/UckUixpDzPI/AAAAAAAATtM/EYcp0i8JE2s/s64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6096000"/>
            <a:ext cx="4287838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今日</a:t>
            </a: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撒</a:t>
            </a: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瑪利</a:t>
            </a: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亞人的獻祭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304800"/>
            <a:ext cx="69564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二、歷經感情創傷的婦人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600200"/>
            <a:ext cx="4648200" cy="50784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16 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耶穌說：「你去叫你丈夫也到這裡來。」</a:t>
            </a: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 17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婦人說：「我沒有丈夫」。耶穌說：「</a:t>
            </a:r>
            <a:r>
              <a:rPr lang="zh-TW" altLang="en-US" sz="3600" b="1" dirty="0">
                <a:solidFill>
                  <a:srgbClr val="FF0000"/>
                </a:solidFill>
                <a:latin typeface="AR StdKaiti Medium Big5" pitchFamily="49" charset="-120"/>
                <a:ea typeface="AR StdKaiti Medium Big5" pitchFamily="49" charset="-120"/>
              </a:rPr>
              <a:t>你說沒有丈夫是不錯的。</a:t>
            </a: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 18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你已經有五個丈夫，你現在有的並不是你的丈夫，</a:t>
            </a:r>
            <a:r>
              <a:rPr lang="zh-TW" altLang="en-US" sz="3600" b="1" dirty="0">
                <a:solidFill>
                  <a:srgbClr val="FF0000"/>
                </a:solidFill>
                <a:latin typeface="AR StdKaiti Medium Big5" pitchFamily="49" charset="-120"/>
                <a:ea typeface="AR StdKaiti Medium Big5" pitchFamily="49" charset="-120"/>
              </a:rPr>
              <a:t>你這話是真的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。</a:t>
            </a:r>
            <a:endParaRPr lang="en-US" sz="3600" dirty="0">
              <a:latin typeface="AR StdKaiti Medium Big5" pitchFamily="49" charset="-120"/>
              <a:ea typeface="AR StdKaiti Medium Big5" pitchFamily="49" charset="-120"/>
            </a:endParaRPr>
          </a:p>
        </p:txBody>
      </p:sp>
      <p:pic>
        <p:nvPicPr>
          <p:cNvPr id="6" name="Picture 2" descr="http://proclaimersforchrist.com/wp-content/uploads/2011/03/jacobs-well-of-liv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roclaimersforchrist.com/wp-content/uploads/2011/03/jacobs-well-of-liv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3392488"/>
            <a:ext cx="34163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打破種族的界線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230688"/>
            <a:ext cx="6648450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證實他的屬靈權柄是從上頭來的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68888"/>
            <a:ext cx="387826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用心靈和誠實拜他</a:t>
            </a:r>
            <a:endParaRPr lang="en-US" alt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907088"/>
            <a:ext cx="595471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這和你說話的就是他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 (I am)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419600" y="21336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耶穌的行動及言語</a:t>
            </a:r>
            <a:r>
              <a:rPr lang="en-US" altLang="zh-TW" sz="3600" b="1">
                <a:latin typeface="AR StdKaiti Medium Big5" pitchFamily="49" charset="-120"/>
                <a:ea typeface="AR StdKaiti Medium Big5" pitchFamily="49" charset="-120"/>
              </a:rPr>
              <a:t>…</a:t>
            </a:r>
            <a:endParaRPr lang="en-US" altLang="en-US" sz="3600" b="1">
              <a:latin typeface="AR StdKaiti Medium Big5" pitchFamily="49" charset="-120"/>
              <a:ea typeface="AR Std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609600"/>
            <a:ext cx="7570788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、踏入撒馬利亞必經之路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457200" y="1981200"/>
            <a:ext cx="838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31 </a:t>
            </a:r>
            <a:r>
              <a:rPr lang="zh-TW" altLang="en-US" sz="3200" b="1">
                <a:latin typeface="AR StdKaiti Medium Big5" pitchFamily="49" charset="-120"/>
                <a:ea typeface="AR StdKaiti Medium Big5" pitchFamily="49" charset="-120"/>
              </a:rPr>
              <a:t>這其間，門徒對耶穌說：「拉比，請吃。」</a:t>
            </a:r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 32</a:t>
            </a:r>
            <a:r>
              <a:rPr lang="en-US" altLang="en-US" sz="32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200" b="1">
                <a:latin typeface="AR StdKaiti Medium Big5" pitchFamily="49" charset="-120"/>
                <a:ea typeface="AR StdKaiti Medium Big5" pitchFamily="49" charset="-120"/>
              </a:rPr>
              <a:t>耶穌說：「我有食物吃，是你們不知道的。」</a:t>
            </a:r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 33</a:t>
            </a:r>
            <a:r>
              <a:rPr lang="en-US" altLang="en-US" sz="32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200" b="1">
                <a:latin typeface="AR StdKaiti Medium Big5" pitchFamily="49" charset="-120"/>
                <a:ea typeface="AR StdKaiti Medium Big5" pitchFamily="49" charset="-120"/>
              </a:rPr>
              <a:t>門徒就彼此對問說：「莫非有人拿什麼給他吃嗎？」</a:t>
            </a:r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 34</a:t>
            </a:r>
            <a:r>
              <a:rPr lang="en-US" altLang="en-US" sz="32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200" b="1">
                <a:latin typeface="AR StdKaiti Medium Big5" pitchFamily="49" charset="-120"/>
                <a:ea typeface="AR StdKaiti Medium Big5" pitchFamily="49" charset="-120"/>
              </a:rPr>
              <a:t>耶穌說：「我的食物就是遵行差我來者的旨意，做成他的工。</a:t>
            </a:r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 35</a:t>
            </a:r>
            <a:r>
              <a:rPr lang="en-US" altLang="en-US" sz="32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200" b="1">
                <a:latin typeface="AR StdKaiti Medium Big5" pitchFamily="49" charset="-120"/>
                <a:ea typeface="AR StdKaiti Medium Big5" pitchFamily="49" charset="-120"/>
              </a:rPr>
              <a:t>你們豈不說，到收割的時候還有四個月嗎？我告訴你們：舉目向田觀看！莊稼已經熟了，可以收割了。</a:t>
            </a:r>
            <a:r>
              <a:rPr lang="en-US" altLang="en-US" sz="3200" b="1" baseline="30000">
                <a:latin typeface="AR StdKaiti Medium Big5" pitchFamily="49" charset="-120"/>
                <a:ea typeface="AR StdKaiti Medium Big5" pitchFamily="49" charset="-120"/>
              </a:rPr>
              <a:t> </a:t>
            </a:r>
            <a:endParaRPr lang="en-US" altLang="en-US" sz="3200">
              <a:latin typeface="AR StdKaiti Medium Big5" pitchFamily="49" charset="-120"/>
              <a:ea typeface="AR Std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57200" y="2333625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latin typeface="AR StdKaiti Medium Big5" pitchFamily="49" charset="-120"/>
                <a:ea typeface="AR StdKaiti Medium Big5" pitchFamily="49" charset="-120"/>
              </a:rPr>
              <a:t>「</a:t>
            </a:r>
            <a:r>
              <a:rPr lang="en-US" altLang="en-US" sz="3600" b="1" baseline="30000">
                <a:latin typeface="AR StdKaiti Medium Big5" pitchFamily="49" charset="-120"/>
                <a:ea typeface="AR StdKaiti Medium Big5" pitchFamily="49" charset="-120"/>
              </a:rPr>
              <a:t>39 </a:t>
            </a:r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那城裡有好些撒馬利亞人信了耶穌，因為那婦人作見證說：「他將我素來所行的一切事都給我說出來了。」</a:t>
            </a:r>
            <a:r>
              <a:rPr lang="en-US" altLang="en-US" sz="3600" b="1" baseline="30000">
                <a:latin typeface="AR StdKaiti Medium Big5" pitchFamily="49" charset="-120"/>
                <a:ea typeface="AR StdKaiti Medium Big5" pitchFamily="49" charset="-120"/>
              </a:rPr>
              <a:t>40</a:t>
            </a:r>
            <a:r>
              <a:rPr lang="en-US" altLang="en-US" sz="36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於是撒馬利亞人來見耶穌，求他在他們那裡住下，他便在那裡住了兩天。</a:t>
            </a:r>
            <a:r>
              <a:rPr lang="en-US" altLang="en-US" sz="3600" b="1" baseline="30000">
                <a:latin typeface="AR StdKaiti Medium Big5" pitchFamily="49" charset="-120"/>
                <a:ea typeface="AR StdKaiti Medium Big5" pitchFamily="49" charset="-120"/>
              </a:rPr>
              <a:t> 41</a:t>
            </a:r>
            <a:r>
              <a:rPr lang="en-US" altLang="en-US" sz="36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因耶穌的話，信的人就更多了，</a:t>
            </a:r>
            <a:r>
              <a:rPr lang="en-US" altLang="en-US" sz="3600" b="1" baseline="30000">
                <a:latin typeface="AR StdKaiti Medium Big5" pitchFamily="49" charset="-120"/>
                <a:ea typeface="AR StdKaiti Medium Big5" pitchFamily="49" charset="-120"/>
              </a:rPr>
              <a:t> 42</a:t>
            </a:r>
            <a:r>
              <a:rPr lang="en-US" altLang="en-US" sz="3600" b="1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便對婦人說：「現在我們信，不是因為你的話，是我們親自聽見了，</a:t>
            </a:r>
            <a:r>
              <a:rPr lang="zh-TW" altLang="en-US" sz="3600" b="1">
                <a:solidFill>
                  <a:srgbClr val="FF0000"/>
                </a:solidFill>
                <a:latin typeface="AR StdKaiti Medium Big5" pitchFamily="49" charset="-120"/>
                <a:ea typeface="AR StdKaiti Medium Big5" pitchFamily="49" charset="-120"/>
              </a:rPr>
              <a:t>知道這真是救世主</a:t>
            </a:r>
            <a:r>
              <a:rPr lang="zh-TW" altLang="en-US" sz="3600" b="1">
                <a:latin typeface="AR StdKaiti Medium Big5" pitchFamily="49" charset="-120"/>
                <a:ea typeface="AR StdKaiti Medium Big5" pitchFamily="49" charset="-120"/>
              </a:rPr>
              <a:t>。」</a:t>
            </a:r>
            <a:endParaRPr lang="en-US" altLang="en-US" sz="3600">
              <a:latin typeface="AR StdKaiti Medium Big5" pitchFamily="49" charset="-120"/>
              <a:ea typeface="AR StdKaiti Medium Big5" pitchFamily="49" charset="-120"/>
            </a:endParaRPr>
          </a:p>
        </p:txBody>
      </p:sp>
      <p:pic>
        <p:nvPicPr>
          <p:cNvPr id="34819" name="Picture 2" descr="http://proclaimersforchrist.com/wp-content/uploads/2011/03/jacobs-well-of-liv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228600"/>
            <a:ext cx="141605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4800" dirty="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038600"/>
            <a:ext cx="8382000" cy="19383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主耶穌說</a:t>
            </a:r>
            <a:r>
              <a:rPr lang="en-US" altLang="zh-TW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--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收割的人得工價，積蓄五穀到永生，叫撒種的和收割的一同快樂。</a:t>
            </a:r>
            <a:r>
              <a:rPr lang="en-US" sz="4000" b="1" baseline="30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 </a:t>
            </a:r>
            <a:endParaRPr 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5843" name="AutoShape 5" descr="data:image/jpeg;base64,/9j/4AAQSkZJRgABAQAAAQABAAD/2wCEAAkGBw0MDw8NDA0NDQ0NDQ0ODw0NDw8NDQ0OFBEWFhURFBUYHTQgGBolHBQUIjEhJSkrLi4uFx8zODMsNygtLisBCgoKDg0OFxAQGCwdHCQsLCwsLSwsLCwsLCwsLCwsLCwsLCwsLCwsLCwsLCwsLC0vLCwsLC0sLCwsLCwsLCwsLP/AABEIALcBEwMBEQACEQEDEQH/xAAcAAACAgMBAQAAAAAAAAAAAAAAAgEDBAUGBwj/xABAEAABAwIDBQQHBQYGAwAAAAABAAIDBBEFEiEGMUFRYRNxgaEHIjIzUpGxFCNCYtFjcoLB4fEWQ3OSosIkU1T/xAAaAQACAwEBAAAAAAAAAAAAAAAAAQIDBAUG/8QAMxEAAgIBAgIIBAcBAAMAAAAAAAECEQMEMRIhBTJBUWFxkdEigaGxExRCweHw8VIVI2L/2gAMAwEAAhEDEQA/AMqpobcF4CGY9e4moqaS3BbIZCmUTBfAr1MpcRDCpcRGiOyRxCojsk+IKI7JHEFB2SOIKDs0cQqNfVYtSwnK6S54hgzWWmGmyzVpepXLJCO7HpsSppfYlbfk71T5qM9PlhvEIzhLZmbkVFk6I7NPiCiMidioMidhRGROxURkTsVEZE7CiMilxCojInYqIyp8QqIyp8QUI+zQS4gAbydAFJNvkKjR12PtacsDQ/8AO64b4DituPTN9bkZ55UtjXDHai97tI5ZRZX/AJeBV+Mzb4djEc1mvtHIeB9l3cVmyYZQ5rmi6M1I2ZaqeInQpapWKhS1OxUQWp2KhcqdgRlRYqFLU7CiC1OxULlRYqPZ6im6LwSbR6CGSzUVlItWPISkjTT01lsjkKZRMYwq3iINCGJPiI0R2SfEFEdkjiChZGhoLnENaBckmwAUlbdIVHG49tAZLxU5LY9xkGjpO7kPquzpdFwVKe/d3GHNnvlE50ldIyAAUgNnQY5UU4ygh7B+B9yB3cQs2XSY8nNqn4FsM0o8uw3NNtXGdJYnN6sOYfIrHPo5rqy9S+OpXajc0dfTz+6ka4/CfVd8isWTBkx9ZF8ZxlszKyKqydEFilYqIyJ2KiMidioXInYUGROxUYGIYjBTe8d63BjdXf0V+LDPJsuXeVznGO5z9XtJI64ia2Mcz6zv0W+Gjgus7M0tQ+zkamprJZfePc7vOnyWqOOMeqqKJTb3ZjqZEgoEQgRt8NxySGzZLyRjT87e48e4rPk06lzXJl8MzXJnTUtRHO3NE4OHEcWnkRwWCcZQdSNKakrRaWJcQ6FLFLiFRBanYqFyJ2KiCxFhRBYnYqFyJ2FHu9RAvGUbYZDVVVOocNbG3HOzTVVOr4TJSRr3wLSpFZUYVLiFQvYp8QUYWKVkVHGZZjYbmtHtPd8LQr8GKeaXDH/CE5xgrZ53jOOTVjvWOSIH1Ymn1R1PMr0Wn0kMK5c33nMy5pZPBGqJWooBAiLpiJDvHvSAnTl5oAkEDUFwPNAG5w3aKogs15E7PhefXA6H+6x5tFjnzXws0Q1Eo78zsMNr4qtmeI6jRzHaOYeoXJy4ZYpVI2wnGatGUWKqydEZExFcxaxpe8hrWgkuO4BSSbaSE6W5xmLbSSSksp7xx7sw947r0XYwaKMVc+b+hhyahvlHY0TiSSSdTvJNyVtMrYvimIhAEEoEQmIECBAy6lqZIXB8bi1w+RHIjiFCcFNU0SjJxdo7HCMVZVCxsyUDVnPq3mPouXmwvG+9G7HkU/M2BaqbJ0KWp8QqIyqViogtRYULlTsVEZU7Cj6BmiXlWghM1lVCo0bMczT1UKEqZti7RrZYVoiRaKXQqwia7Gq+GhiM0x0GjWD2pH8GhX4MEs01CP8AhCc1BcTPJsZxaWtlMsp6MYPZjbyH68V6fT6eGGHDH/Tk5cryO2a+60FNkoAgoAhAgQIEDBAgugDYYNiL6aVsje5w+NvEKjPhWWDiy3FkcJWel00rJmNkjN2uFwV56UXBuL3OompK0PkSsdHI7a4jbLSxnU+tLbgODf5rqdH4bvI/kYtVkr4EcgXcv7rqmEVMCECBAEIIgmAIAhAgQAzHlpDmktcDcEGxBSaTVMadO0dZg20LZbR1BDJNwk3Mf38j5Lm59K4/FDmjbizqXKW5vy1YrNFClqdioUtTsKILUWKiMqdhR9DyMXAlEyRka6qiVVGvHI09TGijfjka+WJWIuNRjmJ0+HxGaodYahrBq+V3wtHE+Q4rTgwzzS4YL+PMryTjCPFI8a2gxubEJTLLo0XEcQ9mJnIczzPFep02mhghwx+b7zkZszyO2ataSiyQLJAQmAIAhAiCUyLBABdABdAgugZ1OyGOCAmGY/dusQfhd+i5mu0rn8cdzZpsyj8L2OvxHEoaaPtHOBuLtAPtLlYsU8kuGKN85xirZ5hWVLpXvkcbvkcXOPK+5v0XpMcFGKitkcaUnJ29zFVhALoFZCABMQBAkwSGCYAgAKBMhAgQM2eGY5PTWbftIx/lvOg/dO8fRZ8umhk57PvLseeUeW6Osw3GIKnRrssnGN+jvDgVzMunnj327zbDLGe25sC1UWWUKWp2FEZUWI+iHNXOy46OcmYdSxZJIvxyNPVRqKOhjkcLtftpS4dmjYRUVW7sWn1Yz+0dw7t/dvXR0mgyZ+e0e/2/tFmTURxrvZ47jGLVFdKZqmQvedw3Mjb8LG8AvS4MEMMeGCr9/M5eTLKbuRgK8qJCQEEpgCABAEIInRbN7Jz4gBLfs4MxGcjV9t+UeV1h1evjgfClcv7uacGmeXnsjtoNhcOYAHxOkPFzpZRfwBXJfSWof6q+SNq0WJdn1ZiYlsFSPYfswdDJvBL3yNPQglWY+k80ZXLmvQjLRY2uXJnA4tgtRROImjIbfR41YfFdnBqceZfC+fd2nOy4ZY91yNetBUANtQgZktqySDJeTK0hjXH1QeFxxA3242HBVvGl1eXeT/Eb35mMTferCBCCJt9msFdWzC7T2DCDK/cLfADzKy6vUrDDl1nt7l2DC8svDtOj/wACQ5iftEuTg3K3MP4v6LB/5SddVWavyCvrOjEr9iC1pNPKXEbmPG/xCnj6T5/HH0FPQ8vhZy9XRywHLLG5juOYaE9DxXTx5Y5FcXZiljlHdUY6mQBAAmAIEQgAQIEACAN3hG0MsBDZiZYt2pu9nUHj3FY8+jjNXHkzTi1LjylzR2kb2vaHsIc1wBaRuIK5DTTpnQXPmibJWFH0S9qu1GHkclMw6tzWNc95DWtaXOc42a1oFySeAXFyRp0Xw3PBtvPSZLUOfT4YTDACWmpGk0w5t+Bvn3bl2dF0XFJTzc33di8+/wC3maXk4VSPMnOubnUnXvXcSMzYqZEEACBAgAQBCAN9sls1LicttWU8ZHbTcvyN5uPlv5A5NXq46eN7yey/vYXYMDyyrs7X/e09kgpmQsbFE0MjjaGtaNzWjcF5aU3OTlLm2dqMVFJLYktRY6Ky1OxUY9VSxzNLJWNexwILXC4IKlGTi7TpkWk1T2PM9oNiaiB7n0jTNATcNB+9jHI8x1Xe03ScJqsvJ/R+xy82jlF3Dmvqc2cPqL5ewmzcuzff6LofjY6viXqjI4T24X6MplifG4ska5j272vBa4d4KnGSkri7RFprk+QiYG/2Z2akrXB8gcymG9+4yflZ+qw6vWxwrhjzl9vM0afTPK7fKP8Adj0impY4GNihY1kbRYNbu/qeq8/PJKcnKTtnWjBRVRVIchRskKQnYqMWtoYqhhjmYHtcLa7x1B4FWY8soS4oumQnBTVSR5xtBgMlC6+r4HH1Jbbvyu5H6+Q9DptVHOu6XajkZsEsT8O8061FAIAEwIQIECBAEIAExHW7GV92upnHVvrx9x9ofPXxK5XSGKmsi8mdDSZLTizplzLNlH0W4Lt5sfI4iZ5F6eNouxhjw6J3r1H3s4B1ETT6jT0c65/gXP02nTzOT7Pv/H7o24VUXI8HcV2EKTFTKyLpgCBAgAQMECOn2S2LqMSLZX/c0dzebTPIAbFsY53BFzoOtrLBrOkMeC4rnLu9zRg00svPaPf7Hr9FQQ0sTIKdgjijFmtHmSeJPEnevL5MssknObts7MIRhHhiuRY4KNkqK3BOworcE7FRWQnYhCE7EVlqANZiuCUtZY1ELXuGgeCWPA5ZhrbotGHVZcPUlRVkwQydZGHTbK4fCczaZrj+0c6UDwcbKyev1E1Tl6cvsQjpMUefD68zbWtoNw8llsvEKLAUp2IQosBSnYqKp4myNLHtDmOBDmuFwQpwyOLUoumRlFSVM4LaLZf7K19RDIOxaReN987bkAAH8Wp42Xe0mv8AxWoSXxfQ5efScCck+RzK6RjBIATAhBEEAQgATEXUlS+GRsrDZzDccjzB6KGSCnFxezJQm4yUkei0dZHPG2VrgA8XsSAQeIPcbrzmTFKEnF9h2YSUoqSPoTaPGYMMpZayoNmRNuGgjNI8+zG3qTou9nlwx8ezz/u/gcfFBzlSPlDajG5sTqpauc3fK69h7LGjRrG9ALBQw4+CPibZNLktjTlXlTFKZBkIECBggQIGSgR75sfhr6OgpoJBaRsZc9vFr3uLy09Rmt4LxuuzLLnnJbe3I72mg4Yopm1cFls0FTgiwK3IsRW4KViorITsRWU0xCEJ2BW5KwEKdgIUWAhQIQpgKVIQhTAUpiMXEKRlRE+GT2ZG2JG8HeCOoNj4K3DleKamuwryY1OLizy3E6CSlldDINWnR3B7TucOi9VhyxywU4nDyQcJOLMVWkAQAIEQgRCYgSGCYhg48ylRJSZ6Z6VduXYvP2UBc2ip3O7JpuDK/cZXDu3DgD1KxRvJLjl8l3L3fb/W9sYLHGlv2nnjitKINlZKZBipkQQAIAEACAO89GGzJqpvt07P/Hp3fd5t0s43Ecw3f326rkdK6z8OH4UX8T+i/k2aTDxy4nsvueuFeYOwitwSskVOCLGVOCLArcnYityLEIU7EVlSsQjkWBWUwEKYhCmAhUgFKYhCmIUpgKVIRp9osIbWREW++YCYnbjf4T0K2aPUvDP/AOXuZtRgWSPitjzIgjQ6EcDvC9OcUEAQgRCBAmIEACQwTEZ0j7qhKjdJlTiporYhTIkIEQmIlAwQBZTx9o9jLhud7WZjchtza6jJ8KbGlbo+kMPoI6SGOnhbljhYGNHdvJ6k3J6leGy5JZZuct2d7HFRiki1yqLEVuSJorcErGVORYypyViK3J2IQp2IrcmIRykBWVIQhTAQqQCFMQhUgFKYhSmIQpgKVIRwG3FHFFM18YyvmDnyNHs3v7Q6nW/cvQdG5ZzxtS2XJHI1uOMZWu05pdIxAgRCYgQAIAEAgSGZRKrNTKyVIg2KmRBAAgQIGCAMzCIu0qKdnx1ELPm8D+aqzOscn4P7E4dZeaPpRy8Id5FbkEkVuUSaK3JEilwSGVOSArKaEIVIRWVIQjkxFZUgEKkIQqQCFMQhTAQqQhSmApTEIUxHnu3EodVlo/y4o2eOrv8AsvRdGxrDfe37HI1rvIc6uiYSEACBAmAIAEACALiVA0NkFAmKmRBAAgQIGAQCM7BX5Kmnd8NRA75SAqrMrxyXg/sW4+sj6UcvCHcRU5ImhHJEkVuUSaKXJDKnJAVuUkBWUyIhUkIRykIrKkgKypCEKYCFSEIU0ApUhCFMBSmIUpiPKMZn7Womfe+aV9v3b2HkAvWaeHBjjHwRws0uKTZglXmdkJiBAAgAQAIAhAi1RLyECBAiEACABAEoAsieWkOG9pBHeEmrJxZ9LUNZHVRR1ERzRzRtkaejhe3evCZMbxzcJbo7sJKSTRY5VMtRW5IkityRNFTkmMqckBW5AitykhFZUhCOUhFblJCEKkBWU0AhUhCFMQpTAQqQhSmBhYvWNpoZJXG2VpDeZedGgeKv0+J5ciiirLNQg2zydxXrEcGTETIAmIEACABAiEACALFEuIQIECBMAQAIAEgJBQSTPSPRfta2AjD6pwbE9xMEjrARvcbljjyJ3dSeenD6V0Ln/wC2C5rfx/w6OlzJfC9j1UrzZ00I5IkipyRMrckBS5KgK3JpCK3J0IQqSQitykIRydAVlSEIVIBCmAhTEKVIQhTAxq6sip2GSZ4Y0c95PIDiVbixTyy4YqyE5xgrZ5xtDjb61/FkLD6kd/8Ak7830+vpNJpY4I977WcfUZ3kfgaYrYZGQmIEACABAAgRCABADqJYCYAgAQAIAEACQAgBgUE0zPoMYq6W32epmhAN8scjms8W3sVTk0+PJ14p/ItjllHZ0b2l9IeKx+1MyYcpYmHzbYrFPonTS/TXk3/JfHWZV2m0p/SjVD31LTydY3SRfW6zT6DxPqza86fsWrpCa3Sf09zPg9KEJ97Rys/05GSfUBZ5dBT/AEzT81XuWrpFdsfr/hsoNv8ADJLB0ksV7e8idYeLbrNLofUrZJ+T96LVrsT718je0lbDUN7SCVkrPijcHAHkbbisGTDPG+GcWn4mmOSM1cXZYVGhlblKhCOToRW5OgKyigEKYhHG2p0A4ncpJWDNVW4/RQXz1EZI/Cw9o75NWvHos89ov58vuUT1GOO8v3NFWbcxDSCB7/zSOEY+QuVvx9ESfXlXkZpa5fpRp6rbOsfcMEUQPFrS5w8XG3ktcOi8Md7f98DPLW5HtSNFV1ks7s80j5Hc3Em3dyW+GOEFUVRllOUnbdmPdWELIQRIQAJiBAAgRCABAAgB0iwECBAEIAlAAgYJASgYIALoHZN0DBAWSkBCYGTQ189M7tKeV8T+bDa/QjcR0KryYoZFwzVolGcou4umehbMbdNnLYK7LHKdGzD1YnngHD8J67u5cHWdFOCc8PNd3b8u/wC/mdLBrb+HJ6nZlcijeI5FCK3J0BhYlXw0rDLO8MaNBfe48mjiVbiwTyy4YK2QnkjBXJnB4vtxPIS2kb2LPjcA6U/yHmu7p+iscVeT4n9DnZdbJ9Xkjm63E6io9/NJIOTnHL8ty6OPDjx9SKRjnllLrOzEurSuwugLIQKwTAhAiECBAAmIEACBEIAEACAHSLAQIhAAgAQBKBgkAJgCQEoGCBggAQAXQKyQgdggZ6BsJtQXFtFVOud0Erjqf2bj9D4clw+kdDvlxrzX7+/qdDSajaEvl7ex3RXFo6JrMcxaKhiMspvwYwe1I7kP1WjT6eWafDH17ivLlWONs8nxjFpq2QyzO5hrB7EbeTQvT4MEMMOGP+nGy5ZZHbNeryohBEEwBAAgAQIhAEIECABMQIAEACABAiEAOkTIQAIAEASgYIAEgBMASALphYXQFhdAWF0Csi6AslA7JBSGmSHEEEEgg3BGhB5hIZ6vsxtGyqpXSTuDZaZv35PFoGknjb5grzWr0bxZaiuT29jsYNQpwuT5rf3PO9osYfXzuldcMF2xMO5jP1PFd3S6dYIcK37fM5ubK8krNWVpKGRdMVkXQRsLoCyWAuIDQSTuAFyfBDaStjVt0jOp8FrZfYppu8sLB8yqJanDHeaLY4Mr2izI/wAL4h/8zv8AfH+qh+ewf9fR+xL8rm/5+qMWoweri95TyjqGlw+YVkdThltJFcsOSO8WYTmkaEEHkRYq5NPYqdrchMAQIEAQgAQAIAEAMkSC6ABAAgAQAIGF0BZk0VBUVJy08EszuUTHPt323KvJlhjVzkl5k4QnPqqzvtnfRi94EmJSGIHUU8JBk/jfuHcL94XH1PS6XLCr8X+y/vkdDD0e3zyP5I7jD9l8NpQOxo4bj8cje2kv+8+5C5WTV58nWm/svRG+GDHDqxRsexjGgYwDkGtAVFstK3Qs+Bml/wAITViMGswikmAbLTQPa12YAxtsHbr6K2GXJB3GTXzIShCXKSTNVXbHYZO7O6max3HsnOhaeuVptdaMeu1EFSn68/uUz0uKTtx/b7HH476PZYgZKKQztGvYvsJbflO53kunp+lVLllVeK2MWXQtc8bvwOKlhdG4ska5j2mxa8FrmnqDuXVUlJWnaMPC06YqYyyOZ7A9rXENkaGvA3OaHBwB8WhRcU2m+wabW3aIVITFKZBmwwfA6muJ7Bgyt0dI85Y2nlfiegVGfU48PWfPu7SzFgnl6p1VHsBGADUVDy62rYQGgHvdv+S5s+lJX8EfU2x0Ef1P0NxTbK4fEQRAHkC15XOkB6kE2v4LLPW55cuKvLkaI6bFH9JtIaeOMWjjYwDQBjWtsPBZ25S6zsuVLYcpUFiFOhClOhGLVUUM3vYo5Lbs7GuI+anCcodVtEZRjLdWa6t2cophbsWxkbnReofLQq+GrzQfWvz5lU9Pjl2V5HJ4rsrUQXdF9/H+X3gHVvHwXTw6+E+Uvhf0MOTSTjzjzRoHAg2III0IOhC3J2ZCEACABAAgCUiQIAEASgDKwzDKitkENLE+aQ65WjcOZJ0A6lV5c0MUeKbpE4Y5TdRVnpOzvosaB2mJyZiRpTwOIA/efx7h8yuJqOl5PlhVeL9jpYej1vkd+CO3wrZ6hoRalpooz8ZGeQ/xuufNcrLqMuXryb/vdsbseKGPqqjYkqmi0QlMBCU6EVkp0AjinQitxUqFZWU6EVuToRoNqdm4sRZfSOoYLRzW4fA/m36fXZpdVLA+9dqKM+FZV4955TieHT0chiqGFjhu4tePiaeIXoMWWGWPFB2cqeOUHUkYitIdoFAM6rZPZU1VqiqaRT72M1a6brzDevFc7Wa38P4MfW+38mrT6bi+Ke33/g9ChhZE0Mja1jGiwawBrR4BcZtydvmzpJJKkSUAKUUApToRBToQhToBSihCFFAIU6EIUUBiVeHwTe9ijeeZaM3z3qyGScOq2iEoRlurNLVbJUzzeNz4ugOZvnqtcNflW9Mzy0kHtyNZLsfKL5JmO5Zmlq0LpCPbEpejfYzFdsrVj/1HoHn+YVi1+LxK/wApPwMd2z9YDbsSeocy31Vn5vD/ANfcj+XydxrbLQV0bKDZ7EJbdnQ1jwbWLaeUg+NlRLVYI7zj6omsM3+l+hu6L0b4zNqaYQN+KeRjPIEnyWWfSumjs78l70XR0mR+Hz9rOqwb0Txss6vqTIeMNOCxl+RedSO4BYM3TEnyxRrxft/prx9Hx3m7O9wzDKaijENLCyGMcGjVx5uJ1cepXJyZZ5JcU3bN8IRgqiqRklygTFJQAhKdAISpUIQlOgKyU6EKSnQrKyU6AQp0IQqVCEKKAwsTw2CrZ2VRG2Ru8X0c082neCrceSeN8UHRCcIzVSVnGYxsEAxn2F93NzZxO6xkvqCCBYEbrWC6WHpF2/xFy8Owx5NHyXB9Rtm9igy01eA52hbT6Oa3q87j3bu9Gp17l8OPku/2Hh0tfFP0OzsuYbBSmIUp0ApRQhSnQClMQpRQCFOhWIUUApTEIUxCFACFOhClFCsQp0IVOgPUsL2VwuhDRTUMDXNNxK9gmmzc877kbuC5GXV5svXk39vTYjGNbGzkkVBbGJhzPUkaIIxHPU0WlZepCFL06AUuToBC5MQhcnQClydCEJTCxCU6FYpKkIQlOhCEp0ApKdCEJTAQlAhSnQClOgFKYhCmBBQIUlMQpTAQooQpTAQoEIUwFKBCFOhCFOgsUooViFMRC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AutoShape 7" descr="data:image/jpeg;base64,/9j/4AAQSkZJRgABAQAAAQABAAD/2wCEAAkGBw0MDw8NDA0NDQ0NDQ0ODw0NDw8NDQ0OFBEWFhURFBUYHTQgGBolHBQUIjEhJSkrLi4uFx8zODMsNygtLisBCgoKDg0OFxAQGCwdHCQsLCwsLSwsLCwsLCwsLCwsLCwsLCwsLCwsLCwsLCwsLC0vLCwsLC0sLCwsLCwsLCwsLP/AABEIALcBEwMBEQACEQEDEQH/xAAcAAACAgMBAQAAAAAAAAAAAAAAAgEDBAUGBwj/xABAEAABAwIDBQQHBQYGAwAAAAABAAIDBBEFEiEGMUFRYRNxgaEHIjIzUpGxFCNCYtFjcoLB4fEWQ3OSosIkU1T/xAAaAQACAwEBAAAAAAAAAAAAAAAAAQIDBAUG/8QAMxEAAgIBAgIIBAcBAAMAAAAAAAECEQMEMRIhBTJBUWFxkdEigaGxExRCweHw8VIVI2L/2gAMAwEAAhEDEQA/AMqpobcF4CGY9e4moqaS3BbIZCmUTBfAr1MpcRDCpcRGiOyRxCojsk+IKI7JHEFB2SOIKDs0cQqNfVYtSwnK6S54hgzWWmGmyzVpepXLJCO7HpsSppfYlbfk71T5qM9PlhvEIzhLZmbkVFk6I7NPiCiMidioMidhRGROxURkTsVEZE7CiMilxCojInYqIyp8QqIyp8QUI+zQS4gAbydAFJNvkKjR12PtacsDQ/8AO64b4DituPTN9bkZ55UtjXDHai97tI5ZRZX/AJeBV+Mzb4djEc1mvtHIeB9l3cVmyYZQ5rmi6M1I2ZaqeInQpapWKhS1OxUQWp2KhcqdgRlRYqFLU7CiC1OxULlRYqPZ6im6LwSbR6CGSzUVlItWPISkjTT01lsjkKZRMYwq3iINCGJPiI0R2SfEFEdkjiChZGhoLnENaBckmwAUlbdIVHG49tAZLxU5LY9xkGjpO7kPquzpdFwVKe/d3GHNnvlE50ldIyAAUgNnQY5UU4ygh7B+B9yB3cQs2XSY8nNqn4FsM0o8uw3NNtXGdJYnN6sOYfIrHPo5rqy9S+OpXajc0dfTz+6ka4/CfVd8isWTBkx9ZF8ZxlszKyKqydEFilYqIyJ2KiMidioXInYUGROxUYGIYjBTe8d63BjdXf0V+LDPJsuXeVznGO5z9XtJI64ia2Mcz6zv0W+Gjgus7M0tQ+zkamprJZfePc7vOnyWqOOMeqqKJTb3ZjqZEgoEQgRt8NxySGzZLyRjT87e48e4rPk06lzXJl8MzXJnTUtRHO3NE4OHEcWnkRwWCcZQdSNKakrRaWJcQ6FLFLiFRBanYqFyJ2KiCxFhRBYnYqFyJ2FHu9RAvGUbYZDVVVOocNbG3HOzTVVOr4TJSRr3wLSpFZUYVLiFQvYp8QUYWKVkVHGZZjYbmtHtPd8LQr8GKeaXDH/CE5xgrZ53jOOTVjvWOSIH1Ymn1R1PMr0Wn0kMK5c33nMy5pZPBGqJWooBAiLpiJDvHvSAnTl5oAkEDUFwPNAG5w3aKogs15E7PhefXA6H+6x5tFjnzXws0Q1Eo78zsMNr4qtmeI6jRzHaOYeoXJy4ZYpVI2wnGatGUWKqydEZExFcxaxpe8hrWgkuO4BSSbaSE6W5xmLbSSSksp7xx7sw947r0XYwaKMVc+b+hhyahvlHY0TiSSSdTvJNyVtMrYvimIhAEEoEQmIECBAy6lqZIXB8bi1w+RHIjiFCcFNU0SjJxdo7HCMVZVCxsyUDVnPq3mPouXmwvG+9G7HkU/M2BaqbJ0KWp8QqIyqViogtRYULlTsVEZU7Cj6BmiXlWghM1lVCo0bMczT1UKEqZti7RrZYVoiRaKXQqwia7Gq+GhiM0x0GjWD2pH8GhX4MEs01CP8AhCc1BcTPJsZxaWtlMsp6MYPZjbyH68V6fT6eGGHDH/Tk5cryO2a+60FNkoAgoAhAgQIEDBAgugDYYNiL6aVsje5w+NvEKjPhWWDiy3FkcJWel00rJmNkjN2uFwV56UXBuL3OompK0PkSsdHI7a4jbLSxnU+tLbgODf5rqdH4bvI/kYtVkr4EcgXcv7rqmEVMCECBAEIIgmAIAhAgQAzHlpDmktcDcEGxBSaTVMadO0dZg20LZbR1BDJNwk3Mf38j5Lm59K4/FDmjbizqXKW5vy1YrNFClqdioUtTsKILUWKiMqdhR9DyMXAlEyRka6qiVVGvHI09TGijfjka+WJWIuNRjmJ0+HxGaodYahrBq+V3wtHE+Q4rTgwzzS4YL+PMryTjCPFI8a2gxubEJTLLo0XEcQ9mJnIczzPFep02mhghwx+b7zkZszyO2ataSiyQLJAQmAIAhAiCUyLBABdABdAgugZ1OyGOCAmGY/dusQfhd+i5mu0rn8cdzZpsyj8L2OvxHEoaaPtHOBuLtAPtLlYsU8kuGKN85xirZ5hWVLpXvkcbvkcXOPK+5v0XpMcFGKitkcaUnJ29zFVhALoFZCABMQBAkwSGCYAgAKBMhAgQM2eGY5PTWbftIx/lvOg/dO8fRZ8umhk57PvLseeUeW6Osw3GIKnRrssnGN+jvDgVzMunnj327zbDLGe25sC1UWWUKWp2FEZUWI+iHNXOy46OcmYdSxZJIvxyNPVRqKOhjkcLtftpS4dmjYRUVW7sWn1Yz+0dw7t/dvXR0mgyZ+e0e/2/tFmTURxrvZ47jGLVFdKZqmQvedw3Mjb8LG8AvS4MEMMeGCr9/M5eTLKbuRgK8qJCQEEpgCABAEIInRbN7Jz4gBLfs4MxGcjV9t+UeV1h1evjgfClcv7uacGmeXnsjtoNhcOYAHxOkPFzpZRfwBXJfSWof6q+SNq0WJdn1ZiYlsFSPYfswdDJvBL3yNPQglWY+k80ZXLmvQjLRY2uXJnA4tgtRROImjIbfR41YfFdnBqceZfC+fd2nOy4ZY91yNetBUANtQgZktqySDJeTK0hjXH1QeFxxA3242HBVvGl1eXeT/Eb35mMTferCBCCJt9msFdWzC7T2DCDK/cLfADzKy6vUrDDl1nt7l2DC8svDtOj/wACQ5iftEuTg3K3MP4v6LB/5SddVWavyCvrOjEr9iC1pNPKXEbmPG/xCnj6T5/HH0FPQ8vhZy9XRywHLLG5juOYaE9DxXTx5Y5FcXZiljlHdUY6mQBAAmAIEQgAQIEACAN3hG0MsBDZiZYt2pu9nUHj3FY8+jjNXHkzTi1LjylzR2kb2vaHsIc1wBaRuIK5DTTpnQXPmibJWFH0S9qu1GHkclMw6tzWNc95DWtaXOc42a1oFySeAXFyRp0Xw3PBtvPSZLUOfT4YTDACWmpGk0w5t+Bvn3bl2dF0XFJTzc33di8+/wC3maXk4VSPMnOubnUnXvXcSMzYqZEEACBAgAQBCAN9sls1LicttWU8ZHbTcvyN5uPlv5A5NXq46eN7yey/vYXYMDyyrs7X/e09kgpmQsbFE0MjjaGtaNzWjcF5aU3OTlLm2dqMVFJLYktRY6Ky1OxUY9VSxzNLJWNexwILXC4IKlGTi7TpkWk1T2PM9oNiaiB7n0jTNATcNB+9jHI8x1Xe03ScJqsvJ/R+xy82jlF3Dmvqc2cPqL5ewmzcuzff6LofjY6viXqjI4T24X6MplifG4ska5j272vBa4d4KnGSkri7RFprk+QiYG/2Z2akrXB8gcymG9+4yflZ+qw6vWxwrhjzl9vM0afTPK7fKP8Adj0impY4GNihY1kbRYNbu/qeq8/PJKcnKTtnWjBRVRVIchRskKQnYqMWtoYqhhjmYHtcLa7x1B4FWY8soS4oumQnBTVSR5xtBgMlC6+r4HH1Jbbvyu5H6+Q9DptVHOu6XajkZsEsT8O8061FAIAEwIQIECBAEIAExHW7GV92upnHVvrx9x9ofPXxK5XSGKmsi8mdDSZLTizplzLNlH0W4Lt5sfI4iZ5F6eNouxhjw6J3r1H3s4B1ETT6jT0c65/gXP02nTzOT7Pv/H7o24VUXI8HcV2EKTFTKyLpgCBAgAQMECOn2S2LqMSLZX/c0dzebTPIAbFsY53BFzoOtrLBrOkMeC4rnLu9zRg00svPaPf7Hr9FQQ0sTIKdgjijFmtHmSeJPEnevL5MssknObts7MIRhHhiuRY4KNkqK3BOworcE7FRWQnYhCE7EVlqANZiuCUtZY1ELXuGgeCWPA5ZhrbotGHVZcPUlRVkwQydZGHTbK4fCczaZrj+0c6UDwcbKyev1E1Tl6cvsQjpMUefD68zbWtoNw8llsvEKLAUp2IQosBSnYqKp4myNLHtDmOBDmuFwQpwyOLUoumRlFSVM4LaLZf7K19RDIOxaReN987bkAAH8Wp42Xe0mv8AxWoSXxfQ5efScCck+RzK6RjBIATAhBEEAQgATEXUlS+GRsrDZzDccjzB6KGSCnFxezJQm4yUkei0dZHPG2VrgA8XsSAQeIPcbrzmTFKEnF9h2YSUoqSPoTaPGYMMpZayoNmRNuGgjNI8+zG3qTou9nlwx8ezz/u/gcfFBzlSPlDajG5sTqpauc3fK69h7LGjRrG9ALBQw4+CPibZNLktjTlXlTFKZBkIECBggQIGSgR75sfhr6OgpoJBaRsZc9vFr3uLy09Rmt4LxuuzLLnnJbe3I72mg4Yopm1cFls0FTgiwK3IsRW4KViorITsRWU0xCEJ2BW5KwEKdgIUWAhQIQpgKVIQhTAUpiMXEKRlRE+GT2ZG2JG8HeCOoNj4K3DleKamuwryY1OLizy3E6CSlldDINWnR3B7TucOi9VhyxywU4nDyQcJOLMVWkAQAIEQgRCYgSGCYhg48ylRJSZ6Z6VduXYvP2UBc2ip3O7JpuDK/cZXDu3DgD1KxRvJLjl8l3L3fb/W9sYLHGlv2nnjitKINlZKZBipkQQAIAEACAO89GGzJqpvt07P/Hp3fd5t0s43Ecw3f326rkdK6z8OH4UX8T+i/k2aTDxy4nsvueuFeYOwitwSskVOCLGVOCLArcnYityLEIU7EVlSsQjkWBWUwEKYhCmAhUgFKYhCmIUpgKVIRp9osIbWREW++YCYnbjf4T0K2aPUvDP/AOXuZtRgWSPitjzIgjQ6EcDvC9OcUEAQgRCBAmIEACQwTEZ0j7qhKjdJlTiporYhTIkIEQmIlAwQBZTx9o9jLhud7WZjchtza6jJ8KbGlbo+kMPoI6SGOnhbljhYGNHdvJ6k3J6leGy5JZZuct2d7HFRiki1yqLEVuSJorcErGVORYypyViK3J2IQp2IrcmIRykBWVIQhTAQqQCFMQhUgFKYhSmIQpgKVIRwG3FHFFM18YyvmDnyNHs3v7Q6nW/cvQdG5ZzxtS2XJHI1uOMZWu05pdIxAgRCYgQAIAEAgSGZRKrNTKyVIg2KmRBAAgQIGCAMzCIu0qKdnx1ELPm8D+aqzOscn4P7E4dZeaPpRy8Id5FbkEkVuUSaK3JEilwSGVOSArKaEIVIRWVIQjkxFZUgEKkIQqQCFMQhTAQqQhSmApTEIUxHnu3EodVlo/y4o2eOrv8AsvRdGxrDfe37HI1rvIc6uiYSEACBAmAIAEACALiVA0NkFAmKmRBAAgQIGAQCM7BX5Kmnd8NRA75SAqrMrxyXg/sW4+sj6UcvCHcRU5ImhHJEkVuUSaKXJDKnJAVuUkBWUyIhUkIRykIrKkgKypCEKYCFSEIU0ApUhCFMBSmIUpiPKMZn7Womfe+aV9v3b2HkAvWaeHBjjHwRws0uKTZglXmdkJiBAAgAQAIAhAi1RLyECBAiEACABAEoAsieWkOG9pBHeEmrJxZ9LUNZHVRR1ERzRzRtkaejhe3evCZMbxzcJbo7sJKSTRY5VMtRW5IkityRNFTkmMqckBW5AitykhFZUhCOUhFblJCEKkBWU0AhUhCFMQpTAQqQhSmBhYvWNpoZJXG2VpDeZedGgeKv0+J5ciiirLNQg2zydxXrEcGTETIAmIEACABAiEACALFEuIQIECBMAQAIAEgJBQSTPSPRfta2AjD6pwbE9xMEjrARvcbljjyJ3dSeenD6V0Ln/wC2C5rfx/w6OlzJfC9j1UrzZ00I5IkipyRMrckBS5KgK3JpCK3J0IQqSQitykIRydAVlSEIVIBCmAhTEKVIQhTAxq6sip2GSZ4Y0c95PIDiVbixTyy4YqyE5xgrZ5xtDjb61/FkLD6kd/8Ak7830+vpNJpY4I977WcfUZ3kfgaYrYZGQmIEACABAAgRCABADqJYCYAgAQAIAEACQAgBgUE0zPoMYq6W32epmhAN8scjms8W3sVTk0+PJ14p/ItjllHZ0b2l9IeKx+1MyYcpYmHzbYrFPonTS/TXk3/JfHWZV2m0p/SjVD31LTydY3SRfW6zT6DxPqza86fsWrpCa3Sf09zPg9KEJ97Rys/05GSfUBZ5dBT/AEzT81XuWrpFdsfr/hsoNv8ADJLB0ksV7e8idYeLbrNLofUrZJ+T96LVrsT718je0lbDUN7SCVkrPijcHAHkbbisGTDPG+GcWn4mmOSM1cXZYVGhlblKhCOToRW5OgKyigEKYhHG2p0A4ncpJWDNVW4/RQXz1EZI/Cw9o75NWvHos89ov58vuUT1GOO8v3NFWbcxDSCB7/zSOEY+QuVvx9ESfXlXkZpa5fpRp6rbOsfcMEUQPFrS5w8XG3ktcOi8Md7f98DPLW5HtSNFV1ks7s80j5Hc3Em3dyW+GOEFUVRllOUnbdmPdWELIQRIQAJiBAAgRCABAAgB0iwECBAEIAlAAgYJASgYIALoHZN0DBAWSkBCYGTQ189M7tKeV8T+bDa/QjcR0KryYoZFwzVolGcou4umehbMbdNnLYK7LHKdGzD1YnngHD8J67u5cHWdFOCc8PNd3b8u/wC/mdLBrb+HJ6nZlcijeI5FCK3J0BhYlXw0rDLO8MaNBfe48mjiVbiwTyy4YK2QnkjBXJnB4vtxPIS2kb2LPjcA6U/yHmu7p+iscVeT4n9DnZdbJ9Xkjm63E6io9/NJIOTnHL8ty6OPDjx9SKRjnllLrOzEurSuwugLIQKwTAhAiECBAAmIEACBEIAEACAHSLAQIhAAgAQBKBgkAJgCQEoGCBggAQAXQKyQgdggZ6BsJtQXFtFVOud0Erjqf2bj9D4clw+kdDvlxrzX7+/qdDSajaEvl7ex3RXFo6JrMcxaKhiMspvwYwe1I7kP1WjT6eWafDH17ivLlWONs8nxjFpq2QyzO5hrB7EbeTQvT4MEMMOGP+nGy5ZZHbNeryohBEEwBAAgAQIhAEIECABMQIAEACABAiEAOkTIQAIAEASgYIAEgBMASALphYXQFhdAWF0Csi6AslA7JBSGmSHEEEEgg3BGhB5hIZ6vsxtGyqpXSTuDZaZv35PFoGknjb5grzWr0bxZaiuT29jsYNQpwuT5rf3PO9osYfXzuldcMF2xMO5jP1PFd3S6dYIcK37fM5ubK8krNWVpKGRdMVkXQRsLoCyWAuIDQSTuAFyfBDaStjVt0jOp8FrZfYppu8sLB8yqJanDHeaLY4Mr2izI/wAL4h/8zv8AfH+qh+ewf9fR+xL8rm/5+qMWoweri95TyjqGlw+YVkdThltJFcsOSO8WYTmkaEEHkRYq5NPYqdrchMAQIEAQgAQAIAEAMkSC6ABAAgAQAIGF0BZk0VBUVJy08EszuUTHPt323KvJlhjVzkl5k4QnPqqzvtnfRi94EmJSGIHUU8JBk/jfuHcL94XH1PS6XLCr8X+y/vkdDD0e3zyP5I7jD9l8NpQOxo4bj8cje2kv+8+5C5WTV58nWm/svRG+GDHDqxRsexjGgYwDkGtAVFstK3Qs+Bml/wAITViMGswikmAbLTQPa12YAxtsHbr6K2GXJB3GTXzIShCXKSTNVXbHYZO7O6max3HsnOhaeuVptdaMeu1EFSn68/uUz0uKTtx/b7HH476PZYgZKKQztGvYvsJbflO53kunp+lVLllVeK2MWXQtc8bvwOKlhdG4ska5j2mxa8FrmnqDuXVUlJWnaMPC06YqYyyOZ7A9rXENkaGvA3OaHBwB8WhRcU2m+wabW3aIVITFKZBmwwfA6muJ7Bgyt0dI85Y2nlfiegVGfU48PWfPu7SzFgnl6p1VHsBGADUVDy62rYQGgHvdv+S5s+lJX8EfU2x0Ef1P0NxTbK4fEQRAHkC15XOkB6kE2v4LLPW55cuKvLkaI6bFH9JtIaeOMWjjYwDQBjWtsPBZ25S6zsuVLYcpUFiFOhClOhGLVUUM3vYo5Lbs7GuI+anCcodVtEZRjLdWa6t2cophbsWxkbnReofLQq+GrzQfWvz5lU9Pjl2V5HJ4rsrUQXdF9/H+X3gHVvHwXTw6+E+Uvhf0MOTSTjzjzRoHAg2III0IOhC3J2ZCEACABAAgCUiQIAEASgDKwzDKitkENLE+aQ65WjcOZJ0A6lV5c0MUeKbpE4Y5TdRVnpOzvosaB2mJyZiRpTwOIA/efx7h8yuJqOl5PlhVeL9jpYej1vkd+CO3wrZ6hoRalpooz8ZGeQ/xuufNcrLqMuXryb/vdsbseKGPqqjYkqmi0QlMBCU6EVkp0AjinQitxUqFZWU6EVuToRoNqdm4sRZfSOoYLRzW4fA/m36fXZpdVLA+9dqKM+FZV4955TieHT0chiqGFjhu4tePiaeIXoMWWGWPFB2cqeOUHUkYitIdoFAM6rZPZU1VqiqaRT72M1a6brzDevFc7Wa38P4MfW+38mrT6bi+Ke33/g9ChhZE0Mja1jGiwawBrR4BcZtydvmzpJJKkSUAKUUApToRBToQhToBSihCFFAIU6EIUUBiVeHwTe9ijeeZaM3z3qyGScOq2iEoRlurNLVbJUzzeNz4ugOZvnqtcNflW9Mzy0kHtyNZLsfKL5JmO5Zmlq0LpCPbEpejfYzFdsrVj/1HoHn+YVi1+LxK/wApPwMd2z9YDbsSeocy31Vn5vD/ANfcj+XydxrbLQV0bKDZ7EJbdnQ1jwbWLaeUg+NlRLVYI7zj6omsM3+l+hu6L0b4zNqaYQN+KeRjPIEnyWWfSumjs78l70XR0mR+Hz9rOqwb0Txss6vqTIeMNOCxl+RedSO4BYM3TEnyxRrxft/prx9Hx3m7O9wzDKaijENLCyGMcGjVx5uJ1cepXJyZZ5JcU3bN8IRgqiqRklygTFJQAhKdAISpUIQlOgKyU6EKSnQrKyU6AQp0IQqVCEKKAwsTw2CrZ2VRG2Ru8X0c082neCrceSeN8UHRCcIzVSVnGYxsEAxn2F93NzZxO6xkvqCCBYEbrWC6WHpF2/xFy8Owx5NHyXB9Rtm9igy01eA52hbT6Oa3q87j3bu9Gp17l8OPku/2Hh0tfFP0OzsuYbBSmIUp0ApRQhSnQClMQpRQCFOhWIUUApTEIUxCFACFOhClFCsQp0IVOgPUsL2VwuhDRTUMDXNNxK9gmmzc877kbuC5GXV5svXk39vTYjGNbGzkkVBbGJhzPUkaIIxHPU0WlZepCFL06AUuToBC5MQhcnQClydCEJTCxCU6FYpKkIQlOhCEp0ApKdCEJTAQlAhSnQClOgFKYhCmBBQIUlMQpTAQooQpTAQoEIUwFKBCFOhCFOgsUooViFMRC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AutoShape 9" descr="data:image/jpeg;base64,/9j/4AAQSkZJRgABAQAAAQABAAD/2wCEAAkGBw0MDw8NDA0NDQ0NDQ0ODw0NDw8NDQ0OFBEWFhURFBUYHTQgGBolHBQUIjEhJSkrLi4uFx8zODMsNygtLisBCgoKDg0OFxAQGCwdHCQsLCwsLSwsLCwsLCwsLCwsLCwsLCwsLCwsLCwsLCwsLC0vLCwsLC0sLCwsLCwsLCwsLP/AABEIALcBEwMBEQACEQEDEQH/xAAcAAACAgMBAQAAAAAAAAAAAAAAAgEDBAUGBwj/xABAEAABAwIDBQQHBQYGAwAAAAABAAIDBBEFEiEGMUFRYRNxgaEHIjIzUpGxFCNCYtFjcoLB4fEWQ3OSosIkU1T/xAAaAQACAwEBAAAAAAAAAAAAAAAAAQIDBAUG/8QAMxEAAgIBAgIIBAcBAAMAAAAAAAECEQMEMRIhBTJBUWFxkdEigaGxExRCweHw8VIVI2L/2gAMAwEAAhEDEQA/AMqpobcF4CGY9e4moqaS3BbIZCmUTBfAr1MpcRDCpcRGiOyRxCojsk+IKI7JHEFB2SOIKDs0cQqNfVYtSwnK6S54hgzWWmGmyzVpepXLJCO7HpsSppfYlbfk71T5qM9PlhvEIzhLZmbkVFk6I7NPiCiMidioMidhRGROxURkTsVEZE7CiMilxCojInYqIyp8QqIyp8QUI+zQS4gAbydAFJNvkKjR12PtacsDQ/8AO64b4DituPTN9bkZ55UtjXDHai97tI5ZRZX/AJeBV+Mzb4djEc1mvtHIeB9l3cVmyYZQ5rmi6M1I2ZaqeInQpapWKhS1OxUQWp2KhcqdgRlRYqFLU7CiC1OxULlRYqPZ6im6LwSbR6CGSzUVlItWPISkjTT01lsjkKZRMYwq3iINCGJPiI0R2SfEFEdkjiChZGhoLnENaBckmwAUlbdIVHG49tAZLxU5LY9xkGjpO7kPquzpdFwVKe/d3GHNnvlE50ldIyAAUgNnQY5UU4ygh7B+B9yB3cQs2XSY8nNqn4FsM0o8uw3NNtXGdJYnN6sOYfIrHPo5rqy9S+OpXajc0dfTz+6ka4/CfVd8isWTBkx9ZF8ZxlszKyKqydEFilYqIyJ2KiMidioXInYUGROxUYGIYjBTe8d63BjdXf0V+LDPJsuXeVznGO5z9XtJI64ia2Mcz6zv0W+Gjgus7M0tQ+zkamprJZfePc7vOnyWqOOMeqqKJTb3ZjqZEgoEQgRt8NxySGzZLyRjT87e48e4rPk06lzXJl8MzXJnTUtRHO3NE4OHEcWnkRwWCcZQdSNKakrRaWJcQ6FLFLiFRBanYqFyJ2KiCxFhRBYnYqFyJ2FHu9RAvGUbYZDVVVOocNbG3HOzTVVOr4TJSRr3wLSpFZUYVLiFQvYp8QUYWKVkVHGZZjYbmtHtPd8LQr8GKeaXDH/CE5xgrZ53jOOTVjvWOSIH1Ymn1R1PMr0Wn0kMK5c33nMy5pZPBGqJWooBAiLpiJDvHvSAnTl5oAkEDUFwPNAG5w3aKogs15E7PhefXA6H+6x5tFjnzXws0Q1Eo78zsMNr4qtmeI6jRzHaOYeoXJy4ZYpVI2wnGatGUWKqydEZExFcxaxpe8hrWgkuO4BSSbaSE6W5xmLbSSSksp7xx7sw947r0XYwaKMVc+b+hhyahvlHY0TiSSSdTvJNyVtMrYvimIhAEEoEQmIECBAy6lqZIXB8bi1w+RHIjiFCcFNU0SjJxdo7HCMVZVCxsyUDVnPq3mPouXmwvG+9G7HkU/M2BaqbJ0KWp8QqIyqViogtRYULlTsVEZU7Cj6BmiXlWghM1lVCo0bMczT1UKEqZti7RrZYVoiRaKXQqwia7Gq+GhiM0x0GjWD2pH8GhX4MEs01CP8AhCc1BcTPJsZxaWtlMsp6MYPZjbyH68V6fT6eGGHDH/Tk5cryO2a+60FNkoAgoAhAgQIEDBAgugDYYNiL6aVsje5w+NvEKjPhWWDiy3FkcJWel00rJmNkjN2uFwV56UXBuL3OompK0PkSsdHI7a4jbLSxnU+tLbgODf5rqdH4bvI/kYtVkr4EcgXcv7rqmEVMCECBAEIIgmAIAhAgQAzHlpDmktcDcEGxBSaTVMadO0dZg20LZbR1BDJNwk3Mf38j5Lm59K4/FDmjbizqXKW5vy1YrNFClqdioUtTsKILUWKiMqdhR9DyMXAlEyRka6qiVVGvHI09TGijfjka+WJWIuNRjmJ0+HxGaodYahrBq+V3wtHE+Q4rTgwzzS4YL+PMryTjCPFI8a2gxubEJTLLo0XEcQ9mJnIczzPFep02mhghwx+b7zkZszyO2ataSiyQLJAQmAIAhAiCUyLBABdABdAgugZ1OyGOCAmGY/dusQfhd+i5mu0rn8cdzZpsyj8L2OvxHEoaaPtHOBuLtAPtLlYsU8kuGKN85xirZ5hWVLpXvkcbvkcXOPK+5v0XpMcFGKitkcaUnJ29zFVhALoFZCABMQBAkwSGCYAgAKBMhAgQM2eGY5PTWbftIx/lvOg/dO8fRZ8umhk57PvLseeUeW6Osw3GIKnRrssnGN+jvDgVzMunnj327zbDLGe25sC1UWWUKWp2FEZUWI+iHNXOy46OcmYdSxZJIvxyNPVRqKOhjkcLtftpS4dmjYRUVW7sWn1Yz+0dw7t/dvXR0mgyZ+e0e/2/tFmTURxrvZ47jGLVFdKZqmQvedw3Mjb8LG8AvS4MEMMeGCr9/M5eTLKbuRgK8qJCQEEpgCABAEIInRbN7Jz4gBLfs4MxGcjV9t+UeV1h1evjgfClcv7uacGmeXnsjtoNhcOYAHxOkPFzpZRfwBXJfSWof6q+SNq0WJdn1ZiYlsFSPYfswdDJvBL3yNPQglWY+k80ZXLmvQjLRY2uXJnA4tgtRROImjIbfR41YfFdnBqceZfC+fd2nOy4ZY91yNetBUANtQgZktqySDJeTK0hjXH1QeFxxA3242HBVvGl1eXeT/Eb35mMTferCBCCJt9msFdWzC7T2DCDK/cLfADzKy6vUrDDl1nt7l2DC8svDtOj/wACQ5iftEuTg3K3MP4v6LB/5SddVWavyCvrOjEr9iC1pNPKXEbmPG/xCnj6T5/HH0FPQ8vhZy9XRywHLLG5juOYaE9DxXTx5Y5FcXZiljlHdUY6mQBAAmAIEQgAQIEACAN3hG0MsBDZiZYt2pu9nUHj3FY8+jjNXHkzTi1LjylzR2kb2vaHsIc1wBaRuIK5DTTpnQXPmibJWFH0S9qu1GHkclMw6tzWNc95DWtaXOc42a1oFySeAXFyRp0Xw3PBtvPSZLUOfT4YTDACWmpGk0w5t+Bvn3bl2dF0XFJTzc33di8+/wC3maXk4VSPMnOubnUnXvXcSMzYqZEEACBAgAQBCAN9sls1LicttWU8ZHbTcvyN5uPlv5A5NXq46eN7yey/vYXYMDyyrs7X/e09kgpmQsbFE0MjjaGtaNzWjcF5aU3OTlLm2dqMVFJLYktRY6Ky1OxUY9VSxzNLJWNexwILXC4IKlGTi7TpkWk1T2PM9oNiaiB7n0jTNATcNB+9jHI8x1Xe03ScJqsvJ/R+xy82jlF3Dmvqc2cPqL5ewmzcuzff6LofjY6viXqjI4T24X6MplifG4ska5j272vBa4d4KnGSkri7RFprk+QiYG/2Z2akrXB8gcymG9+4yflZ+qw6vWxwrhjzl9vM0afTPK7fKP8Adj0impY4GNihY1kbRYNbu/qeq8/PJKcnKTtnWjBRVRVIchRskKQnYqMWtoYqhhjmYHtcLa7x1B4FWY8soS4oumQnBTVSR5xtBgMlC6+r4HH1Jbbvyu5H6+Q9DptVHOu6XajkZsEsT8O8061FAIAEwIQIECBAEIAExHW7GV92upnHVvrx9x9ofPXxK5XSGKmsi8mdDSZLTizplzLNlH0W4Lt5sfI4iZ5F6eNouxhjw6J3r1H3s4B1ETT6jT0c65/gXP02nTzOT7Pv/H7o24VUXI8HcV2EKTFTKyLpgCBAgAQMECOn2S2LqMSLZX/c0dzebTPIAbFsY53BFzoOtrLBrOkMeC4rnLu9zRg00svPaPf7Hr9FQQ0sTIKdgjijFmtHmSeJPEnevL5MssknObts7MIRhHhiuRY4KNkqK3BOworcE7FRWQnYhCE7EVlqANZiuCUtZY1ELXuGgeCWPA5ZhrbotGHVZcPUlRVkwQydZGHTbK4fCczaZrj+0c6UDwcbKyev1E1Tl6cvsQjpMUefD68zbWtoNw8llsvEKLAUp2IQosBSnYqKp4myNLHtDmOBDmuFwQpwyOLUoumRlFSVM4LaLZf7K19RDIOxaReN987bkAAH8Wp42Xe0mv8AxWoSXxfQ5efScCck+RzK6RjBIATAhBEEAQgATEXUlS+GRsrDZzDccjzB6KGSCnFxezJQm4yUkei0dZHPG2VrgA8XsSAQeIPcbrzmTFKEnF9h2YSUoqSPoTaPGYMMpZayoNmRNuGgjNI8+zG3qTou9nlwx8ezz/u/gcfFBzlSPlDajG5sTqpauc3fK69h7LGjRrG9ALBQw4+CPibZNLktjTlXlTFKZBkIECBggQIGSgR75sfhr6OgpoJBaRsZc9vFr3uLy09Rmt4LxuuzLLnnJbe3I72mg4Yopm1cFls0FTgiwK3IsRW4KViorITsRWU0xCEJ2BW5KwEKdgIUWAhQIQpgKVIQhTAUpiMXEKRlRE+GT2ZG2JG8HeCOoNj4K3DleKamuwryY1OLizy3E6CSlldDINWnR3B7TucOi9VhyxywU4nDyQcJOLMVWkAQAIEQgRCYgSGCYhg48ylRJSZ6Z6VduXYvP2UBc2ip3O7JpuDK/cZXDu3DgD1KxRvJLjl8l3L3fb/W9sYLHGlv2nnjitKINlZKZBipkQQAIAEACAO89GGzJqpvt07P/Hp3fd5t0s43Ecw3f326rkdK6z8OH4UX8T+i/k2aTDxy4nsvueuFeYOwitwSskVOCLGVOCLArcnYityLEIU7EVlSsQjkWBWUwEKYhCmAhUgFKYhCmIUpgKVIRp9osIbWREW++YCYnbjf4T0K2aPUvDP/AOXuZtRgWSPitjzIgjQ6EcDvC9OcUEAQgRCBAmIEACQwTEZ0j7qhKjdJlTiporYhTIkIEQmIlAwQBZTx9o9jLhud7WZjchtza6jJ8KbGlbo+kMPoI6SGOnhbljhYGNHdvJ6k3J6leGy5JZZuct2d7HFRiki1yqLEVuSJorcErGVORYypyViK3J2IQp2IrcmIRykBWVIQhTAQqQCFMQhUgFKYhSmIQpgKVIRwG3FHFFM18YyvmDnyNHs3v7Q6nW/cvQdG5ZzxtS2XJHI1uOMZWu05pdIxAgRCYgQAIAEAgSGZRKrNTKyVIg2KmRBAAgQIGCAMzCIu0qKdnx1ELPm8D+aqzOscn4P7E4dZeaPpRy8Id5FbkEkVuUSaK3JEilwSGVOSArKaEIVIRWVIQjkxFZUgEKkIQqQCFMQhTAQqQhSmApTEIUxHnu3EodVlo/y4o2eOrv8AsvRdGxrDfe37HI1rvIc6uiYSEACBAmAIAEACALiVA0NkFAmKmRBAAgQIGAQCM7BX5Kmnd8NRA75SAqrMrxyXg/sW4+sj6UcvCHcRU5ImhHJEkVuUSaKXJDKnJAVuUkBWUyIhUkIRykIrKkgKypCEKYCFSEIU0ApUhCFMBSmIUpiPKMZn7Womfe+aV9v3b2HkAvWaeHBjjHwRws0uKTZglXmdkJiBAAgAQAIAhAi1RLyECBAiEACABAEoAsieWkOG9pBHeEmrJxZ9LUNZHVRR1ERzRzRtkaejhe3evCZMbxzcJbo7sJKSTRY5VMtRW5IkityRNFTkmMqckBW5AitykhFZUhCOUhFblJCEKkBWU0AhUhCFMQpTAQqQhSmBhYvWNpoZJXG2VpDeZedGgeKv0+J5ciiirLNQg2zydxXrEcGTETIAmIEACABAiEACALFEuIQIECBMAQAIAEgJBQSTPSPRfta2AjD6pwbE9xMEjrARvcbljjyJ3dSeenD6V0Ln/wC2C5rfx/w6OlzJfC9j1UrzZ00I5IkipyRMrckBS5KgK3JpCK3J0IQqSQitykIRydAVlSEIVIBCmAhTEKVIQhTAxq6sip2GSZ4Y0c95PIDiVbixTyy4YqyE5xgrZ5xtDjb61/FkLD6kd/8Ak7830+vpNJpY4I977WcfUZ3kfgaYrYZGQmIEACABAAgRCABADqJYCYAgAQAIAEACQAgBgUE0zPoMYq6W32epmhAN8scjms8W3sVTk0+PJ14p/ItjllHZ0b2l9IeKx+1MyYcpYmHzbYrFPonTS/TXk3/JfHWZV2m0p/SjVD31LTydY3SRfW6zT6DxPqza86fsWrpCa3Sf09zPg9KEJ97Rys/05GSfUBZ5dBT/AEzT81XuWrpFdsfr/hsoNv8ADJLB0ksV7e8idYeLbrNLofUrZJ+T96LVrsT718je0lbDUN7SCVkrPijcHAHkbbisGTDPG+GcWn4mmOSM1cXZYVGhlblKhCOToRW5OgKyigEKYhHG2p0A4ncpJWDNVW4/RQXz1EZI/Cw9o75NWvHos89ov58vuUT1GOO8v3NFWbcxDSCB7/zSOEY+QuVvx9ESfXlXkZpa5fpRp6rbOsfcMEUQPFrS5w8XG3ktcOi8Md7f98DPLW5HtSNFV1ks7s80j5Hc3Em3dyW+GOEFUVRllOUnbdmPdWELIQRIQAJiBAAgRCABAAgB0iwECBAEIAlAAgYJASgYIALoHZN0DBAWSkBCYGTQ189M7tKeV8T+bDa/QjcR0KryYoZFwzVolGcou4umehbMbdNnLYK7LHKdGzD1YnngHD8J67u5cHWdFOCc8PNd3b8u/wC/mdLBrb+HJ6nZlcijeI5FCK3J0BhYlXw0rDLO8MaNBfe48mjiVbiwTyy4YK2QnkjBXJnB4vtxPIS2kb2LPjcA6U/yHmu7p+iscVeT4n9DnZdbJ9Xkjm63E6io9/NJIOTnHL8ty6OPDjx9SKRjnllLrOzEurSuwugLIQKwTAhAiECBAAmIEACBEIAEACAHSLAQIhAAgAQBKBgkAJgCQEoGCBggAQAXQKyQgdggZ6BsJtQXFtFVOud0Erjqf2bj9D4clw+kdDvlxrzX7+/qdDSajaEvl7ex3RXFo6JrMcxaKhiMspvwYwe1I7kP1WjT6eWafDH17ivLlWONs8nxjFpq2QyzO5hrB7EbeTQvT4MEMMOGP+nGy5ZZHbNeryohBEEwBAAgAQIhAEIECABMQIAEACABAiEAOkTIQAIAEASgYIAEgBMASALphYXQFhdAWF0Csi6AslA7JBSGmSHEEEEgg3BGhB5hIZ6vsxtGyqpXSTuDZaZv35PFoGknjb5grzWr0bxZaiuT29jsYNQpwuT5rf3PO9osYfXzuldcMF2xMO5jP1PFd3S6dYIcK37fM5ubK8krNWVpKGRdMVkXQRsLoCyWAuIDQSTuAFyfBDaStjVt0jOp8FrZfYppu8sLB8yqJanDHeaLY4Mr2izI/wAL4h/8zv8AfH+qh+ewf9fR+xL8rm/5+qMWoweri95TyjqGlw+YVkdThltJFcsOSO8WYTmkaEEHkRYq5NPYqdrchMAQIEAQgAQAIAEAMkSC6ABAAgAQAIGF0BZk0VBUVJy08EszuUTHPt323KvJlhjVzkl5k4QnPqqzvtnfRi94EmJSGIHUU8JBk/jfuHcL94XH1PS6XLCr8X+y/vkdDD0e3zyP5I7jD9l8NpQOxo4bj8cje2kv+8+5C5WTV58nWm/svRG+GDHDqxRsexjGgYwDkGtAVFstK3Qs+Bml/wAITViMGswikmAbLTQPa12YAxtsHbr6K2GXJB3GTXzIShCXKSTNVXbHYZO7O6max3HsnOhaeuVptdaMeu1EFSn68/uUz0uKTtx/b7HH476PZYgZKKQztGvYvsJbflO53kunp+lVLllVeK2MWXQtc8bvwOKlhdG4ska5j2mxa8FrmnqDuXVUlJWnaMPC06YqYyyOZ7A9rXENkaGvA3OaHBwB8WhRcU2m+wabW3aIVITFKZBmwwfA6muJ7Bgyt0dI85Y2nlfiegVGfU48PWfPu7SzFgnl6p1VHsBGADUVDy62rYQGgHvdv+S5s+lJX8EfU2x0Ef1P0NxTbK4fEQRAHkC15XOkB6kE2v4LLPW55cuKvLkaI6bFH9JtIaeOMWjjYwDQBjWtsPBZ25S6zsuVLYcpUFiFOhClOhGLVUUM3vYo5Lbs7GuI+anCcodVtEZRjLdWa6t2cophbsWxkbnReofLQq+GrzQfWvz5lU9Pjl2V5HJ4rsrUQXdF9/H+X3gHVvHwXTw6+E+Uvhf0MOTSTjzjzRoHAg2III0IOhC3J2ZCEACABAAgCUiQIAEASgDKwzDKitkENLE+aQ65WjcOZJ0A6lV5c0MUeKbpE4Y5TdRVnpOzvosaB2mJyZiRpTwOIA/efx7h8yuJqOl5PlhVeL9jpYej1vkd+CO3wrZ6hoRalpooz8ZGeQ/xuufNcrLqMuXryb/vdsbseKGPqqjYkqmi0QlMBCU6EVkp0AjinQitxUqFZWU6EVuToRoNqdm4sRZfSOoYLRzW4fA/m36fXZpdVLA+9dqKM+FZV4955TieHT0chiqGFjhu4tePiaeIXoMWWGWPFB2cqeOUHUkYitIdoFAM6rZPZU1VqiqaRT72M1a6brzDevFc7Wa38P4MfW+38mrT6bi+Ke33/g9ChhZE0Mja1jGiwawBrR4BcZtydvmzpJJKkSUAKUUApToRBToQhToBSihCFFAIU6EIUUBiVeHwTe9ijeeZaM3z3qyGScOq2iEoRlurNLVbJUzzeNz4ugOZvnqtcNflW9Mzy0kHtyNZLsfKL5JmO5Zmlq0LpCPbEpejfYzFdsrVj/1HoHn+YVi1+LxK/wApPwMd2z9YDbsSeocy31Vn5vD/ANfcj+XydxrbLQV0bKDZ7EJbdnQ1jwbWLaeUg+NlRLVYI7zj6omsM3+l+hu6L0b4zNqaYQN+KeRjPIEnyWWfSumjs78l70XR0mR+Hz9rOqwb0Txss6vqTIeMNOCxl+RedSO4BYM3TEnyxRrxft/prx9Hx3m7O9wzDKaijENLCyGMcGjVx5uJ1cepXJyZZ5JcU3bN8IRgqiqRklygTFJQAhKdAISpUIQlOgKyU6EKSnQrKyU6AQp0IQqVCEKKAwsTw2CrZ2VRG2Ru8X0c082neCrceSeN8UHRCcIzVSVnGYxsEAxn2F93NzZxO6xkvqCCBYEbrWC6WHpF2/xFy8Owx5NHyXB9Rtm9igy01eA52hbT6Oa3q87j3bu9Gp17l8OPku/2Hh0tfFP0OzsuYbBSmIUp0ApRQhSnQClMQpRQCFOhWIUUApTEIUxCFACFOhClFCsQp0IVOgPUsL2VwuhDRTUMDXNNxK9gmmzc877kbuC5GXV5svXk39vTYjGNbGzkkVBbGJhzPUkaIIxHPU0WlZepCFL06AUuToBC5MQhcnQClydCEJTCxCU6FYpKkIQlOhCEp0ApKdCEJTAQlAhSnQClOgFKYhCmBBQIUlMQpTAQooQpTAQoEIUwFKBCFOhCFOgsUooViFMRC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9" name="Picture 11" descr="http://i.huffpost.com/gen/1569363/thumbs/o-TWO-PEOPLE-HAPPY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581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71247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獨排眾議的福音書</a:t>
            </a:r>
            <a:r>
              <a:rPr lang="zh-TW" altLang="en-US" sz="3600" dirty="0"/>
              <a:t> </a:t>
            </a:r>
            <a:r>
              <a:rPr lang="en-US" sz="3600" dirty="0"/>
              <a:t>Maverick Gospel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600200"/>
          <a:ext cx="8610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roclaimersforchrist.com/wp-content/uploads/2011/03/jacobs-well-of-liv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" y="457200"/>
            <a:ext cx="6416675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一、歷經滄桑的古井</a:t>
            </a:r>
            <a:endParaRPr lang="zh-TW" altLang="en-US" sz="5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905000"/>
            <a:ext cx="4343400" cy="45243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 3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他就離了猶太，又往加利利。</a:t>
            </a: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 4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必須經過撒馬利亞，</a:t>
            </a:r>
            <a:endParaRPr lang="en-US" sz="3600" b="1" baseline="30000" dirty="0">
              <a:latin typeface="AR StdKaiti Medium Big5" pitchFamily="49" charset="-120"/>
              <a:ea typeface="AR StdKaiti Medium Big5" pitchFamily="49" charset="-120"/>
            </a:endParaRPr>
          </a:p>
          <a:p>
            <a:pPr>
              <a:defRPr/>
            </a:pP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5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於是到了撒馬利亞的一座城，名叫敘加，靠近雅各給他兒子約瑟的那塊地。</a:t>
            </a:r>
            <a:r>
              <a:rPr lang="en-US" sz="3600" b="1" dirty="0">
                <a:latin typeface="AR StdKaiti Medium Big5" pitchFamily="49" charset="-120"/>
                <a:ea typeface="AR StdKaiti Medium Big5" pitchFamily="49" charset="-120"/>
              </a:rPr>
              <a:t> </a:t>
            </a:r>
            <a:r>
              <a:rPr lang="en-US" sz="3600" b="1" baseline="30000" dirty="0">
                <a:latin typeface="AR StdKaiti Medium Big5" pitchFamily="49" charset="-120"/>
                <a:ea typeface="AR StdKaiti Medium Big5" pitchFamily="49" charset="-120"/>
              </a:rPr>
              <a:t>6 </a:t>
            </a:r>
            <a:r>
              <a:rPr lang="zh-TW" altLang="en-US" sz="3600" b="1" dirty="0">
                <a:latin typeface="AR StdKaiti Medium Big5" pitchFamily="49" charset="-120"/>
                <a:ea typeface="AR StdKaiti Medium Big5" pitchFamily="49" charset="-120"/>
              </a:rPr>
              <a:t>在那裡有雅各井。</a:t>
            </a:r>
            <a:endParaRPr lang="en-US" sz="3600" dirty="0">
              <a:latin typeface="AR StdKaiti Medium Big5" pitchFamily="49" charset="-120"/>
              <a:ea typeface="AR Std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3" name="Content Placeholder 4" descr="http://4.bp.blogspot.com/-MN8eesPzzCs/UckSHkaD5eI/AAAAAAAATss/tbCKyCwuHmA/s640/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-12700"/>
            <a:ext cx="4648200" cy="687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2" descr="http://dqhall59.com/jacobs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304800"/>
            <a:ext cx="4572000" cy="954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1900-1920 -- Library of Congress collection</a:t>
            </a:r>
            <a:endParaRPr lang="en-US" sz="2800" dirty="0"/>
          </a:p>
        </p:txBody>
      </p:sp>
      <p:pic>
        <p:nvPicPr>
          <p:cNvPr id="6" name="Picture 2" descr="http://dqhall59.com/jacobswel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8333" t="42296" r="30834" b="7794"/>
          <a:stretch>
            <a:fillRect/>
          </a:stretch>
        </p:blipFill>
        <p:spPr bwMode="auto">
          <a:xfrm>
            <a:off x="381000" y="685800"/>
            <a:ext cx="3276600" cy="588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 descr="http://upload.wikimedia.org/wikipedia/commons/thumb/4/49/Jacob%27s_Well_in_2013.jpg/220px-Jacob%27s_Well_in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0"/>
            <a:ext cx="4462462" cy="594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2" name="Picture 2" descr="http://3.bp.blogspot.com/-exIJ0647l5A/UckQ7gu0SkI/AAAAAAAATsc/t33KfAhyjfY/s400/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4617"/>
          <a:stretch>
            <a:fillRect/>
          </a:stretch>
        </p:blipFill>
        <p:spPr bwMode="auto">
          <a:xfrm>
            <a:off x="0" y="0"/>
            <a:ext cx="472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81200" y="6027738"/>
            <a:ext cx="5284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雅各井 </a:t>
            </a:r>
            <a:r>
              <a:rPr lang="en-US" altLang="zh-TW" sz="4800"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Jacob’s well</a:t>
            </a:r>
            <a:endParaRPr lang="en-US" altLang="en-US" sz="4800"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228600"/>
            <a:ext cx="9032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13" y="228600"/>
            <a:ext cx="17367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1900-1920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25F21-08E7-4587-A4B8-6FBAD76D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7E25F21-08E7-4587-A4B8-6FBAD76DE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0405A-344D-4D05-B188-424172DAF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210405A-344D-4D05-B188-424172DAF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8442A-C052-4E80-A9D2-66EC2C1E1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168442A-C052-4E80-A9D2-66EC2C1E1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02D95-A564-4A09-8562-CB7EA125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33A02D95-A564-4A09-8562-CB7EA1254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92C1D-61E5-496F-AB41-6875915D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6B92C1D-61E5-496F-AB41-6875915D1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BAA51-829B-44DC-BAFA-33A4FC9E0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34BAA51-829B-44DC-BAFA-33A4FC9E0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8503B-97D2-45BF-9255-6DCA644A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FA8503B-97D2-45BF-9255-6DCA644A3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7F80C-C811-43AC-A0A8-874FBA605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D9A7F80C-C811-43AC-A0A8-874FBA605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16F86-2643-4F6C-8B94-1BC5A42C6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7B16F86-2643-4F6C-8B94-1BC5A42C6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E07E0-512B-4BCE-BA2A-FB67955DE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0ACE07E0-512B-4BCE-BA2A-FB67955DE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0B768C-DB14-42B6-BE48-F0E92B93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850B768C-DB14-42B6-BE48-F0E92B930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A9A7A-BB59-46FF-8506-E593FD4D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6A8A9A7A-BB59-46FF-8506-E593FD4D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-GkDM9nwnecI/UckTpRTC3bI/AAAAAAAATs8/CldtRdhD9wc/s640/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228600"/>
            <a:ext cx="531495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基利心山 撒瑪利亞聖殿遺址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31963</TotalTime>
  <Words>501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AR StdKaiti Medium Big5</vt:lpstr>
      <vt:lpstr>Microsoft JhengHei</vt:lpstr>
      <vt:lpstr>Times New Roman</vt:lpstr>
      <vt:lpstr>Andalus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2069</cp:revision>
  <dcterms:created xsi:type="dcterms:W3CDTF">2010-02-20T00:55:59Z</dcterms:created>
  <dcterms:modified xsi:type="dcterms:W3CDTF">2014-03-23T15:17:53Z</dcterms:modified>
</cp:coreProperties>
</file>