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601" r:id="rId2"/>
    <p:sldId id="611" r:id="rId3"/>
    <p:sldId id="612" r:id="rId4"/>
    <p:sldId id="596" r:id="rId5"/>
    <p:sldId id="613" r:id="rId6"/>
    <p:sldId id="597" r:id="rId7"/>
    <p:sldId id="614" r:id="rId8"/>
    <p:sldId id="615" r:id="rId9"/>
    <p:sldId id="616" r:id="rId10"/>
    <p:sldId id="599" r:id="rId11"/>
    <p:sldId id="609" r:id="rId12"/>
    <p:sldId id="610" r:id="rId13"/>
    <p:sldId id="545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1C240A"/>
    <a:srgbClr val="A50021"/>
    <a:srgbClr val="669900"/>
    <a:srgbClr val="FFFF99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8E3D-4A0D-4552-A310-9D57402DFA8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CA091A-BFE5-4E16-8FFE-11372F48FC5D}">
      <dgm:prSet phldrT="[Text]" custT="1"/>
      <dgm:spPr/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馬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1A89ED55-2177-4654-9114-51F40881A17A}" type="parTrans" cxnId="{7E7D6EAF-CDDF-4B9D-864D-A7CB83ED9CF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D1AB40FA-8943-4085-BDB0-5368C470321C}" type="sibTrans" cxnId="{7E7D6EAF-CDDF-4B9D-864D-A7CB83ED9CF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7DC9375F-97CF-41EC-AEA8-E7DF8B7101D2}">
      <dgm:prSet phldrT="[Text]" custT="1"/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第一章</a:t>
          </a:r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耶穌降生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BAEBB8F0-5443-4A0B-9FB6-9426969AD2EA}" type="parTrans" cxnId="{9FEEB624-2BF6-4AAB-B02D-5050C5F7E1AA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8482A7A6-9C18-45AA-BD83-55C61F729DEF}" type="sibTrans" cxnId="{9FEEB624-2BF6-4AAB-B02D-5050C5F7E1AA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907F796-1820-4638-999E-8F357876611E}">
      <dgm:prSet phldrT="[Text]" custT="1"/>
      <dgm:spPr/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太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C72EC2B7-7DE2-4946-9C3B-F8D618134F6D}" type="parTrans" cxnId="{97AFCD0E-C337-43C8-A732-6901848FB32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8B4041CE-92A4-4BF4-A685-28BBAB41DF4E}" type="sibTrans" cxnId="{97AFCD0E-C337-43C8-A732-6901848FB32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84A8D316-F236-4339-BFBF-CE9EE34B3B50}">
      <dgm:prSet phldrT="[Text]" custT="1"/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第二章</a:t>
          </a:r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博士帶禮物朝見新生王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F00EFEDC-1D81-4DB1-A86C-A78B0ED8AEE6}" type="parTrans" cxnId="{C682D0AA-E3C4-403F-B951-C31940F4B12E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58EB15BA-36E1-414D-974D-103C86C0EDD3}" type="sibTrans" cxnId="{C682D0AA-E3C4-403F-B951-C31940F4B12E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74930D56-062B-461A-B66A-91128EDD181D}">
      <dgm:prSet phldrT="[Text]" custT="1"/>
      <dgm:spPr/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福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45A17D4F-9E24-471E-AB6F-5932B8D46EC0}" type="parTrans" cxnId="{4321F274-920E-4343-9356-1FD060B0A1D4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C55BA29-E8D1-4272-B57B-3BD0C67A8F56}" type="sibTrans" cxnId="{4321F274-920E-4343-9356-1FD060B0A1D4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F2219574-185E-40BB-AF72-49E30BD0292F}">
      <dgm:prSet phldrT="[Text]" custT="1"/>
      <dgm:spPr/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第三章</a:t>
          </a:r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天上有聲音說「這是我的愛子，我所喜悅的」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1E243A42-A30C-406C-9F53-B7B21ACB1D06}" type="parTrans" cxnId="{4AEA5297-3B58-4E33-AF32-63E9E91C12C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8EAADDE6-C6F0-4811-83E4-797B7BB36E78}" type="sibTrans" cxnId="{4AEA5297-3B58-4E33-AF32-63E9E91C12C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E59D2CDD-9557-4998-A7BB-C51913CC77B6}">
      <dgm:prSet custT="1"/>
      <dgm:spPr/>
      <dgm:t>
        <a:bodyPr/>
        <a:lstStyle/>
        <a:p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音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631419A6-0D87-4CD6-8A0F-321C8EDFF44B}" type="parTrans" cxnId="{EB0DE365-A942-4A2C-B3CD-3BC95D27968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7ED6CB25-0BF8-471C-80C7-FD9BD3DFB9A9}" type="sibTrans" cxnId="{EB0DE365-A942-4A2C-B3CD-3BC95D279682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15E6F37E-111A-4149-B050-D3BF93BB09F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第四章</a:t>
          </a:r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魔鬼在試探時兩次說「你若是上帝的兒子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…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」</a:t>
          </a:r>
          <a:endParaRPr lang="en-US" sz="3600" b="1" dirty="0" smtClean="0">
            <a:latin typeface="AR Kaiti Medium Big5" pitchFamily="49" charset="-120"/>
            <a:ea typeface="AR Kaiti Medium Big5" pitchFamily="49" charset="-120"/>
          </a:endParaRP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E3712726-D5E7-403F-8D16-0D7050EFCE54}" type="parTrans" cxnId="{34312331-70A5-4301-8B81-BF171084BA11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13D5D4E6-9C88-49B9-A6BF-195076E43C02}" type="sibTrans" cxnId="{34312331-70A5-4301-8B81-BF171084BA11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19BF50EC-0BB9-40C3-943D-9766569974DF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C7414A53-B41F-4C99-A43F-4B935E22AAFA}" type="parTrans" cxnId="{14CA6B4E-0E0E-40C4-9CFE-D587EB153BD7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0CED1C35-88F2-4613-90DD-7CF5E5CD94EE}" type="sibTrans" cxnId="{14CA6B4E-0E0E-40C4-9CFE-D587EB153BD7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4268E724-5CF3-4409-A01B-9D2D69AFDFB2}" type="pres">
      <dgm:prSet presAssocID="{B7758E3D-4A0D-4552-A310-9D57402DFA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45A08C-1D7C-42D0-945A-AD7F4D3A4631}" type="pres">
      <dgm:prSet presAssocID="{98CA091A-BFE5-4E16-8FFE-11372F48FC5D}" presName="composite" presStyleCnt="0"/>
      <dgm:spPr/>
    </dgm:pt>
    <dgm:pt modelId="{4BA0133B-48F4-49C8-ADC8-9AEC9CCB6BC1}" type="pres">
      <dgm:prSet presAssocID="{98CA091A-BFE5-4E16-8FFE-11372F48FC5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21105-4E12-40A9-9490-96FBD84223CD}" type="pres">
      <dgm:prSet presAssocID="{98CA091A-BFE5-4E16-8FFE-11372F48FC5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2B760-E477-4D93-A68E-597DC2F849D4}" type="pres">
      <dgm:prSet presAssocID="{D1AB40FA-8943-4085-BDB0-5368C470321C}" presName="sp" presStyleCnt="0"/>
      <dgm:spPr/>
    </dgm:pt>
    <dgm:pt modelId="{39473E7F-302A-416F-A4BE-30B641EBB429}" type="pres">
      <dgm:prSet presAssocID="{4907F796-1820-4638-999E-8F357876611E}" presName="composite" presStyleCnt="0"/>
      <dgm:spPr/>
    </dgm:pt>
    <dgm:pt modelId="{EB233312-5254-42E9-BAEC-0A3D1C8AC6E1}" type="pres">
      <dgm:prSet presAssocID="{4907F796-1820-4638-999E-8F35787661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7A41A-79D7-4F77-9D0D-84893F4B8795}" type="pres">
      <dgm:prSet presAssocID="{4907F796-1820-4638-999E-8F357876611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FBBC5-D6DD-4A7F-B215-4B6EF33E1E3E}" type="pres">
      <dgm:prSet presAssocID="{8B4041CE-92A4-4BF4-A685-28BBAB41DF4E}" presName="sp" presStyleCnt="0"/>
      <dgm:spPr/>
    </dgm:pt>
    <dgm:pt modelId="{5F1E227F-60CF-4C85-B27C-D3178114632D}" type="pres">
      <dgm:prSet presAssocID="{74930D56-062B-461A-B66A-91128EDD181D}" presName="composite" presStyleCnt="0"/>
      <dgm:spPr/>
    </dgm:pt>
    <dgm:pt modelId="{23F0D879-0DBA-4FDB-99FD-E261EAAF5810}" type="pres">
      <dgm:prSet presAssocID="{74930D56-062B-461A-B66A-91128EDD181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8026-C866-4AAF-A0B3-FCA86F909BDC}" type="pres">
      <dgm:prSet presAssocID="{74930D56-062B-461A-B66A-91128EDD181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3778D-D618-43C8-BA98-F375476DB87F}" type="pres">
      <dgm:prSet presAssocID="{4C55BA29-E8D1-4272-B57B-3BD0C67A8F56}" presName="sp" presStyleCnt="0"/>
      <dgm:spPr/>
    </dgm:pt>
    <dgm:pt modelId="{4FF03F47-1EBB-4902-B523-264B336DE601}" type="pres">
      <dgm:prSet presAssocID="{E59D2CDD-9557-4998-A7BB-C51913CC77B6}" presName="composite" presStyleCnt="0"/>
      <dgm:spPr/>
    </dgm:pt>
    <dgm:pt modelId="{B51DEA9B-0F8E-4893-B11C-5510BDA6FFBB}" type="pres">
      <dgm:prSet presAssocID="{E59D2CDD-9557-4998-A7BB-C51913CC77B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A092E-7DAD-4C8E-9D1F-AB6B85C62955}" type="pres">
      <dgm:prSet presAssocID="{E59D2CDD-9557-4998-A7BB-C51913CC77B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21F274-920E-4343-9356-1FD060B0A1D4}" srcId="{B7758E3D-4A0D-4552-A310-9D57402DFA8F}" destId="{74930D56-062B-461A-B66A-91128EDD181D}" srcOrd="2" destOrd="0" parTransId="{45A17D4F-9E24-471E-AB6F-5932B8D46EC0}" sibTransId="{4C55BA29-E8D1-4272-B57B-3BD0C67A8F56}"/>
    <dgm:cxn modelId="{4A56C85E-B3CF-4E80-BDC3-11CC39809F69}" type="presOf" srcId="{7DC9375F-97CF-41EC-AEA8-E7DF8B7101D2}" destId="{00321105-4E12-40A9-9490-96FBD84223CD}" srcOrd="0" destOrd="0" presId="urn:microsoft.com/office/officeart/2005/8/layout/chevron2"/>
    <dgm:cxn modelId="{7E7D6EAF-CDDF-4B9D-864D-A7CB83ED9CF2}" srcId="{B7758E3D-4A0D-4552-A310-9D57402DFA8F}" destId="{98CA091A-BFE5-4E16-8FFE-11372F48FC5D}" srcOrd="0" destOrd="0" parTransId="{1A89ED55-2177-4654-9114-51F40881A17A}" sibTransId="{D1AB40FA-8943-4085-BDB0-5368C470321C}"/>
    <dgm:cxn modelId="{05A97904-8D01-4AEC-8EF5-4EA32D7F627C}" type="presOf" srcId="{84A8D316-F236-4339-BFBF-CE9EE34B3B50}" destId="{F347A41A-79D7-4F77-9D0D-84893F4B8795}" srcOrd="0" destOrd="0" presId="urn:microsoft.com/office/officeart/2005/8/layout/chevron2"/>
    <dgm:cxn modelId="{583516CB-D5F1-4265-8EBC-D3AAE1411619}" type="presOf" srcId="{74930D56-062B-461A-B66A-91128EDD181D}" destId="{23F0D879-0DBA-4FDB-99FD-E261EAAF5810}" srcOrd="0" destOrd="0" presId="urn:microsoft.com/office/officeart/2005/8/layout/chevron2"/>
    <dgm:cxn modelId="{EB0DE365-A942-4A2C-B3CD-3BC95D279682}" srcId="{B7758E3D-4A0D-4552-A310-9D57402DFA8F}" destId="{E59D2CDD-9557-4998-A7BB-C51913CC77B6}" srcOrd="3" destOrd="0" parTransId="{631419A6-0D87-4CD6-8A0F-321C8EDFF44B}" sibTransId="{7ED6CB25-0BF8-471C-80C7-FD9BD3DFB9A9}"/>
    <dgm:cxn modelId="{34312331-70A5-4301-8B81-BF171084BA11}" srcId="{E59D2CDD-9557-4998-A7BB-C51913CC77B6}" destId="{15E6F37E-111A-4149-B050-D3BF93BB09FF}" srcOrd="1" destOrd="0" parTransId="{E3712726-D5E7-403F-8D16-0D7050EFCE54}" sibTransId="{13D5D4E6-9C88-49B9-A6BF-195076E43C02}"/>
    <dgm:cxn modelId="{6E520EAC-A256-4D67-81CD-5D496C1B141D}" type="presOf" srcId="{B7758E3D-4A0D-4552-A310-9D57402DFA8F}" destId="{4268E724-5CF3-4409-A01B-9D2D69AFDFB2}" srcOrd="0" destOrd="0" presId="urn:microsoft.com/office/officeart/2005/8/layout/chevron2"/>
    <dgm:cxn modelId="{C682D0AA-E3C4-403F-B951-C31940F4B12E}" srcId="{4907F796-1820-4638-999E-8F357876611E}" destId="{84A8D316-F236-4339-BFBF-CE9EE34B3B50}" srcOrd="0" destOrd="0" parTransId="{F00EFEDC-1D81-4DB1-A86C-A78B0ED8AEE6}" sibTransId="{58EB15BA-36E1-414D-974D-103C86C0EDD3}"/>
    <dgm:cxn modelId="{19697D38-53A0-4249-80CC-B271EC3C3BC7}" type="presOf" srcId="{19BF50EC-0BB9-40C3-943D-9766569974DF}" destId="{79BA092E-7DAD-4C8E-9D1F-AB6B85C62955}" srcOrd="0" destOrd="0" presId="urn:microsoft.com/office/officeart/2005/8/layout/chevron2"/>
    <dgm:cxn modelId="{E9211148-CDB2-4A7C-AE57-55FF627DF400}" type="presOf" srcId="{E59D2CDD-9557-4998-A7BB-C51913CC77B6}" destId="{B51DEA9B-0F8E-4893-B11C-5510BDA6FFBB}" srcOrd="0" destOrd="0" presId="urn:microsoft.com/office/officeart/2005/8/layout/chevron2"/>
    <dgm:cxn modelId="{4AEA5297-3B58-4E33-AF32-63E9E91C12C3}" srcId="{74930D56-062B-461A-B66A-91128EDD181D}" destId="{F2219574-185E-40BB-AF72-49E30BD0292F}" srcOrd="0" destOrd="0" parTransId="{1E243A42-A30C-406C-9F53-B7B21ACB1D06}" sibTransId="{8EAADDE6-C6F0-4811-83E4-797B7BB36E78}"/>
    <dgm:cxn modelId="{F5275216-18C0-4BDF-9CA9-41BD4529113A}" type="presOf" srcId="{15E6F37E-111A-4149-B050-D3BF93BB09FF}" destId="{79BA092E-7DAD-4C8E-9D1F-AB6B85C62955}" srcOrd="0" destOrd="1" presId="urn:microsoft.com/office/officeart/2005/8/layout/chevron2"/>
    <dgm:cxn modelId="{CC996334-6797-46E4-8D17-17A61225B48B}" type="presOf" srcId="{4907F796-1820-4638-999E-8F357876611E}" destId="{EB233312-5254-42E9-BAEC-0A3D1C8AC6E1}" srcOrd="0" destOrd="0" presId="urn:microsoft.com/office/officeart/2005/8/layout/chevron2"/>
    <dgm:cxn modelId="{14CA6B4E-0E0E-40C4-9CFE-D587EB153BD7}" srcId="{E59D2CDD-9557-4998-A7BB-C51913CC77B6}" destId="{19BF50EC-0BB9-40C3-943D-9766569974DF}" srcOrd="0" destOrd="0" parTransId="{C7414A53-B41F-4C99-A43F-4B935E22AAFA}" sibTransId="{0CED1C35-88F2-4613-90DD-7CF5E5CD94EE}"/>
    <dgm:cxn modelId="{BABA593A-868E-4D84-A1CF-24DC03F1B0C7}" type="presOf" srcId="{98CA091A-BFE5-4E16-8FFE-11372F48FC5D}" destId="{4BA0133B-48F4-49C8-ADC8-9AEC9CCB6BC1}" srcOrd="0" destOrd="0" presId="urn:microsoft.com/office/officeart/2005/8/layout/chevron2"/>
    <dgm:cxn modelId="{9FEEB624-2BF6-4AAB-B02D-5050C5F7E1AA}" srcId="{98CA091A-BFE5-4E16-8FFE-11372F48FC5D}" destId="{7DC9375F-97CF-41EC-AEA8-E7DF8B7101D2}" srcOrd="0" destOrd="0" parTransId="{BAEBB8F0-5443-4A0B-9FB6-9426969AD2EA}" sibTransId="{8482A7A6-9C18-45AA-BD83-55C61F729DEF}"/>
    <dgm:cxn modelId="{97AFCD0E-C337-43C8-A732-6901848FB322}" srcId="{B7758E3D-4A0D-4552-A310-9D57402DFA8F}" destId="{4907F796-1820-4638-999E-8F357876611E}" srcOrd="1" destOrd="0" parTransId="{C72EC2B7-7DE2-4946-9C3B-F8D618134F6D}" sibTransId="{8B4041CE-92A4-4BF4-A685-28BBAB41DF4E}"/>
    <dgm:cxn modelId="{80567C99-4660-4E77-AF30-DE612AEE3E13}" type="presOf" srcId="{F2219574-185E-40BB-AF72-49E30BD0292F}" destId="{8B9A8026-C866-4AAF-A0B3-FCA86F909BDC}" srcOrd="0" destOrd="0" presId="urn:microsoft.com/office/officeart/2005/8/layout/chevron2"/>
    <dgm:cxn modelId="{BECAFDC6-9310-4241-A2B2-52B7C8E87E35}" type="presParOf" srcId="{4268E724-5CF3-4409-A01B-9D2D69AFDFB2}" destId="{7145A08C-1D7C-42D0-945A-AD7F4D3A4631}" srcOrd="0" destOrd="0" presId="urn:microsoft.com/office/officeart/2005/8/layout/chevron2"/>
    <dgm:cxn modelId="{7AB047FF-4D64-4B36-BEA6-6EE6E0D09E90}" type="presParOf" srcId="{7145A08C-1D7C-42D0-945A-AD7F4D3A4631}" destId="{4BA0133B-48F4-49C8-ADC8-9AEC9CCB6BC1}" srcOrd="0" destOrd="0" presId="urn:microsoft.com/office/officeart/2005/8/layout/chevron2"/>
    <dgm:cxn modelId="{EF33F37F-FD6A-4F28-B72F-831D4E7D2AD5}" type="presParOf" srcId="{7145A08C-1D7C-42D0-945A-AD7F4D3A4631}" destId="{00321105-4E12-40A9-9490-96FBD84223CD}" srcOrd="1" destOrd="0" presId="urn:microsoft.com/office/officeart/2005/8/layout/chevron2"/>
    <dgm:cxn modelId="{09E797EA-E779-4A3C-99D9-090711F1C37B}" type="presParOf" srcId="{4268E724-5CF3-4409-A01B-9D2D69AFDFB2}" destId="{19B2B760-E477-4D93-A68E-597DC2F849D4}" srcOrd="1" destOrd="0" presId="urn:microsoft.com/office/officeart/2005/8/layout/chevron2"/>
    <dgm:cxn modelId="{C353B97D-DED7-4723-811E-6EE264245EB6}" type="presParOf" srcId="{4268E724-5CF3-4409-A01B-9D2D69AFDFB2}" destId="{39473E7F-302A-416F-A4BE-30B641EBB429}" srcOrd="2" destOrd="0" presId="urn:microsoft.com/office/officeart/2005/8/layout/chevron2"/>
    <dgm:cxn modelId="{4C00A5D1-0512-4EDB-839C-D27DB234CA3B}" type="presParOf" srcId="{39473E7F-302A-416F-A4BE-30B641EBB429}" destId="{EB233312-5254-42E9-BAEC-0A3D1C8AC6E1}" srcOrd="0" destOrd="0" presId="urn:microsoft.com/office/officeart/2005/8/layout/chevron2"/>
    <dgm:cxn modelId="{A1197D78-2DCA-46F4-B05C-A569E5C386F6}" type="presParOf" srcId="{39473E7F-302A-416F-A4BE-30B641EBB429}" destId="{F347A41A-79D7-4F77-9D0D-84893F4B8795}" srcOrd="1" destOrd="0" presId="urn:microsoft.com/office/officeart/2005/8/layout/chevron2"/>
    <dgm:cxn modelId="{3BFB7698-11FE-4C40-A747-67D2B4C96B10}" type="presParOf" srcId="{4268E724-5CF3-4409-A01B-9D2D69AFDFB2}" destId="{404FBBC5-D6DD-4A7F-B215-4B6EF33E1E3E}" srcOrd="3" destOrd="0" presId="urn:microsoft.com/office/officeart/2005/8/layout/chevron2"/>
    <dgm:cxn modelId="{35AC3DE2-C90A-4A66-8F92-1F7EBDED92E5}" type="presParOf" srcId="{4268E724-5CF3-4409-A01B-9D2D69AFDFB2}" destId="{5F1E227F-60CF-4C85-B27C-D3178114632D}" srcOrd="4" destOrd="0" presId="urn:microsoft.com/office/officeart/2005/8/layout/chevron2"/>
    <dgm:cxn modelId="{2DF40C1B-6FBD-4E18-A937-0678A526C5E1}" type="presParOf" srcId="{5F1E227F-60CF-4C85-B27C-D3178114632D}" destId="{23F0D879-0DBA-4FDB-99FD-E261EAAF5810}" srcOrd="0" destOrd="0" presId="urn:microsoft.com/office/officeart/2005/8/layout/chevron2"/>
    <dgm:cxn modelId="{459E85CB-503E-4C79-A90D-A854F39DBC97}" type="presParOf" srcId="{5F1E227F-60CF-4C85-B27C-D3178114632D}" destId="{8B9A8026-C866-4AAF-A0B3-FCA86F909BDC}" srcOrd="1" destOrd="0" presId="urn:microsoft.com/office/officeart/2005/8/layout/chevron2"/>
    <dgm:cxn modelId="{93B761A8-6B6C-4437-8BE1-B013E1761AE9}" type="presParOf" srcId="{4268E724-5CF3-4409-A01B-9D2D69AFDFB2}" destId="{8043778D-D618-43C8-BA98-F375476DB87F}" srcOrd="5" destOrd="0" presId="urn:microsoft.com/office/officeart/2005/8/layout/chevron2"/>
    <dgm:cxn modelId="{11E08575-568A-4CC5-A092-945D976E75AC}" type="presParOf" srcId="{4268E724-5CF3-4409-A01B-9D2D69AFDFB2}" destId="{4FF03F47-1EBB-4902-B523-264B336DE601}" srcOrd="6" destOrd="0" presId="urn:microsoft.com/office/officeart/2005/8/layout/chevron2"/>
    <dgm:cxn modelId="{184C2A89-17B2-4673-AAE4-88617B73E84B}" type="presParOf" srcId="{4FF03F47-1EBB-4902-B523-264B336DE601}" destId="{B51DEA9B-0F8E-4893-B11C-5510BDA6FFBB}" srcOrd="0" destOrd="0" presId="urn:microsoft.com/office/officeart/2005/8/layout/chevron2"/>
    <dgm:cxn modelId="{C19E8103-9B1E-469A-BF31-5D051ADB4845}" type="presParOf" srcId="{4FF03F47-1EBB-4902-B523-264B336DE601}" destId="{79BA092E-7DAD-4C8E-9D1F-AB6B85C62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02D702-50FB-4F60-977B-FCE85007564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1A93FB-6D53-4534-B538-3EB3C5E59B9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A.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在上帝的允許下，魔鬼的試探隨時臨到：「魔鬼」原文的意思「一個企圖攻擊、誤導、欺騙、分心、轉變方向、敗壞名聲的發動者」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71201168-531E-42A7-AAF8-DA302311815B}" type="parTrans" cxnId="{0F742786-57B5-407C-A536-AB2FDCBE4FF3}">
      <dgm:prSet/>
      <dgm:spPr/>
      <dgm:t>
        <a:bodyPr/>
        <a:lstStyle/>
        <a:p>
          <a:pPr algn="l"/>
          <a:endParaRPr lang="en-US" sz="36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948CF5C-2C0C-4EAF-930D-0768CC97A403}" type="sibTrans" cxnId="{0F742786-57B5-407C-A536-AB2FDCBE4FF3}">
      <dgm:prSet/>
      <dgm:spPr/>
      <dgm:t>
        <a:bodyPr/>
        <a:lstStyle/>
        <a:p>
          <a:pPr algn="l"/>
          <a:endParaRPr lang="en-US" sz="36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5750E17-453A-4A51-A651-CEBC59809244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en-US" altLang="zh-TW" sz="3600" b="1" smtClean="0">
              <a:latin typeface="AR Kaiti Medium Big5" pitchFamily="49" charset="-120"/>
              <a:ea typeface="AR Kaiti Medium Big5" pitchFamily="49" charset="-120"/>
            </a:rPr>
            <a:t>B.</a:t>
          </a:r>
          <a:r>
            <a:rPr lang="zh-TW" sz="3600" b="1" smtClean="0">
              <a:latin typeface="AR Kaiti Medium Big5" pitchFamily="49" charset="-120"/>
              <a:ea typeface="AR Kaiti Medium Big5" pitchFamily="49" charset="-120"/>
            </a:rPr>
            <a:t>以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色列人失敗的根源是忘記耶和華的恩典</a:t>
          </a:r>
          <a:r>
            <a:rPr lang="zh-TW" altLang="en-US" sz="3600" b="1" dirty="0" smtClean="0">
              <a:latin typeface="AR Kaiti Medium Big5" pitchFamily="49" charset="-120"/>
              <a:ea typeface="AR Kaiti Medium Big5" pitchFamily="49" charset="-120"/>
            </a:rPr>
            <a:t>，耶穌得勝的關鍵是常常感謝神！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D83F8902-CCC8-497B-9F09-F472538A0E85}" type="parTrans" cxnId="{0EFDDE01-8321-48A0-A86D-5C9653429F94}">
      <dgm:prSet/>
      <dgm:spPr/>
      <dgm:t>
        <a:bodyPr/>
        <a:lstStyle/>
        <a:p>
          <a:pPr algn="l"/>
          <a:endParaRPr lang="en-US" sz="36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EF945EE4-991B-48F0-BE2D-62140635F93A}" type="sibTrans" cxnId="{0EFDDE01-8321-48A0-A86D-5C9653429F94}">
      <dgm:prSet/>
      <dgm:spPr/>
      <dgm:t>
        <a:bodyPr/>
        <a:lstStyle/>
        <a:p>
          <a:pPr algn="l"/>
          <a:endParaRPr lang="en-US" sz="360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DC47D77-F761-48B2-9750-B630C051AEBB}" type="pres">
      <dgm:prSet presAssocID="{C102D702-50FB-4F60-977B-FCE8500756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465BA8-71D1-4455-9998-3F7DDDBEAF36}" type="pres">
      <dgm:prSet presAssocID="{551A93FB-6D53-4534-B538-3EB3C5E59B94}" presName="linNode" presStyleCnt="0"/>
      <dgm:spPr/>
    </dgm:pt>
    <dgm:pt modelId="{2654FC3D-B48E-4EE2-B218-53745160FB72}" type="pres">
      <dgm:prSet presAssocID="{551A93FB-6D53-4534-B538-3EB3C5E59B94}" presName="parentText" presStyleLbl="node1" presStyleIdx="0" presStyleCnt="2" custScaleX="277778" custLinFactNeighborX="-136" custLinFactNeighborY="-85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A27D8-9A4A-4FCE-B067-F244C0642392}" type="pres">
      <dgm:prSet presAssocID="{5948CF5C-2C0C-4EAF-930D-0768CC97A403}" presName="sp" presStyleCnt="0"/>
      <dgm:spPr/>
    </dgm:pt>
    <dgm:pt modelId="{8EBE9B1F-B2B6-48EB-ABAD-E6FB30E9F8E7}" type="pres">
      <dgm:prSet presAssocID="{F5750E17-453A-4A51-A651-CEBC59809244}" presName="linNode" presStyleCnt="0"/>
      <dgm:spPr/>
    </dgm:pt>
    <dgm:pt modelId="{AB6C14DA-6E10-49B4-A4C0-A67AAF8C7D15}" type="pres">
      <dgm:prSet presAssocID="{F5750E17-453A-4A51-A651-CEBC59809244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DC43C-8580-43B4-8850-9D37A243C471}" type="presOf" srcId="{F5750E17-453A-4A51-A651-CEBC59809244}" destId="{AB6C14DA-6E10-49B4-A4C0-A67AAF8C7D15}" srcOrd="0" destOrd="0" presId="urn:microsoft.com/office/officeart/2005/8/layout/vList5"/>
    <dgm:cxn modelId="{0EFDDE01-8321-48A0-A86D-5C9653429F94}" srcId="{C102D702-50FB-4F60-977B-FCE850075647}" destId="{F5750E17-453A-4A51-A651-CEBC59809244}" srcOrd="1" destOrd="0" parTransId="{D83F8902-CCC8-497B-9F09-F472538A0E85}" sibTransId="{EF945EE4-991B-48F0-BE2D-62140635F93A}"/>
    <dgm:cxn modelId="{7EE58928-3437-4B2C-8449-8583460052FE}" type="presOf" srcId="{C102D702-50FB-4F60-977B-FCE850075647}" destId="{0DC47D77-F761-48B2-9750-B630C051AEBB}" srcOrd="0" destOrd="0" presId="urn:microsoft.com/office/officeart/2005/8/layout/vList5"/>
    <dgm:cxn modelId="{43B621CC-8475-475A-AB32-7F00608613C0}" type="presOf" srcId="{551A93FB-6D53-4534-B538-3EB3C5E59B94}" destId="{2654FC3D-B48E-4EE2-B218-53745160FB72}" srcOrd="0" destOrd="0" presId="urn:microsoft.com/office/officeart/2005/8/layout/vList5"/>
    <dgm:cxn modelId="{0F742786-57B5-407C-A536-AB2FDCBE4FF3}" srcId="{C102D702-50FB-4F60-977B-FCE850075647}" destId="{551A93FB-6D53-4534-B538-3EB3C5E59B94}" srcOrd="0" destOrd="0" parTransId="{71201168-531E-42A7-AAF8-DA302311815B}" sibTransId="{5948CF5C-2C0C-4EAF-930D-0768CC97A403}"/>
    <dgm:cxn modelId="{84CADE71-63B2-4667-ACD1-11E2E8C95B4A}" type="presParOf" srcId="{0DC47D77-F761-48B2-9750-B630C051AEBB}" destId="{8D465BA8-71D1-4455-9998-3F7DDDBEAF36}" srcOrd="0" destOrd="0" presId="urn:microsoft.com/office/officeart/2005/8/layout/vList5"/>
    <dgm:cxn modelId="{F6EFC6A8-FA95-4FDA-AB61-C3267CA6222F}" type="presParOf" srcId="{8D465BA8-71D1-4455-9998-3F7DDDBEAF36}" destId="{2654FC3D-B48E-4EE2-B218-53745160FB72}" srcOrd="0" destOrd="0" presId="urn:microsoft.com/office/officeart/2005/8/layout/vList5"/>
    <dgm:cxn modelId="{85DF4C93-3CF4-4EA1-8506-0BDB863BFB26}" type="presParOf" srcId="{0DC47D77-F761-48B2-9750-B630C051AEBB}" destId="{CF6A27D8-9A4A-4FCE-B067-F244C0642392}" srcOrd="1" destOrd="0" presId="urn:microsoft.com/office/officeart/2005/8/layout/vList5"/>
    <dgm:cxn modelId="{32FA984B-BF6B-40ED-BB6B-55318AA89992}" type="presParOf" srcId="{0DC47D77-F761-48B2-9750-B630C051AEBB}" destId="{8EBE9B1F-B2B6-48EB-ABAD-E6FB30E9F8E7}" srcOrd="2" destOrd="0" presId="urn:microsoft.com/office/officeart/2005/8/layout/vList5"/>
    <dgm:cxn modelId="{3A1CFA2B-8C53-49F3-B73D-36705D9CF046}" type="presParOf" srcId="{8EBE9B1F-B2B6-48EB-ABAD-E6FB30E9F8E7}" destId="{AB6C14DA-6E10-49B4-A4C0-A67AAF8C7D1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0133B-48F4-49C8-ADC8-9AEC9CCB6BC1}">
      <dsp:nvSpPr>
        <dsp:cNvPr id="0" name=""/>
        <dsp:cNvSpPr/>
      </dsp:nvSpPr>
      <dsp:spPr>
        <a:xfrm rot="5400000">
          <a:off x="-272479" y="281250"/>
          <a:ext cx="1816531" cy="12715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馬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" y="644556"/>
        <a:ext cx="1271572" cy="544959"/>
      </dsp:txXfrm>
    </dsp:sp>
    <dsp:sp modelId="{00321105-4E12-40A9-9490-96FBD84223CD}">
      <dsp:nvSpPr>
        <dsp:cNvPr id="0" name=""/>
        <dsp:cNvSpPr/>
      </dsp:nvSpPr>
      <dsp:spPr>
        <a:xfrm rot="5400000">
          <a:off x="4617102" y="-3336759"/>
          <a:ext cx="1181366" cy="7872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第一章</a:t>
          </a: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耶穌降生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271572" y="66441"/>
        <a:ext cx="7814757" cy="1066026"/>
      </dsp:txXfrm>
    </dsp:sp>
    <dsp:sp modelId="{EB233312-5254-42E9-BAEC-0A3D1C8AC6E1}">
      <dsp:nvSpPr>
        <dsp:cNvPr id="0" name=""/>
        <dsp:cNvSpPr/>
      </dsp:nvSpPr>
      <dsp:spPr>
        <a:xfrm rot="5400000">
          <a:off x="-272479" y="1955892"/>
          <a:ext cx="1816531" cy="1271572"/>
        </a:xfrm>
        <a:prstGeom prst="chevron">
          <a:avLst/>
        </a:prstGeom>
        <a:solidFill>
          <a:schemeClr val="accent4">
            <a:hueOff val="-1070112"/>
            <a:satOff val="13230"/>
            <a:lumOff val="-4313"/>
            <a:alphaOff val="0"/>
          </a:schemeClr>
        </a:solidFill>
        <a:ln w="25400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太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" y="2319198"/>
        <a:ext cx="1271572" cy="544959"/>
      </dsp:txXfrm>
    </dsp:sp>
    <dsp:sp modelId="{F347A41A-79D7-4F77-9D0D-84893F4B8795}">
      <dsp:nvSpPr>
        <dsp:cNvPr id="0" name=""/>
        <dsp:cNvSpPr/>
      </dsp:nvSpPr>
      <dsp:spPr>
        <a:xfrm rot="5400000">
          <a:off x="4617413" y="-1662428"/>
          <a:ext cx="1180745" cy="7872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第二章</a:t>
          </a: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博士帶禮物朝見新生王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271573" y="1741051"/>
        <a:ext cx="7814788" cy="1065467"/>
      </dsp:txXfrm>
    </dsp:sp>
    <dsp:sp modelId="{23F0D879-0DBA-4FDB-99FD-E261EAAF5810}">
      <dsp:nvSpPr>
        <dsp:cNvPr id="0" name=""/>
        <dsp:cNvSpPr/>
      </dsp:nvSpPr>
      <dsp:spPr>
        <a:xfrm rot="5400000">
          <a:off x="-272479" y="3630534"/>
          <a:ext cx="1816531" cy="1271572"/>
        </a:xfrm>
        <a:prstGeom prst="chevron">
          <a:avLst/>
        </a:prstGeom>
        <a:solidFill>
          <a:schemeClr val="accent4">
            <a:hueOff val="-2140224"/>
            <a:satOff val="26460"/>
            <a:lumOff val="-8626"/>
            <a:alphaOff val="0"/>
          </a:schemeClr>
        </a:solidFill>
        <a:ln w="25400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福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" y="3993840"/>
        <a:ext cx="1271572" cy="544959"/>
      </dsp:txXfrm>
    </dsp:sp>
    <dsp:sp modelId="{8B9A8026-C866-4AAF-A0B3-FCA86F909BDC}">
      <dsp:nvSpPr>
        <dsp:cNvPr id="0" name=""/>
        <dsp:cNvSpPr/>
      </dsp:nvSpPr>
      <dsp:spPr>
        <a:xfrm rot="5400000">
          <a:off x="4617413" y="12214"/>
          <a:ext cx="1180745" cy="7872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第三章</a:t>
          </a: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天上有聲音說「這是我的愛子，我所喜悅的」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271573" y="3415694"/>
        <a:ext cx="7814788" cy="1065467"/>
      </dsp:txXfrm>
    </dsp:sp>
    <dsp:sp modelId="{B51DEA9B-0F8E-4893-B11C-5510BDA6FFBB}">
      <dsp:nvSpPr>
        <dsp:cNvPr id="0" name=""/>
        <dsp:cNvSpPr/>
      </dsp:nvSpPr>
      <dsp:spPr>
        <a:xfrm rot="5400000">
          <a:off x="-272479" y="5305177"/>
          <a:ext cx="1816531" cy="1271572"/>
        </a:xfrm>
        <a:prstGeom prst="chevron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音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" y="5668483"/>
        <a:ext cx="1271572" cy="544959"/>
      </dsp:txXfrm>
    </dsp:sp>
    <dsp:sp modelId="{79BA092E-7DAD-4C8E-9D1F-AB6B85C62955}">
      <dsp:nvSpPr>
        <dsp:cNvPr id="0" name=""/>
        <dsp:cNvSpPr/>
      </dsp:nvSpPr>
      <dsp:spPr>
        <a:xfrm rot="5400000">
          <a:off x="4617413" y="1686856"/>
          <a:ext cx="1180745" cy="7872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第四章</a:t>
          </a: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：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魔鬼在試探時兩次說「你若是上帝的兒子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…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」</a:t>
          </a:r>
          <a:endParaRPr lang="en-US" sz="36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271573" y="5090336"/>
        <a:ext cx="7814788" cy="1065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4FC3D-B48E-4EE2-B218-53745160FB72}">
      <dsp:nvSpPr>
        <dsp:cNvPr id="0" name=""/>
        <dsp:cNvSpPr/>
      </dsp:nvSpPr>
      <dsp:spPr>
        <a:xfrm>
          <a:off x="0" y="0"/>
          <a:ext cx="8602198" cy="2676227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A.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在上帝的允許下，魔鬼的試探隨時臨到：「魔鬼」原文的意思「一個企圖攻擊、誤導、欺騙、分心、轉變方向、敗壞名聲的發動者」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130643" y="130643"/>
        <a:ext cx="8340912" cy="2414941"/>
      </dsp:txXfrm>
    </dsp:sp>
    <dsp:sp modelId="{AB6C14DA-6E10-49B4-A4C0-A67AAF8C7D15}">
      <dsp:nvSpPr>
        <dsp:cNvPr id="0" name=""/>
        <dsp:cNvSpPr/>
      </dsp:nvSpPr>
      <dsp:spPr>
        <a:xfrm>
          <a:off x="4200" y="2810105"/>
          <a:ext cx="8602198" cy="2676227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smtClean="0">
              <a:latin typeface="AR Kaiti Medium Big5" pitchFamily="49" charset="-120"/>
              <a:ea typeface="AR Kaiti Medium Big5" pitchFamily="49" charset="-120"/>
            </a:rPr>
            <a:t>B.</a:t>
          </a:r>
          <a:r>
            <a:rPr lang="zh-TW" sz="3600" b="1" kern="1200" smtClean="0">
              <a:latin typeface="AR Kaiti Medium Big5" pitchFamily="49" charset="-120"/>
              <a:ea typeface="AR Kaiti Medium Big5" pitchFamily="49" charset="-120"/>
            </a:rPr>
            <a:t>以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色列人失敗的根源是忘記耶和華的恩典</a:t>
          </a:r>
          <a:r>
            <a:rPr lang="zh-TW" altLang="en-US" sz="3600" b="1" kern="1200" dirty="0" smtClean="0">
              <a:latin typeface="AR Kaiti Medium Big5" pitchFamily="49" charset="-120"/>
              <a:ea typeface="AR Kaiti Medium Big5" pitchFamily="49" charset="-120"/>
            </a:rPr>
            <a:t>，耶穌得勝的關鍵是常常感謝神！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134843" y="2940748"/>
        <a:ext cx="8340912" cy="2414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62E330-F17C-4362-A43B-1DB5F88CFFF6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C23363-3335-4B92-BDC9-C45C3E68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337480-CBCE-402A-B428-DE51C9DA6758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AAF1F4-0F01-4CAB-B039-90652E2AB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9B88CA-5F0E-46A7-BC1B-72954D62DB9D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61BDD-0C9A-4A62-A7EB-DCF0D75EE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DB3B-A677-40FD-B48C-3CF9F039F14D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087C-C5BE-4782-BD64-D8EB1EA66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9A67-E6C2-4204-95A1-1B170DD072B7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96FC-4E48-4A2C-8D3C-33016A3F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3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71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3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3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75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6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12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406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095BBC-AAC3-42C0-A2BA-EA3E68BB8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4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325B3-2807-4931-94B4-9624DC0E3B49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E2247-320A-42E3-86E3-F0F540F6A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8B6A-6254-4A17-A4DC-180B69AA042A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0D38-AB5F-4814-B91F-3BCAE328E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D15365-B7D7-48E5-AD76-2BAEA170FB8C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0EDAF-9736-49F6-9EA7-D68F671F6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13E7-571E-42CC-BE47-AF81F40CA201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C89D-BB27-4D89-8832-4F8AA80ED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4F1C1B-966B-4D2A-B3D5-380CE3AD61D8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F2623F-DD0F-4F27-A7BA-A1767E839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5E4F2-C233-49F1-A96E-6684157FAEE4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1F7A6-9755-46EE-91A8-222B34D78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FDF5D6-5C74-43A6-9020-A0CC1937F6E5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55E78-2FDD-4B4F-8CBB-2B18D69CF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6426AD2-26A0-46B4-83EE-F42BA564D3C3}" type="datetimeFigureOut">
              <a:rPr lang="en-US"/>
              <a:pPr>
                <a:defRPr/>
              </a:pPr>
              <a:t>3/9/2014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5B2AC5A-75B4-4B82-AA8C-87E1FA773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45" r:id="rId1"/>
    <p:sldLayoutId id="2147488646" r:id="rId2"/>
    <p:sldLayoutId id="2147488647" r:id="rId3"/>
    <p:sldLayoutId id="2147488648" r:id="rId4"/>
    <p:sldLayoutId id="2147488649" r:id="rId5"/>
    <p:sldLayoutId id="2147488650" r:id="rId6"/>
    <p:sldLayoutId id="2147488651" r:id="rId7"/>
    <p:sldLayoutId id="2147488652" r:id="rId8"/>
    <p:sldLayoutId id="2147488653" r:id="rId9"/>
    <p:sldLayoutId id="2147488654" r:id="rId10"/>
    <p:sldLayoutId id="2147488655" r:id="rId11"/>
    <p:sldLayoutId id="2147488656" r:id="rId12"/>
    <p:sldLayoutId id="2147488657" r:id="rId13"/>
    <p:sldLayoutId id="2147488658" r:id="rId14"/>
    <p:sldLayoutId id="2147488659" r:id="rId15"/>
    <p:sldLayoutId id="2147488660" r:id="rId16"/>
    <p:sldLayoutId id="2147488661" r:id="rId17"/>
    <p:sldLayoutId id="2147488662" r:id="rId18"/>
    <p:sldLayoutId id="214748866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762000"/>
            <a:ext cx="510857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曠野經歷</a:t>
            </a:r>
            <a:endParaRPr lang="en-US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1828800"/>
            <a:ext cx="269875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馬太福音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4:1-11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1508" name="Picture 6" descr="http://www.decarpentier.nl/wp-content/uploads/scape_erosion_m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609600"/>
            <a:ext cx="695642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三、通過曠野經歷的考驗</a:t>
            </a:r>
            <a:endParaRPr lang="en-US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4" name="Picture 2" descr="谷關七雄罹難 皮夾遺言&quot;等不到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6340475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Heiti Bold Big5" pitchFamily="49" charset="-120"/>
                <a:ea typeface="AR Heiti Bold Big5" pitchFamily="49" charset="-120"/>
              </a:rPr>
              <a:t>第一個試探發生在曠野</a:t>
            </a:r>
            <a:endParaRPr lang="en-US" sz="4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95600"/>
            <a:ext cx="9144000" cy="830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Heiti Bold Big5" pitchFamily="49" charset="-120"/>
                <a:ea typeface="AR Heiti Bold Big5" pitchFamily="49" charset="-120"/>
              </a:rPr>
              <a:t>第二個試探來到聖城（耶路撒冷）</a:t>
            </a:r>
            <a:endParaRPr lang="en-US" sz="4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6956425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Heiti Bold Big5" pitchFamily="49" charset="-120"/>
                <a:ea typeface="AR Heiti Bold Big5" pitchFamily="49" charset="-120"/>
              </a:rPr>
              <a:t>第三個試探來到一座高山</a:t>
            </a:r>
            <a:endParaRPr lang="en-US" sz="48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le:Mt temptation 1910.jpg"/>
          <p:cNvPicPr>
            <a:picLocks noChangeAspect="1" noChangeArrowheads="1"/>
          </p:cNvPicPr>
          <p:nvPr/>
        </p:nvPicPr>
        <p:blipFill>
          <a:blip r:embed="rId2" cstate="print"/>
          <a:srcRect l="11765"/>
          <a:stretch>
            <a:fillRect/>
          </a:stretch>
        </p:blipFill>
        <p:spPr bwMode="auto">
          <a:xfrm>
            <a:off x="0" y="0"/>
            <a:ext cx="4572000" cy="683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File:Israel-2013-Aerial 21-Masada.jpg"/>
          <p:cNvPicPr>
            <a:picLocks noChangeAspect="1" noChangeArrowheads="1"/>
          </p:cNvPicPr>
          <p:nvPr/>
        </p:nvPicPr>
        <p:blipFill>
          <a:blip r:embed="rId3" cstate="print"/>
          <a:srcRect l="11221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2286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en-US" altLang="zh-TW" sz="36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10668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54FC3D-B48E-4EE2-B218-53745160F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2654FC3D-B48E-4EE2-B218-53745160F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6C14DA-6E10-49B4-A4C0-A67AAF8C7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AB6C14DA-6E10-49B4-A4C0-A67AAF8C7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04.cdn.justjared.com/wp-content/uploads/2010/07/garner-ticket/jennifer-garner-parking-ticket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47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0133B-48F4-49C8-ADC8-9AEC9CCB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BA0133B-48F4-49C8-ADC8-9AEC9CCB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BA0133B-48F4-49C8-ADC8-9AEC9CCB6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33312-5254-42E9-BAEC-0A3D1C8AC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B233312-5254-42E9-BAEC-0A3D1C8AC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B233312-5254-42E9-BAEC-0A3D1C8AC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0D879-0DBA-4FDB-99FD-E261EAA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3F0D879-0DBA-4FDB-99FD-E261EAA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3F0D879-0DBA-4FDB-99FD-E261EAAF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DEA9B-0F8E-4893-B11C-5510BDA6F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51DEA9B-0F8E-4893-B11C-5510BDA6F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51DEA9B-0F8E-4893-B11C-5510BDA6F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21105-4E12-40A9-9490-96FBD8422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0321105-4E12-40A9-9490-96FBD8422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0321105-4E12-40A9-9490-96FBD8422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7A41A-79D7-4F77-9D0D-84893F4B8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347A41A-79D7-4F77-9D0D-84893F4B8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347A41A-79D7-4F77-9D0D-84893F4B8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9A8026-C866-4AAF-A0B3-FCA86F909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B9A8026-C866-4AAF-A0B3-FCA86F909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B9A8026-C866-4AAF-A0B3-FCA86F909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BA092E-7DAD-4C8E-9D1F-AB6B85C62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9BA092E-7DAD-4C8E-9D1F-AB6B85C62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9BA092E-7DAD-4C8E-9D1F-AB6B85C62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3400" y="396875"/>
            <a:ext cx="7878763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一、耶穌的回答</a:t>
            </a:r>
            <a:r>
              <a:rPr lang="en-US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      「經上記著說」</a:t>
            </a:r>
            <a:endParaRPr lang="en-US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2514600"/>
            <a:ext cx="9144000" cy="107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第一個試探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-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「經上記著說：人活著，不是單靠食物，乃是靠神口裡所出的一切話。」（太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4:4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4038600"/>
            <a:ext cx="9144000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第二個試探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-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「經上又記著說：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『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不可試探主你的神。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』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」（太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4:7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5410200"/>
            <a:ext cx="9144000" cy="1077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第三個試探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-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「撒但，退去吧！因為經上記著說：</a:t>
            </a:r>
            <a:endParaRPr lang="en-US" altLang="zh-TW" sz="3200" b="1" dirty="0">
              <a:solidFill>
                <a:srgbClr val="0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當拜主你的神，單要事奉他。」（太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4:10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20621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耶穌第一個回答引用申命記</a:t>
            </a:r>
            <a:r>
              <a:rPr 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8:3</a:t>
            </a: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200" baseline="300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3 </a:t>
            </a: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他苦煉你，任你飢餓，將你和你列祖所不認識的嗎哪賜給你吃，使你知道人活著不是單靠食物，乃是靠耶和華口裡所出的一切話。</a:t>
            </a: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zh-TW" altLang="en-US" sz="3200" b="1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352800"/>
            <a:ext cx="9144000" cy="1077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耶穌第二個回答引用申命記</a:t>
            </a:r>
            <a:r>
              <a:rPr 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6:16</a:t>
            </a: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200" b="1" baseline="300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16 </a:t>
            </a: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你們不可試探耶和華你們的神，像你們在瑪撒那樣試探他。</a:t>
            </a: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32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953000"/>
            <a:ext cx="9144000" cy="1077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耶穌第三個回答引用申命記</a:t>
            </a:r>
            <a:r>
              <a:rPr lang="en-US" sz="32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6:13</a:t>
            </a: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200" baseline="300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13 </a:t>
            </a: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你要敬畏耶和華你的神，侍奉他，指著他的名起誓。</a:t>
            </a:r>
            <a:r>
              <a:rPr 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 </a:t>
            </a:r>
            <a:r>
              <a:rPr lang="zh-TW" altLang="en-US" sz="32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32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57200" y="827088"/>
            <a:ext cx="7570788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二、以色列人在曠野受試探</a:t>
            </a:r>
            <a:endParaRPr lang="en-US" altLang="en-US" sz="48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62000" y="51054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algn="ctr" eaLnBrk="1" hangingPunct="1"/>
            <a:r>
              <a:rPr lang="zh-TW" altLang="en-US" sz="3200">
                <a:solidFill>
                  <a:srgbClr val="FFFF00"/>
                </a:solidFill>
                <a:latin typeface="AR Heiti Bold Big5" pitchFamily="49" charset="-120"/>
                <a:ea typeface="AR Heiti Bold Big5" pitchFamily="49" charset="-120"/>
              </a:rPr>
              <a:t>「示瑪」（</a:t>
            </a:r>
            <a:r>
              <a:rPr lang="en-US" altLang="en-US" sz="3200">
                <a:solidFill>
                  <a:srgbClr val="FFFF00"/>
                </a:solidFill>
                <a:latin typeface="AR Heiti Bold Big5" pitchFamily="49" charset="-120"/>
                <a:ea typeface="AR Heiti Bold Big5" pitchFamily="49" charset="-120"/>
              </a:rPr>
              <a:t>Shema</a:t>
            </a:r>
            <a:r>
              <a:rPr lang="zh-TW" altLang="en-US" sz="3200">
                <a:solidFill>
                  <a:srgbClr val="FFFF00"/>
                </a:solidFill>
                <a:latin typeface="AR Heiti Bold Big5" pitchFamily="49" charset="-120"/>
                <a:ea typeface="AR Heiti Bold Big5" pitchFamily="49" charset="-120"/>
              </a:rPr>
              <a:t>） </a:t>
            </a:r>
            <a:endParaRPr lang="en-US" altLang="zh-TW" sz="3200">
              <a:solidFill>
                <a:srgbClr val="FFFF00"/>
              </a:solidFill>
              <a:latin typeface="AR Heiti Bold Big5" pitchFamily="49" charset="-120"/>
              <a:ea typeface="AR Heiti Bold Big5" pitchFamily="49" charset="-120"/>
            </a:endParaRPr>
          </a:p>
          <a:p>
            <a:pPr algn="ctr" eaLnBrk="1" hangingPunct="1"/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 baseline="3000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4</a:t>
            </a:r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以色列啊，你要聽！</a:t>
            </a:r>
            <a:endParaRPr lang="en-US" altLang="zh-TW" sz="32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algn="ctr" eaLnBrk="1" hangingPunct="1"/>
            <a:r>
              <a:rPr lang="zh-TW" altLang="en-US" sz="32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耶和華我們神是獨一的主」</a:t>
            </a:r>
            <a:endParaRPr lang="en-US" altLang="en-US" sz="320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6630" name="Picture 6" descr="http://iyyun.com/wp-content/uploads/2010/05/shema-one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91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14600"/>
            <a:ext cx="8305800" cy="341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出埃及記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16:2-3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「以色列全會眾在曠野向摩西、亞倫發怨言，說：巴不得我們早死在埃及地、耶和華的手下，那時我們坐在肉鍋旁邊，吃得飽足，你們將我們領出來，到這曠野，是要叫全會眾都餓死啊！」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066800"/>
            <a:ext cx="5032375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Heiti Bold Big5" pitchFamily="49" charset="-120"/>
                <a:ea typeface="AR Heiti Bold Big5" pitchFamily="49" charset="-120"/>
              </a:rPr>
              <a:t>「飢餓的試探」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14600"/>
            <a:ext cx="8305800" cy="341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出埃及記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17:1-2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「以色列全會眾都遵耶和華的吩咐，按著站口從汛的曠野往前行，在利非訂安營。百姓沒有水喝，所以與摩西爭鬧，說：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給我們水喝吧！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摩西對他們說：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你們為什麼與我爭鬧？為什麼試探耶和華呢？</a:t>
            </a:r>
            <a:r>
              <a:rPr lang="en-US" altLang="zh-TW" sz="3600" b="1" dirty="0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066800"/>
            <a:ext cx="5724525" cy="92392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Heiti Bold Big5" pitchFamily="49" charset="-120"/>
                <a:ea typeface="AR Heiti Bold Big5" pitchFamily="49" charset="-120"/>
              </a:rPr>
              <a:t>「試探主的試探」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14600"/>
            <a:ext cx="8305800" cy="230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上帝呼召摩西去山上，頒佈十條誡命與律法，以色列人卻在山下，等得不耐煩，他們雕刻金牛犢，說這就是帶你們出埃及的神。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990600"/>
            <a:ext cx="5724525" cy="92392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Heiti Bold Big5" pitchFamily="49" charset="-120"/>
                <a:ea typeface="AR Heiti Bold Big5" pitchFamily="49" charset="-120"/>
              </a:rPr>
              <a:t>「拜偶像的試探」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30307</TotalTime>
  <Words>698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Times New Roman</vt:lpstr>
      <vt:lpstr>AR Heiti Bold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2018</cp:revision>
  <dcterms:created xsi:type="dcterms:W3CDTF">2010-02-20T00:55:59Z</dcterms:created>
  <dcterms:modified xsi:type="dcterms:W3CDTF">2014-03-10T05:11:57Z</dcterms:modified>
</cp:coreProperties>
</file>