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5"/>
  </p:notesMasterIdLst>
  <p:handoutMasterIdLst>
    <p:handoutMasterId r:id="rId16"/>
  </p:handoutMasterIdLst>
  <p:sldIdLst>
    <p:sldId id="601" r:id="rId2"/>
    <p:sldId id="602" r:id="rId3"/>
    <p:sldId id="596" r:id="rId4"/>
    <p:sldId id="594" r:id="rId5"/>
    <p:sldId id="603" r:id="rId6"/>
    <p:sldId id="593" r:id="rId7"/>
    <p:sldId id="597" r:id="rId8"/>
    <p:sldId id="599" r:id="rId9"/>
    <p:sldId id="605" r:id="rId10"/>
    <p:sldId id="564" r:id="rId11"/>
    <p:sldId id="606" r:id="rId12"/>
    <p:sldId id="545" r:id="rId13"/>
    <p:sldId id="607" r:id="rId1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  <a:srgbClr val="692F03"/>
    <a:srgbClr val="1C240A"/>
    <a:srgbClr val="A50021"/>
    <a:srgbClr val="669900"/>
    <a:srgbClr val="FFFF99"/>
    <a:srgbClr val="1F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2D702-50FB-4F60-977B-FCE850075647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42CBD28-CD36-4B90-9015-0135C39F3049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200" dirty="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017C9372-4287-4021-B76D-0BCE1C3A523B}" type="parTrans" cxnId="{0006744B-59D8-41B3-9EE2-6B36470FB481}">
      <dgm:prSet/>
      <dgm:spPr/>
      <dgm:t>
        <a:bodyPr/>
        <a:lstStyle/>
        <a:p>
          <a:endParaRPr lang="en-US" sz="320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C503C464-27EB-4384-AC59-040A1116C061}" type="sibTrans" cxnId="{0006744B-59D8-41B3-9EE2-6B36470FB481}">
      <dgm:prSet/>
      <dgm:spPr/>
      <dgm:t>
        <a:bodyPr/>
        <a:lstStyle/>
        <a:p>
          <a:endParaRPr lang="en-US" sz="320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551A93FB-6D53-4534-B538-3EB3C5E59B94}">
      <dgm:prSet phldrT="[Text]" custT="1"/>
      <dgm:spPr/>
      <dgm:t>
        <a:bodyPr/>
        <a:lstStyle/>
        <a:p>
          <a:r>
            <a:rPr lang="zh-TW" sz="3200" dirty="0" smtClean="0">
              <a:latin typeface="AR Maokai Heavy Big5" pitchFamily="49" charset="-120"/>
              <a:ea typeface="AR Maokai Heavy Big5" pitchFamily="49" charset="-120"/>
            </a:rPr>
            <a:t>在基督面前謙卑，因為我們是</a:t>
          </a:r>
          <a:r>
            <a:rPr lang="zh-TW" altLang="en-US" sz="3200" dirty="0" smtClean="0">
              <a:latin typeface="AR Maokai Heavy Big5" pitchFamily="49" charset="-120"/>
              <a:ea typeface="AR Maokai Heavy Big5" pitchFamily="49" charset="-120"/>
            </a:rPr>
            <a:t>他</a:t>
          </a:r>
          <a:r>
            <a:rPr lang="zh-TW" sz="3200" dirty="0" smtClean="0">
              <a:latin typeface="AR Maokai Heavy Big5" pitchFamily="49" charset="-120"/>
              <a:ea typeface="AR Maokai Heavy Big5" pitchFamily="49" charset="-120"/>
            </a:rPr>
            <a:t>的奴僕。</a:t>
          </a:r>
          <a:endParaRPr lang="en-US" sz="3200" dirty="0">
            <a:latin typeface="AR Maokai Heavy Big5" pitchFamily="49" charset="-120"/>
            <a:ea typeface="AR Maokai Heavy Big5" pitchFamily="49" charset="-120"/>
          </a:endParaRPr>
        </a:p>
      </dgm:t>
    </dgm:pt>
    <dgm:pt modelId="{71201168-531E-42A7-AAF8-DA302311815B}" type="parTrans" cxnId="{0F742786-57B5-407C-A536-AB2FDCBE4FF3}">
      <dgm:prSet/>
      <dgm:spPr/>
      <dgm:t>
        <a:bodyPr/>
        <a:lstStyle/>
        <a:p>
          <a:endParaRPr lang="en-US" sz="320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5948CF5C-2C0C-4EAF-930D-0768CC97A403}" type="sibTrans" cxnId="{0F742786-57B5-407C-A536-AB2FDCBE4FF3}">
      <dgm:prSet/>
      <dgm:spPr/>
      <dgm:t>
        <a:bodyPr/>
        <a:lstStyle/>
        <a:p>
          <a:endParaRPr lang="en-US" sz="320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80300CC6-6E90-4377-BC56-C41D9DD8E4F3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200" dirty="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7E3B5337-2443-4236-80DE-F8CB041A3F16}" type="parTrans" cxnId="{3BDA29AB-DB5E-4C46-BE9A-9AC9CBAD516A}">
      <dgm:prSet/>
      <dgm:spPr/>
      <dgm:t>
        <a:bodyPr/>
        <a:lstStyle/>
        <a:p>
          <a:endParaRPr lang="en-US" sz="320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B3A07BEB-E164-424B-9AF7-5648B569B4FB}" type="sibTrans" cxnId="{3BDA29AB-DB5E-4C46-BE9A-9AC9CBAD516A}">
      <dgm:prSet/>
      <dgm:spPr/>
      <dgm:t>
        <a:bodyPr/>
        <a:lstStyle/>
        <a:p>
          <a:endParaRPr lang="en-US" sz="320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5750E17-453A-4A51-A651-CEBC59809244}">
      <dgm:prSet phldrT="[Text]" custT="1"/>
      <dgm:spPr/>
      <dgm:t>
        <a:bodyPr/>
        <a:lstStyle/>
        <a:p>
          <a:r>
            <a:rPr lang="zh-TW" sz="3200" smtClean="0">
              <a:latin typeface="AR Maokai Heavy Big5" pitchFamily="49" charset="-120"/>
              <a:ea typeface="AR Maokai Heavy Big5" pitchFamily="49" charset="-120"/>
            </a:rPr>
            <a:t>在聖經面前謙卑，因為我們是奧秘事的管家。</a:t>
          </a:r>
          <a:endParaRPr lang="en-US" sz="3200" dirty="0">
            <a:latin typeface="AR Maokai Heavy Big5" pitchFamily="49" charset="-120"/>
            <a:ea typeface="AR Maokai Heavy Big5" pitchFamily="49" charset="-120"/>
          </a:endParaRPr>
        </a:p>
      </dgm:t>
    </dgm:pt>
    <dgm:pt modelId="{D83F8902-CCC8-497B-9F09-F472538A0E85}" type="parTrans" cxnId="{0EFDDE01-8321-48A0-A86D-5C9653429F94}">
      <dgm:prSet/>
      <dgm:spPr/>
      <dgm:t>
        <a:bodyPr/>
        <a:lstStyle/>
        <a:p>
          <a:endParaRPr lang="en-US" sz="320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EF945EE4-991B-48F0-BE2D-62140635F93A}" type="sibTrans" cxnId="{0EFDDE01-8321-48A0-A86D-5C9653429F94}">
      <dgm:prSet/>
      <dgm:spPr/>
      <dgm:t>
        <a:bodyPr/>
        <a:lstStyle/>
        <a:p>
          <a:endParaRPr lang="en-US" sz="320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287D903D-7B7A-44CF-84C2-F0BB3EF5A4AD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200" dirty="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6C644BB-1807-4FE9-84E7-BB83E03F3B9F}" type="parTrans" cxnId="{DF589013-FA95-4F9C-8801-1A12662E7C81}">
      <dgm:prSet/>
      <dgm:spPr/>
      <dgm:t>
        <a:bodyPr/>
        <a:lstStyle/>
        <a:p>
          <a:endParaRPr lang="en-US" sz="320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6E873875-257E-4CA0-859C-80812BDE4A9B}" type="sibTrans" cxnId="{DF589013-FA95-4F9C-8801-1A12662E7C81}">
      <dgm:prSet/>
      <dgm:spPr/>
      <dgm:t>
        <a:bodyPr/>
        <a:lstStyle/>
        <a:p>
          <a:endParaRPr lang="en-US" sz="320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3E20B142-1BD9-4E0A-9581-0CC86276077B}">
      <dgm:prSet phldrT="[Text]" custT="1"/>
      <dgm:spPr/>
      <dgm:t>
        <a:bodyPr/>
        <a:lstStyle/>
        <a:p>
          <a:r>
            <a:rPr lang="zh-TW" sz="3200" smtClean="0">
              <a:latin typeface="AR Maokai Heavy Big5" pitchFamily="49" charset="-120"/>
              <a:ea typeface="AR Maokai Heavy Big5" pitchFamily="49" charset="-120"/>
            </a:rPr>
            <a:t>在世人面前謙卑，因為我們必定會遇到論斷、嘲笑與鄙視。</a:t>
          </a:r>
          <a:endParaRPr lang="en-US" sz="3200" dirty="0">
            <a:latin typeface="AR Maokai Heavy Big5" pitchFamily="49" charset="-120"/>
            <a:ea typeface="AR Maokai Heavy Big5" pitchFamily="49" charset="-120"/>
          </a:endParaRPr>
        </a:p>
      </dgm:t>
    </dgm:pt>
    <dgm:pt modelId="{7CB7F1EB-890E-404E-BD41-5926FD53F17D}" type="parTrans" cxnId="{CBC4FD12-23B6-4F58-AFF0-8504D7F8E745}">
      <dgm:prSet/>
      <dgm:spPr/>
      <dgm:t>
        <a:bodyPr/>
        <a:lstStyle/>
        <a:p>
          <a:endParaRPr lang="en-US" sz="320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304BE77D-D32C-4C17-8B59-56462ADE0AC6}" type="sibTrans" cxnId="{CBC4FD12-23B6-4F58-AFF0-8504D7F8E745}">
      <dgm:prSet/>
      <dgm:spPr/>
      <dgm:t>
        <a:bodyPr/>
        <a:lstStyle/>
        <a:p>
          <a:endParaRPr lang="en-US" sz="320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0DC47D77-F761-48B2-9750-B630C051AEBB}" type="pres">
      <dgm:prSet presAssocID="{C102D702-50FB-4F60-977B-FCE8500756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27A2B1-33C9-4AAB-AA06-B50A138CD4D5}" type="pres">
      <dgm:prSet presAssocID="{842CBD28-CD36-4B90-9015-0135C39F3049}" presName="linNode" presStyleCnt="0"/>
      <dgm:spPr/>
      <dgm:t>
        <a:bodyPr/>
        <a:lstStyle/>
        <a:p>
          <a:endParaRPr lang="en-US"/>
        </a:p>
      </dgm:t>
    </dgm:pt>
    <dgm:pt modelId="{909BB066-9D17-4EBA-80D5-9EC7EF334270}" type="pres">
      <dgm:prSet presAssocID="{842CBD28-CD36-4B90-9015-0135C39F3049}" presName="parentText" presStyleLbl="node1" presStyleIdx="0" presStyleCnt="3" custScaleX="388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DCB91-FECE-4259-BC2C-7AE95FE589FC}" type="pres">
      <dgm:prSet presAssocID="{842CBD28-CD36-4B90-9015-0135C39F3049}" presName="descendantText" presStyleLbl="alignAccFollowNode1" presStyleIdx="0" presStyleCnt="3" custScaleX="125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4917B-DC15-48F6-9A5B-CD54CF223B01}" type="pres">
      <dgm:prSet presAssocID="{C503C464-27EB-4384-AC59-040A1116C061}" presName="sp" presStyleCnt="0"/>
      <dgm:spPr/>
      <dgm:t>
        <a:bodyPr/>
        <a:lstStyle/>
        <a:p>
          <a:endParaRPr lang="en-US"/>
        </a:p>
      </dgm:t>
    </dgm:pt>
    <dgm:pt modelId="{C4EBA150-61F6-4CD6-94BB-5B9ADC6079F3}" type="pres">
      <dgm:prSet presAssocID="{80300CC6-6E90-4377-BC56-C41D9DD8E4F3}" presName="linNode" presStyleCnt="0"/>
      <dgm:spPr/>
      <dgm:t>
        <a:bodyPr/>
        <a:lstStyle/>
        <a:p>
          <a:endParaRPr lang="en-US"/>
        </a:p>
      </dgm:t>
    </dgm:pt>
    <dgm:pt modelId="{44071A33-9243-44A6-A4F9-78FBD24C0BEA}" type="pres">
      <dgm:prSet presAssocID="{80300CC6-6E90-4377-BC56-C41D9DD8E4F3}" presName="parentText" presStyleLbl="node1" presStyleIdx="1" presStyleCnt="3" custScaleX="388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15489-EF17-4988-B5F4-5AA494CC6D8C}" type="pres">
      <dgm:prSet presAssocID="{80300CC6-6E90-4377-BC56-C41D9DD8E4F3}" presName="descendantText" presStyleLbl="alignAccFollowNode1" presStyleIdx="1" presStyleCnt="3" custScaleX="125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B4D68-9580-4112-8012-1FA1D25E06E8}" type="pres">
      <dgm:prSet presAssocID="{B3A07BEB-E164-424B-9AF7-5648B569B4FB}" presName="sp" presStyleCnt="0"/>
      <dgm:spPr/>
      <dgm:t>
        <a:bodyPr/>
        <a:lstStyle/>
        <a:p>
          <a:endParaRPr lang="en-US"/>
        </a:p>
      </dgm:t>
    </dgm:pt>
    <dgm:pt modelId="{63E6F8DD-1B83-416B-A4ED-6A6575C4C3C3}" type="pres">
      <dgm:prSet presAssocID="{287D903D-7B7A-44CF-84C2-F0BB3EF5A4AD}" presName="linNode" presStyleCnt="0"/>
      <dgm:spPr/>
      <dgm:t>
        <a:bodyPr/>
        <a:lstStyle/>
        <a:p>
          <a:endParaRPr lang="en-US"/>
        </a:p>
      </dgm:t>
    </dgm:pt>
    <dgm:pt modelId="{CC184FD9-0825-473B-81D7-7D3665E93DC9}" type="pres">
      <dgm:prSet presAssocID="{287D903D-7B7A-44CF-84C2-F0BB3EF5A4AD}" presName="parentText" presStyleLbl="node1" presStyleIdx="2" presStyleCnt="3" custScaleX="388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A7BCA-B4AC-44FE-A275-1DB5FF0987DE}" type="pres">
      <dgm:prSet presAssocID="{287D903D-7B7A-44CF-84C2-F0BB3EF5A4AD}" presName="descendantText" presStyleLbl="alignAccFollowNode1" presStyleIdx="2" presStyleCnt="3" custScaleX="125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C4FD12-23B6-4F58-AFF0-8504D7F8E745}" srcId="{287D903D-7B7A-44CF-84C2-F0BB3EF5A4AD}" destId="{3E20B142-1BD9-4E0A-9581-0CC86276077B}" srcOrd="0" destOrd="0" parTransId="{7CB7F1EB-890E-404E-BD41-5926FD53F17D}" sibTransId="{304BE77D-D32C-4C17-8B59-56462ADE0AC6}"/>
    <dgm:cxn modelId="{0F742786-57B5-407C-A536-AB2FDCBE4FF3}" srcId="{842CBD28-CD36-4B90-9015-0135C39F3049}" destId="{551A93FB-6D53-4534-B538-3EB3C5E59B94}" srcOrd="0" destOrd="0" parTransId="{71201168-531E-42A7-AAF8-DA302311815B}" sibTransId="{5948CF5C-2C0C-4EAF-930D-0768CC97A403}"/>
    <dgm:cxn modelId="{35BAD8D4-36C9-4AE3-8E68-A3669C65518D}" type="presOf" srcId="{80300CC6-6E90-4377-BC56-C41D9DD8E4F3}" destId="{44071A33-9243-44A6-A4F9-78FBD24C0BEA}" srcOrd="0" destOrd="0" presId="urn:microsoft.com/office/officeart/2005/8/layout/vList5"/>
    <dgm:cxn modelId="{3BDA29AB-DB5E-4C46-BE9A-9AC9CBAD516A}" srcId="{C102D702-50FB-4F60-977B-FCE850075647}" destId="{80300CC6-6E90-4377-BC56-C41D9DD8E4F3}" srcOrd="1" destOrd="0" parTransId="{7E3B5337-2443-4236-80DE-F8CB041A3F16}" sibTransId="{B3A07BEB-E164-424B-9AF7-5648B569B4FB}"/>
    <dgm:cxn modelId="{287D3F06-1ABE-4E54-BD8F-BFCD6E78E72D}" type="presOf" srcId="{551A93FB-6D53-4534-B538-3EB3C5E59B94}" destId="{617DCB91-FECE-4259-BC2C-7AE95FE589FC}" srcOrd="0" destOrd="0" presId="urn:microsoft.com/office/officeart/2005/8/layout/vList5"/>
    <dgm:cxn modelId="{3ED6DEE6-DD64-41A6-B71D-AE139EDBE637}" type="presOf" srcId="{F5750E17-453A-4A51-A651-CEBC59809244}" destId="{C3015489-EF17-4988-B5F4-5AA494CC6D8C}" srcOrd="0" destOrd="0" presId="urn:microsoft.com/office/officeart/2005/8/layout/vList5"/>
    <dgm:cxn modelId="{577F2469-A3C6-42B6-824A-39E48699D57F}" type="presOf" srcId="{287D903D-7B7A-44CF-84C2-F0BB3EF5A4AD}" destId="{CC184FD9-0825-473B-81D7-7D3665E93DC9}" srcOrd="0" destOrd="0" presId="urn:microsoft.com/office/officeart/2005/8/layout/vList5"/>
    <dgm:cxn modelId="{DF589013-FA95-4F9C-8801-1A12662E7C81}" srcId="{C102D702-50FB-4F60-977B-FCE850075647}" destId="{287D903D-7B7A-44CF-84C2-F0BB3EF5A4AD}" srcOrd="2" destOrd="0" parTransId="{F6C644BB-1807-4FE9-84E7-BB83E03F3B9F}" sibTransId="{6E873875-257E-4CA0-859C-80812BDE4A9B}"/>
    <dgm:cxn modelId="{413FE96D-0DAB-4305-B002-66EB45B9D988}" type="presOf" srcId="{C102D702-50FB-4F60-977B-FCE850075647}" destId="{0DC47D77-F761-48B2-9750-B630C051AEBB}" srcOrd="0" destOrd="0" presId="urn:microsoft.com/office/officeart/2005/8/layout/vList5"/>
    <dgm:cxn modelId="{0EFDDE01-8321-48A0-A86D-5C9653429F94}" srcId="{80300CC6-6E90-4377-BC56-C41D9DD8E4F3}" destId="{F5750E17-453A-4A51-A651-CEBC59809244}" srcOrd="0" destOrd="0" parTransId="{D83F8902-CCC8-497B-9F09-F472538A0E85}" sibTransId="{EF945EE4-991B-48F0-BE2D-62140635F93A}"/>
    <dgm:cxn modelId="{13FBE644-B799-486D-BD49-7588958BF19B}" type="presOf" srcId="{3E20B142-1BD9-4E0A-9581-0CC86276077B}" destId="{815A7BCA-B4AC-44FE-A275-1DB5FF0987DE}" srcOrd="0" destOrd="0" presId="urn:microsoft.com/office/officeart/2005/8/layout/vList5"/>
    <dgm:cxn modelId="{D3910015-4902-4B1B-BC27-01CA5F4EDB2D}" type="presOf" srcId="{842CBD28-CD36-4B90-9015-0135C39F3049}" destId="{909BB066-9D17-4EBA-80D5-9EC7EF334270}" srcOrd="0" destOrd="0" presId="urn:microsoft.com/office/officeart/2005/8/layout/vList5"/>
    <dgm:cxn modelId="{0006744B-59D8-41B3-9EE2-6B36470FB481}" srcId="{C102D702-50FB-4F60-977B-FCE850075647}" destId="{842CBD28-CD36-4B90-9015-0135C39F3049}" srcOrd="0" destOrd="0" parTransId="{017C9372-4287-4021-B76D-0BCE1C3A523B}" sibTransId="{C503C464-27EB-4384-AC59-040A1116C061}"/>
    <dgm:cxn modelId="{D221BCDE-6294-40B1-B6EE-1083F0FCA359}" type="presParOf" srcId="{0DC47D77-F761-48B2-9750-B630C051AEBB}" destId="{8227A2B1-33C9-4AAB-AA06-B50A138CD4D5}" srcOrd="0" destOrd="0" presId="urn:microsoft.com/office/officeart/2005/8/layout/vList5"/>
    <dgm:cxn modelId="{F0FFE891-3E5A-4014-8E50-AE56E7422EAB}" type="presParOf" srcId="{8227A2B1-33C9-4AAB-AA06-B50A138CD4D5}" destId="{909BB066-9D17-4EBA-80D5-9EC7EF334270}" srcOrd="0" destOrd="0" presId="urn:microsoft.com/office/officeart/2005/8/layout/vList5"/>
    <dgm:cxn modelId="{F7A734B5-9E6F-416D-8250-BA03EE7650BA}" type="presParOf" srcId="{8227A2B1-33C9-4AAB-AA06-B50A138CD4D5}" destId="{617DCB91-FECE-4259-BC2C-7AE95FE589FC}" srcOrd="1" destOrd="0" presId="urn:microsoft.com/office/officeart/2005/8/layout/vList5"/>
    <dgm:cxn modelId="{6B21D2D1-E4F2-4223-8A96-10C3947C4F1C}" type="presParOf" srcId="{0DC47D77-F761-48B2-9750-B630C051AEBB}" destId="{00C4917B-DC15-48F6-9A5B-CD54CF223B01}" srcOrd="1" destOrd="0" presId="urn:microsoft.com/office/officeart/2005/8/layout/vList5"/>
    <dgm:cxn modelId="{C19FC4C8-2F7C-4B17-8B1B-4382A69C3C62}" type="presParOf" srcId="{0DC47D77-F761-48B2-9750-B630C051AEBB}" destId="{C4EBA150-61F6-4CD6-94BB-5B9ADC6079F3}" srcOrd="2" destOrd="0" presId="urn:microsoft.com/office/officeart/2005/8/layout/vList5"/>
    <dgm:cxn modelId="{F9294262-6D30-44BE-B174-C04BB2D4E3BA}" type="presParOf" srcId="{C4EBA150-61F6-4CD6-94BB-5B9ADC6079F3}" destId="{44071A33-9243-44A6-A4F9-78FBD24C0BEA}" srcOrd="0" destOrd="0" presId="urn:microsoft.com/office/officeart/2005/8/layout/vList5"/>
    <dgm:cxn modelId="{08D2C6A1-386E-4A20-8519-E8FED740CC5B}" type="presParOf" srcId="{C4EBA150-61F6-4CD6-94BB-5B9ADC6079F3}" destId="{C3015489-EF17-4988-B5F4-5AA494CC6D8C}" srcOrd="1" destOrd="0" presId="urn:microsoft.com/office/officeart/2005/8/layout/vList5"/>
    <dgm:cxn modelId="{FDDFBC9C-CED5-42CA-BB28-21016BB3DBE3}" type="presParOf" srcId="{0DC47D77-F761-48B2-9750-B630C051AEBB}" destId="{35AB4D68-9580-4112-8012-1FA1D25E06E8}" srcOrd="3" destOrd="0" presId="urn:microsoft.com/office/officeart/2005/8/layout/vList5"/>
    <dgm:cxn modelId="{6CC8C25E-6076-4178-B195-43A6FB3B21FA}" type="presParOf" srcId="{0DC47D77-F761-48B2-9750-B630C051AEBB}" destId="{63E6F8DD-1B83-416B-A4ED-6A6575C4C3C3}" srcOrd="4" destOrd="0" presId="urn:microsoft.com/office/officeart/2005/8/layout/vList5"/>
    <dgm:cxn modelId="{13B92A28-B288-42C4-BDC3-42EEDAEE3053}" type="presParOf" srcId="{63E6F8DD-1B83-416B-A4ED-6A6575C4C3C3}" destId="{CC184FD9-0825-473B-81D7-7D3665E93DC9}" srcOrd="0" destOrd="0" presId="urn:microsoft.com/office/officeart/2005/8/layout/vList5"/>
    <dgm:cxn modelId="{ABEACEFE-05D1-4DC0-8287-6ECCC995316B}" type="presParOf" srcId="{63E6F8DD-1B83-416B-A4ED-6A6575C4C3C3}" destId="{815A7BCA-B4AC-44FE-A275-1DB5FF0987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DCB91-FECE-4259-BC2C-7AE95FE589FC}">
      <dsp:nvSpPr>
        <dsp:cNvPr id="0" name=""/>
        <dsp:cNvSpPr/>
      </dsp:nvSpPr>
      <dsp:spPr>
        <a:xfrm rot="5400000">
          <a:off x="4328507" y="-2727570"/>
          <a:ext cx="1159073" cy="690837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kern="1200" dirty="0" smtClean="0">
              <a:latin typeface="AR Maokai Heavy Big5" pitchFamily="49" charset="-120"/>
              <a:ea typeface="AR Maokai Heavy Big5" pitchFamily="49" charset="-120"/>
            </a:rPr>
            <a:t>在基督面前謙卑，因為我們是</a:t>
          </a:r>
          <a:r>
            <a:rPr lang="zh-TW" altLang="en-US" sz="3200" kern="1200" dirty="0" smtClean="0">
              <a:latin typeface="AR Maokai Heavy Big5" pitchFamily="49" charset="-120"/>
              <a:ea typeface="AR Maokai Heavy Big5" pitchFamily="49" charset="-120"/>
            </a:rPr>
            <a:t>他</a:t>
          </a:r>
          <a:r>
            <a:rPr lang="zh-TW" sz="3200" kern="1200" dirty="0" smtClean="0">
              <a:latin typeface="AR Maokai Heavy Big5" pitchFamily="49" charset="-120"/>
              <a:ea typeface="AR Maokai Heavy Big5" pitchFamily="49" charset="-120"/>
            </a:rPr>
            <a:t>的奴僕。</a:t>
          </a:r>
          <a:endParaRPr lang="en-US" sz="32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1453858" y="203660"/>
        <a:ext cx="6851792" cy="1045911"/>
      </dsp:txXfrm>
    </dsp:sp>
    <dsp:sp modelId="{909BB066-9D17-4EBA-80D5-9EC7EF334270}">
      <dsp:nvSpPr>
        <dsp:cNvPr id="0" name=""/>
        <dsp:cNvSpPr/>
      </dsp:nvSpPr>
      <dsp:spPr>
        <a:xfrm>
          <a:off x="248369" y="2195"/>
          <a:ext cx="1205487" cy="144884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307216" y="61042"/>
        <a:ext cx="1087793" cy="1331147"/>
      </dsp:txXfrm>
    </dsp:sp>
    <dsp:sp modelId="{C3015489-EF17-4988-B5F4-5AA494CC6D8C}">
      <dsp:nvSpPr>
        <dsp:cNvPr id="0" name=""/>
        <dsp:cNvSpPr/>
      </dsp:nvSpPr>
      <dsp:spPr>
        <a:xfrm rot="5400000">
          <a:off x="4328507" y="-1206286"/>
          <a:ext cx="1159073" cy="6908373"/>
        </a:xfrm>
        <a:prstGeom prst="round2SameRect">
          <a:avLst/>
        </a:prstGeom>
        <a:solidFill>
          <a:schemeClr val="accent3">
            <a:tint val="40000"/>
            <a:alpha val="90000"/>
            <a:hueOff val="-8188394"/>
            <a:satOff val="-6737"/>
            <a:lumOff val="-68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8188394"/>
              <a:satOff val="-6737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kern="1200" smtClean="0">
              <a:latin typeface="AR Maokai Heavy Big5" pitchFamily="49" charset="-120"/>
              <a:ea typeface="AR Maokai Heavy Big5" pitchFamily="49" charset="-120"/>
            </a:rPr>
            <a:t>在聖經面前謙卑，因為我們是奧秘事的管家。</a:t>
          </a:r>
          <a:endParaRPr lang="en-US" sz="32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1453858" y="1724944"/>
        <a:ext cx="6851792" cy="1045911"/>
      </dsp:txXfrm>
    </dsp:sp>
    <dsp:sp modelId="{44071A33-9243-44A6-A4F9-78FBD24C0BEA}">
      <dsp:nvSpPr>
        <dsp:cNvPr id="0" name=""/>
        <dsp:cNvSpPr/>
      </dsp:nvSpPr>
      <dsp:spPr>
        <a:xfrm>
          <a:off x="248369" y="1523479"/>
          <a:ext cx="1205487" cy="144884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307216" y="1582326"/>
        <a:ext cx="1087793" cy="1331147"/>
      </dsp:txXfrm>
    </dsp:sp>
    <dsp:sp modelId="{815A7BCA-B4AC-44FE-A275-1DB5FF0987DE}">
      <dsp:nvSpPr>
        <dsp:cNvPr id="0" name=""/>
        <dsp:cNvSpPr/>
      </dsp:nvSpPr>
      <dsp:spPr>
        <a:xfrm rot="5400000">
          <a:off x="4328507" y="314996"/>
          <a:ext cx="1159073" cy="6908373"/>
        </a:xfrm>
        <a:prstGeom prst="round2SameRect">
          <a:avLst/>
        </a:prstGeom>
        <a:solidFill>
          <a:schemeClr val="accent3">
            <a:tint val="40000"/>
            <a:alpha val="90000"/>
            <a:hueOff val="-16376788"/>
            <a:satOff val="-13475"/>
            <a:lumOff val="-137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6376788"/>
              <a:satOff val="-13475"/>
              <a:lumOff val="-13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kern="1200" smtClean="0">
              <a:latin typeface="AR Maokai Heavy Big5" pitchFamily="49" charset="-120"/>
              <a:ea typeface="AR Maokai Heavy Big5" pitchFamily="49" charset="-120"/>
            </a:rPr>
            <a:t>在世人面前謙卑，因為我們必定會遇到論斷、嘲笑與鄙視。</a:t>
          </a:r>
          <a:endParaRPr lang="en-US" sz="32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1453858" y="3246227"/>
        <a:ext cx="6851792" cy="1045911"/>
      </dsp:txXfrm>
    </dsp:sp>
    <dsp:sp modelId="{CC184FD9-0825-473B-81D7-7D3665E93DC9}">
      <dsp:nvSpPr>
        <dsp:cNvPr id="0" name=""/>
        <dsp:cNvSpPr/>
      </dsp:nvSpPr>
      <dsp:spPr>
        <a:xfrm>
          <a:off x="248369" y="3044762"/>
          <a:ext cx="1205487" cy="144884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307216" y="3103609"/>
        <a:ext cx="1087793" cy="1331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79C344-92BE-4DB1-B9B4-2694D1263F71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E2F48E-6EB7-4BAF-BC78-B49D68534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299ABC-D58F-43A8-826A-E9CF6ED8917B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AEFAF4-C0DC-4AD9-9255-90760AB09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01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D18904-1603-46CE-9B06-818BC9E0F32A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7FCAE8-C692-4365-A1FA-58079A0FD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5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C9EF-30DA-495E-AAD2-47E1C672BA99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4867-4B89-420C-A9DE-FCB1A8D09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5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0E473-D2B1-4061-B736-D77CBCA5DF0E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5DDC-443B-451B-9AE7-7048849CD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04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817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29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90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2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3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21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3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5272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098CC3-1612-42E7-8934-5DC6AAFF9E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402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10CD05-3958-4066-A7F2-9AD744A63E84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08CDA-CC75-40B0-AE13-36250E3DC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2765-028E-4014-98F7-2B7AA6ACBC2D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8547-639B-4D38-B051-A31ECA25E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EAC710-DF2A-475C-8B8D-F4C85A391D98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B8A2E6-F2A8-4F9D-82BE-3B2F8EE98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6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38D8-6383-4013-9730-D5E34DAD42D6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D9FAD-00BF-4C21-993C-BE8356FD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4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710ED4-E64A-4580-85C7-8A1A9AAE59C4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A1A53E-078B-44AE-9B07-3247B4694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5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2AF7E7-CC55-4FE3-9C6B-CEE84CDFC3A6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6FDFD6-E12B-4995-BAD5-D8D43B792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6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35ABD8-86CC-4978-9C03-7FEF38B981D4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9B7E01-0668-44BA-A4DA-E985C93A4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9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2BB21E31-1E11-450A-B3FC-50B1BE69FDFD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C672C95E-CAA2-459B-91EC-62694878B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3" r:id="rId1"/>
    <p:sldLayoutId id="2147488494" r:id="rId2"/>
    <p:sldLayoutId id="2147488495" r:id="rId3"/>
    <p:sldLayoutId id="2147488496" r:id="rId4"/>
    <p:sldLayoutId id="2147488497" r:id="rId5"/>
    <p:sldLayoutId id="2147488498" r:id="rId6"/>
    <p:sldLayoutId id="2147488499" r:id="rId7"/>
    <p:sldLayoutId id="2147488500" r:id="rId8"/>
    <p:sldLayoutId id="2147488501" r:id="rId9"/>
    <p:sldLayoutId id="2147488502" r:id="rId10"/>
    <p:sldLayoutId id="2147488503" r:id="rId11"/>
    <p:sldLayoutId id="2147488504" r:id="rId12"/>
    <p:sldLayoutId id="2147488505" r:id="rId13"/>
    <p:sldLayoutId id="2147488506" r:id="rId14"/>
    <p:sldLayoutId id="2147488507" r:id="rId15"/>
    <p:sldLayoutId id="2147488508" r:id="rId16"/>
    <p:sldLayoutId id="2147488509" r:id="rId17"/>
    <p:sldLayoutId id="2147488510" r:id="rId18"/>
    <p:sldLayoutId id="214748851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838200"/>
            <a:ext cx="7366000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值得效法的典範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6019800"/>
            <a:ext cx="1984375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/>
              <a:t>哥林多前</a:t>
            </a:r>
            <a:r>
              <a:rPr lang="zh-TW" altLang="en-US" b="1" dirty="0"/>
              <a:t>書</a:t>
            </a:r>
            <a:r>
              <a:rPr lang="en-US" b="1" dirty="0"/>
              <a:t>4:1-16</a:t>
            </a:r>
            <a:endParaRPr lang="en-US" dirty="0"/>
          </a:p>
        </p:txBody>
      </p:sp>
      <p:pic>
        <p:nvPicPr>
          <p:cNvPr id="21508" name="Picture 6" descr="http://taocurrents.files.wordpress.com/2012/05/heart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6096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http://lh3.google.com.tw/haofeng.shih/R_nrw3uWFgI/AAAAAAAAAkM/SmPDdRmBlLg/s800/DSC_8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5791200"/>
            <a:ext cx="2492375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羅馬競技場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xposethereal.com/wp-content/uploads/2013/12/01garbage-patc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5410200"/>
            <a:ext cx="7162800" cy="10779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baseline="30000" dirty="0">
                <a:latin typeface="AR Kaiti Medium Big5" pitchFamily="49" charset="-120"/>
                <a:ea typeface="AR Kaiti Medium Big5" pitchFamily="49" charset="-120"/>
              </a:rPr>
              <a:t>13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直到如今，人還把我們看做世界上的汙穢，萬物中的渣滓。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400" y="457200"/>
            <a:ext cx="1108075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36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  <a:endParaRPr lang="en-US" altLang="zh-TW" sz="36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16002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9BB066-9D17-4EBA-80D5-9EC7EF334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909BB066-9D17-4EBA-80D5-9EC7EF334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909BB066-9D17-4EBA-80D5-9EC7EF334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DCB91-FECE-4259-BC2C-7AE95FE58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617DCB91-FECE-4259-BC2C-7AE95FE58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617DCB91-FECE-4259-BC2C-7AE95FE58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071A33-9243-44A6-A4F9-78FBD24C0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44071A33-9243-44A6-A4F9-78FBD24C0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44071A33-9243-44A6-A4F9-78FBD24C0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015489-EF17-4988-B5F4-5AA494CC6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C3015489-EF17-4988-B5F4-5AA494CC6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C3015489-EF17-4988-B5F4-5AA494CC6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184FD9-0825-473B-81D7-7D3665E93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CC184FD9-0825-473B-81D7-7D3665E93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CC184FD9-0825-473B-81D7-7D3665E93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5A7BCA-B4AC-44FE-A275-1DB5FF098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815A7BCA-B4AC-44FE-A275-1DB5FF098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815A7BCA-B4AC-44FE-A275-1DB5FF098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 descr="Displaying photo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71463" y="0"/>
            <a:ext cx="9144000" cy="0"/>
          </a:xfrm>
          <a:prstGeom prst="rect">
            <a:avLst/>
          </a:pr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761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algn="ctr" fontAlgn="ctr"/>
            <a:r>
              <a:rPr lang="en-US" altLang="en-US" sz="800" b="1">
                <a:solidFill>
                  <a:srgbClr val="FFFFFF"/>
                </a:solidFill>
                <a:cs typeface="Arial" charset="0"/>
              </a:rPr>
              <a:t/>
            </a:r>
            <a:br>
              <a:rPr lang="en-US" altLang="en-US" sz="800" b="1">
                <a:solidFill>
                  <a:srgbClr val="FFFFFF"/>
                </a:solidFill>
                <a:cs typeface="Arial" charset="0"/>
              </a:rPr>
            </a:br>
            <a:endParaRPr lang="en-US" altLang="en-US"/>
          </a:p>
        </p:txBody>
      </p:sp>
      <p:pic>
        <p:nvPicPr>
          <p:cNvPr id="33796" name="Picture 3" descr="C:\Users\Chou\Pictures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05400" y="5562600"/>
            <a:ext cx="3570288" cy="7699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十字架的使命</a:t>
            </a:r>
            <a:endParaRPr 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t2.gstatic.com/images?q=tbn:ANd9GcTk5FwL1wx39WX-WmhdbS9gZqYr6meBIkzHv0zee0iv4rmg4S-W7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325" y="3657600"/>
            <a:ext cx="4164013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48" name="Picture 4" descr="http://3.bp.blogspot.com/-iOBwaxap90M/T_nSWTmiSFI/AAAAAAAAA6o/zL2SOs9AKl8/s320/writing%252Bpoetry.jpg"/>
          <p:cNvPicPr>
            <a:picLocks noChangeAspect="1" noChangeArrowheads="1"/>
          </p:cNvPicPr>
          <p:nvPr/>
        </p:nvPicPr>
        <p:blipFill>
          <a:blip r:embed="rId3"/>
          <a:srcRect t="15556" b="17778"/>
          <a:stretch>
            <a:fillRect/>
          </a:stretch>
        </p:blipFill>
        <p:spPr bwMode="auto">
          <a:xfrm>
            <a:off x="457200" y="914400"/>
            <a:ext cx="3784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2" name="Picture 8" descr="http://www.finalemusic.com/usermanuals/finale2009mac/content/image63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914400"/>
            <a:ext cx="4140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3" name="Picture 10" descr="http://thumbs.dreamstime.com/z/defiant-look-three-boys-362983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11000" r="8333" b="10091"/>
          <a:stretch>
            <a:fillRect/>
          </a:stretch>
        </p:blipFill>
        <p:spPr bwMode="auto">
          <a:xfrm>
            <a:off x="0" y="4191000"/>
            <a:ext cx="411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381000" y="22860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200" b="1" baseline="3000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人應當以我們為基督的執事」（林前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4:1a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33400" y="396875"/>
            <a:ext cx="7262813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與主的關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係</a:t>
            </a:r>
            <a:r>
              <a:rPr lang="en-US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</a:p>
          <a:p>
            <a:pPr eaLnBrk="0" hangingPunct="0"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     我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們是基督的奴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僕</a:t>
            </a:r>
            <a:endParaRPr lang="zh-TW" altLang="en-US" sz="48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25605" name="Picture 5" descr="http://1.bp.blogspot.com/--UBP2cvBOuo/UbQfuIF3WmI/AAAAAAAADh4/EYVBYU4KBWw/s1600/16155I217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5715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926739">
            <a:off x="3238500" y="4016375"/>
            <a:ext cx="2743200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專業顧門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 rot="20926739">
            <a:off x="3233738" y="3994150"/>
            <a:ext cx="2743200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專業顧門口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http://media.naplesnews.com/media/img/photos/2008/04/06/benhur_t6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4006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685800" y="5867400"/>
            <a:ext cx="7824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000">
                <a:solidFill>
                  <a:srgbClr val="002060"/>
                </a:solidFill>
                <a:latin typeface="AR Maokai Heavy Big5" pitchFamily="49" charset="-120"/>
                <a:ea typeface="AR Maokai Heavy Big5" pitchFamily="49" charset="-120"/>
              </a:rPr>
              <a:t>「我們為基督的執事」 </a:t>
            </a:r>
            <a:r>
              <a:rPr lang="en-US" altLang="en-US" sz="4000">
                <a:solidFill>
                  <a:srgbClr val="002060"/>
                </a:solidFill>
              </a:rPr>
              <a:t>hyperetes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62000"/>
            <a:ext cx="7924800" cy="20621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「弟兄們、我們勸你們敬重那在你們中間勞苦的人、就是在主裡面治理你們、勸戒你們的，又因他們所作的工、用愛心格外尊重他們。」（帖前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5:12-13a 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124200"/>
            <a:ext cx="7924800" cy="15700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「但神既然驗中了我們、把福音託付我們、我們就照樣講、不是要討人喜歡、乃是要討那察驗我們心的神喜歡。」（帖前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2:4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105400"/>
            <a:ext cx="7924800" cy="1077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「他的信又沈重、又厲害，及至見面，卻是氣貌不揚，說話粗俗」（林後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10:10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533400"/>
            <a:ext cx="8686800" cy="2554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「</a:t>
            </a:r>
            <a:r>
              <a:rPr lang="zh-TW" altLang="en-US" sz="3200" b="1" baseline="30000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en-US" altLang="zh-TW" sz="3200" b="1" baseline="30000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</a:t>
            </a:r>
            <a:r>
              <a:rPr lang="en-US" altLang="zh-TW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zh-TW" altLang="en-US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我被你們論斷，或被別人論斷，我都以為極小的事，連我自己也不論斷自己。</a:t>
            </a:r>
            <a:r>
              <a:rPr lang="zh-TW" altLang="en-US" sz="3200" b="1" baseline="30000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en-US" altLang="zh-TW" sz="3200" b="1" baseline="30000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……5 </a:t>
            </a:r>
            <a:r>
              <a:rPr lang="zh-TW" altLang="en-US" sz="32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所以，時候未到，什麼都不要論斷，只等主來，他要照出暗中的隱情，顯明人心的意念。那時，各人要從神那裡得著稱讚。」</a:t>
            </a:r>
            <a:endParaRPr lang="zh-TW" altLang="en-US" sz="3200" b="1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26631" name="Picture 7" descr="http://upload.wikimedia.org/wikipedia/commons/f/ff/JosephPar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429000"/>
            <a:ext cx="2095500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5867400"/>
            <a:ext cx="2865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2400" i="1"/>
              <a:t>Rev. Joseph Parker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http://www.olylife.com/wp-content/uploads/2011/03/white-holy-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r="9677"/>
          <a:stretch>
            <a:fillRect/>
          </a:stretch>
        </p:blipFill>
        <p:spPr bwMode="auto">
          <a:xfrm>
            <a:off x="1295400" y="175260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57200" y="457200"/>
            <a:ext cx="7570788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、與聖經的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關係</a:t>
            </a:r>
            <a:r>
              <a:rPr lang="en-US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</a:p>
          <a:p>
            <a:pPr eaLnBrk="0" hangingPunct="0"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  我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們是上帝奧秘的管家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762000" y="5486400"/>
            <a:ext cx="7620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2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 1</a:t>
            </a:r>
            <a:r>
              <a:rPr lang="zh-TW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人應當以我們</a:t>
            </a:r>
            <a:r>
              <a:rPr lang="en-US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……</a:t>
            </a:r>
            <a:r>
              <a:rPr lang="zh-TW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為神奧祕事的管家。（林前</a:t>
            </a:r>
            <a:r>
              <a:rPr lang="en-US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4:1b</a:t>
            </a:r>
            <a:r>
              <a:rPr lang="zh-TW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20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8600" y="457200"/>
            <a:ext cx="8494713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三、與人的關係</a:t>
            </a:r>
            <a:r>
              <a:rPr lang="en-US" altLang="zh-TW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</a:p>
          <a:p>
            <a:pPr eaLnBrk="0" hangingPunct="0"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  我們是定死罪的囚犯和渣滓</a:t>
            </a:r>
            <a:endParaRPr lang="zh-TW" altLang="en-US" sz="48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8" name="Picture 4" descr="http://upload.wikimedia.org/wikipedia/commons/thumb/7/7f/Roman_Pontoon_Bridge,_Column_of_Marcus_Aurelius,_Rome,_Italy.jpg/1280px-Roman_Pontoon_Bridge,_Column_of_Marcus_Aurelius,_Rome,_Ita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14600"/>
            <a:ext cx="7010400" cy="3839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The Bagaudae: history's first revolutionaries? - Pablo Romero Gabe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457869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381000" y="51816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2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9</a:t>
            </a:r>
            <a:r>
              <a:rPr lang="en-US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我想神把我們使徒明明列在末後，好像定死罪的囚犯；因為我們成了一臺戲，給世人和天使觀看。</a:t>
            </a:r>
            <a:r>
              <a:rPr lang="en-US" altLang="en-US" sz="32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」</a:t>
            </a:r>
            <a:endParaRPr lang="en-US" altLang="en-US" sz="320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29126</TotalTime>
  <Words>325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Microsoft JhengHei</vt:lpstr>
      <vt:lpstr>AR Kaiti Medium Big5</vt:lpstr>
      <vt:lpstr>Times New Roman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1993</cp:revision>
  <dcterms:created xsi:type="dcterms:W3CDTF">2010-02-20T00:55:59Z</dcterms:created>
  <dcterms:modified xsi:type="dcterms:W3CDTF">2014-03-10T05:13:23Z</dcterms:modified>
</cp:coreProperties>
</file>