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601" r:id="rId2"/>
    <p:sldId id="594" r:id="rId3"/>
    <p:sldId id="479" r:id="rId4"/>
    <p:sldId id="595" r:id="rId5"/>
    <p:sldId id="596" r:id="rId6"/>
    <p:sldId id="593" r:id="rId7"/>
    <p:sldId id="597" r:id="rId8"/>
    <p:sldId id="598" r:id="rId9"/>
    <p:sldId id="592" r:id="rId10"/>
    <p:sldId id="588" r:id="rId11"/>
    <p:sldId id="599" r:id="rId12"/>
    <p:sldId id="564" r:id="rId13"/>
    <p:sldId id="545" r:id="rId14"/>
    <p:sldId id="600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FFFF99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2D702-50FB-4F60-977B-FCE850075647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42CBD28-CD36-4B90-9015-0135C39F3049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017C9372-4287-4021-B76D-0BCE1C3A523B}" type="parTrans" cxnId="{0006744B-59D8-41B3-9EE2-6B36470FB481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C503C464-27EB-4384-AC59-040A1116C061}" type="sibTrans" cxnId="{0006744B-59D8-41B3-9EE2-6B36470FB481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551A93FB-6D53-4534-B538-3EB3C5E59B94}">
      <dgm:prSet phldrT="[Text]" custT="1"/>
      <dgm:spPr/>
      <dgm:t>
        <a:bodyPr/>
        <a:lstStyle/>
        <a:p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在上帝的園，上帝決定使莊稼生長。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71201168-531E-42A7-AAF8-DA302311815B}" type="parTrans" cxnId="{0F742786-57B5-407C-A536-AB2FDCBE4FF3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5948CF5C-2C0C-4EAF-930D-0768CC97A403}" type="sibTrans" cxnId="{0F742786-57B5-407C-A536-AB2FDCBE4FF3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80300CC6-6E90-4377-BC56-C41D9DD8E4F3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7E3B5337-2443-4236-80DE-F8CB041A3F16}" type="parTrans" cxnId="{3BDA29AB-DB5E-4C46-BE9A-9AC9CBAD516A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B3A07BEB-E164-424B-9AF7-5648B569B4FB}" type="sibTrans" cxnId="{3BDA29AB-DB5E-4C46-BE9A-9AC9CBAD516A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F5750E17-453A-4A51-A651-CEBC59809244}">
      <dgm:prSet phldrT="[Text]" custT="1"/>
      <dgm:spPr/>
      <dgm:t>
        <a:bodyPr/>
        <a:lstStyle/>
        <a:p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在上帝的厝，耶穌基督是唯一的根基。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D83F8902-CCC8-497B-9F09-F472538A0E85}" type="parTrans" cxnId="{0EFDDE01-8321-48A0-A86D-5C9653429F94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EF945EE4-991B-48F0-BE2D-62140635F93A}" type="sibTrans" cxnId="{0EFDDE01-8321-48A0-A86D-5C9653429F94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287D903D-7B7A-44CF-84C2-F0BB3EF5A4AD}">
      <dgm:prSet phldrT="[Text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F6C644BB-1807-4FE9-84E7-BB83E03F3B9F}" type="parTrans" cxnId="{DF589013-FA95-4F9C-8801-1A12662E7C81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6E873875-257E-4CA0-859C-80812BDE4A9B}" type="sibTrans" cxnId="{DF589013-FA95-4F9C-8801-1A12662E7C81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3E20B142-1BD9-4E0A-9581-0CC86276077B}">
      <dgm:prSet phldrT="[Text]" custT="1"/>
      <dgm:spPr/>
      <dgm:t>
        <a:bodyPr/>
        <a:lstStyle/>
        <a:p>
          <a:r>
            <a:rPr lang="zh-TW" sz="3200" dirty="0" smtClean="0">
              <a:latin typeface="AR Maokai Heavy Big5" pitchFamily="49" charset="-120"/>
              <a:ea typeface="AR Maokai Heavy Big5" pitchFamily="49" charset="-120"/>
            </a:rPr>
            <a:t>在上帝的殿，聖靈的內住決定聖殿的尊貴與榮耀。</a:t>
          </a:r>
          <a:endParaRPr lang="en-US" sz="3200" dirty="0">
            <a:latin typeface="AR Maokai Heavy Big5" pitchFamily="49" charset="-120"/>
            <a:ea typeface="AR Maokai Heavy Big5" pitchFamily="49" charset="-120"/>
          </a:endParaRPr>
        </a:p>
      </dgm:t>
    </dgm:pt>
    <dgm:pt modelId="{7CB7F1EB-890E-404E-BD41-5926FD53F17D}" type="parTrans" cxnId="{CBC4FD12-23B6-4F58-AFF0-8504D7F8E745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304BE77D-D32C-4C17-8B59-56462ADE0AC6}" type="sibTrans" cxnId="{CBC4FD12-23B6-4F58-AFF0-8504D7F8E745}">
      <dgm:prSet/>
      <dgm:spPr/>
      <dgm:t>
        <a:bodyPr/>
        <a:lstStyle/>
        <a:p>
          <a:endParaRPr lang="en-US" sz="3200">
            <a:latin typeface="AR Maokai Heavy Big5" pitchFamily="49" charset="-120"/>
            <a:ea typeface="AR Maokai Heavy Big5" pitchFamily="49" charset="-120"/>
          </a:endParaRPr>
        </a:p>
      </dgm:t>
    </dgm:pt>
    <dgm:pt modelId="{0DC47D77-F761-48B2-9750-B630C051AEBB}" type="pres">
      <dgm:prSet presAssocID="{C102D702-50FB-4F60-977B-FCE8500756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7A2B1-33C9-4AAB-AA06-B50A138CD4D5}" type="pres">
      <dgm:prSet presAssocID="{842CBD28-CD36-4B90-9015-0135C39F3049}" presName="linNode" presStyleCnt="0"/>
      <dgm:spPr/>
    </dgm:pt>
    <dgm:pt modelId="{909BB066-9D17-4EBA-80D5-9EC7EF334270}" type="pres">
      <dgm:prSet presAssocID="{842CBD28-CD36-4B90-9015-0135C39F3049}" presName="parentText" presStyleLbl="node1" presStyleIdx="0" presStyleCnt="3" custScaleX="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DCB91-FECE-4259-BC2C-7AE95FE589FC}" type="pres">
      <dgm:prSet presAssocID="{842CBD28-CD36-4B90-9015-0135C39F3049}" presName="descendantText" presStyleLbl="alignAccFollowNode1" presStyleIdx="0" presStyleCnt="3" custScaleX="12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4917B-DC15-48F6-9A5B-CD54CF223B01}" type="pres">
      <dgm:prSet presAssocID="{C503C464-27EB-4384-AC59-040A1116C061}" presName="sp" presStyleCnt="0"/>
      <dgm:spPr/>
    </dgm:pt>
    <dgm:pt modelId="{C4EBA150-61F6-4CD6-94BB-5B9ADC6079F3}" type="pres">
      <dgm:prSet presAssocID="{80300CC6-6E90-4377-BC56-C41D9DD8E4F3}" presName="linNode" presStyleCnt="0"/>
      <dgm:spPr/>
    </dgm:pt>
    <dgm:pt modelId="{44071A33-9243-44A6-A4F9-78FBD24C0BEA}" type="pres">
      <dgm:prSet presAssocID="{80300CC6-6E90-4377-BC56-C41D9DD8E4F3}" presName="parentText" presStyleLbl="node1" presStyleIdx="1" presStyleCnt="3" custScaleX="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15489-EF17-4988-B5F4-5AA494CC6D8C}" type="pres">
      <dgm:prSet presAssocID="{80300CC6-6E90-4377-BC56-C41D9DD8E4F3}" presName="descendantText" presStyleLbl="alignAccFollowNode1" presStyleIdx="1" presStyleCnt="3" custScaleX="12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B4D68-9580-4112-8012-1FA1D25E06E8}" type="pres">
      <dgm:prSet presAssocID="{B3A07BEB-E164-424B-9AF7-5648B569B4FB}" presName="sp" presStyleCnt="0"/>
      <dgm:spPr/>
    </dgm:pt>
    <dgm:pt modelId="{63E6F8DD-1B83-416B-A4ED-6A6575C4C3C3}" type="pres">
      <dgm:prSet presAssocID="{287D903D-7B7A-44CF-84C2-F0BB3EF5A4AD}" presName="linNode" presStyleCnt="0"/>
      <dgm:spPr/>
    </dgm:pt>
    <dgm:pt modelId="{CC184FD9-0825-473B-81D7-7D3665E93DC9}" type="pres">
      <dgm:prSet presAssocID="{287D903D-7B7A-44CF-84C2-F0BB3EF5A4AD}" presName="parentText" presStyleLbl="node1" presStyleIdx="2" presStyleCnt="3" custScaleX="388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A7BCA-B4AC-44FE-A275-1DB5FF0987DE}" type="pres">
      <dgm:prSet presAssocID="{287D903D-7B7A-44CF-84C2-F0BB3EF5A4AD}" presName="descendantText" presStyleLbl="alignAccFollowNode1" presStyleIdx="2" presStyleCnt="3" custScaleX="12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4FD12-23B6-4F58-AFF0-8504D7F8E745}" srcId="{287D903D-7B7A-44CF-84C2-F0BB3EF5A4AD}" destId="{3E20B142-1BD9-4E0A-9581-0CC86276077B}" srcOrd="0" destOrd="0" parTransId="{7CB7F1EB-890E-404E-BD41-5926FD53F17D}" sibTransId="{304BE77D-D32C-4C17-8B59-56462ADE0AC6}"/>
    <dgm:cxn modelId="{D8DDFA93-2A2A-4AD1-BE02-7AE7CCCC3205}" type="presOf" srcId="{842CBD28-CD36-4B90-9015-0135C39F3049}" destId="{909BB066-9D17-4EBA-80D5-9EC7EF334270}" srcOrd="0" destOrd="0" presId="urn:microsoft.com/office/officeart/2005/8/layout/vList5"/>
    <dgm:cxn modelId="{49F5C5B1-2F2A-4752-926A-0E38417F78B2}" type="presOf" srcId="{80300CC6-6E90-4377-BC56-C41D9DD8E4F3}" destId="{44071A33-9243-44A6-A4F9-78FBD24C0BEA}" srcOrd="0" destOrd="0" presId="urn:microsoft.com/office/officeart/2005/8/layout/vList5"/>
    <dgm:cxn modelId="{A4DBB478-147E-4806-910F-F8867A252DD0}" type="presOf" srcId="{F5750E17-453A-4A51-A651-CEBC59809244}" destId="{C3015489-EF17-4988-B5F4-5AA494CC6D8C}" srcOrd="0" destOrd="0" presId="urn:microsoft.com/office/officeart/2005/8/layout/vList5"/>
    <dgm:cxn modelId="{9DCDC544-A29A-4D4E-BDBE-E97625D19D11}" type="presOf" srcId="{551A93FB-6D53-4534-B538-3EB3C5E59B94}" destId="{617DCB91-FECE-4259-BC2C-7AE95FE589FC}" srcOrd="0" destOrd="0" presId="urn:microsoft.com/office/officeart/2005/8/layout/vList5"/>
    <dgm:cxn modelId="{0F742786-57B5-407C-A536-AB2FDCBE4FF3}" srcId="{842CBD28-CD36-4B90-9015-0135C39F3049}" destId="{551A93FB-6D53-4534-B538-3EB3C5E59B94}" srcOrd="0" destOrd="0" parTransId="{71201168-531E-42A7-AAF8-DA302311815B}" sibTransId="{5948CF5C-2C0C-4EAF-930D-0768CC97A403}"/>
    <dgm:cxn modelId="{3BDA29AB-DB5E-4C46-BE9A-9AC9CBAD516A}" srcId="{C102D702-50FB-4F60-977B-FCE850075647}" destId="{80300CC6-6E90-4377-BC56-C41D9DD8E4F3}" srcOrd="1" destOrd="0" parTransId="{7E3B5337-2443-4236-80DE-F8CB041A3F16}" sibTransId="{B3A07BEB-E164-424B-9AF7-5648B569B4FB}"/>
    <dgm:cxn modelId="{DF589013-FA95-4F9C-8801-1A12662E7C81}" srcId="{C102D702-50FB-4F60-977B-FCE850075647}" destId="{287D903D-7B7A-44CF-84C2-F0BB3EF5A4AD}" srcOrd="2" destOrd="0" parTransId="{F6C644BB-1807-4FE9-84E7-BB83E03F3B9F}" sibTransId="{6E873875-257E-4CA0-859C-80812BDE4A9B}"/>
    <dgm:cxn modelId="{0EFDDE01-8321-48A0-A86D-5C9653429F94}" srcId="{80300CC6-6E90-4377-BC56-C41D9DD8E4F3}" destId="{F5750E17-453A-4A51-A651-CEBC59809244}" srcOrd="0" destOrd="0" parTransId="{D83F8902-CCC8-497B-9F09-F472538A0E85}" sibTransId="{EF945EE4-991B-48F0-BE2D-62140635F93A}"/>
    <dgm:cxn modelId="{375B543B-4AE0-43DB-89FD-FE6F06237537}" type="presOf" srcId="{3E20B142-1BD9-4E0A-9581-0CC86276077B}" destId="{815A7BCA-B4AC-44FE-A275-1DB5FF0987DE}" srcOrd="0" destOrd="0" presId="urn:microsoft.com/office/officeart/2005/8/layout/vList5"/>
    <dgm:cxn modelId="{E39C0E5F-0315-4A55-8530-88432D69AAAB}" type="presOf" srcId="{287D903D-7B7A-44CF-84C2-F0BB3EF5A4AD}" destId="{CC184FD9-0825-473B-81D7-7D3665E93DC9}" srcOrd="0" destOrd="0" presId="urn:microsoft.com/office/officeart/2005/8/layout/vList5"/>
    <dgm:cxn modelId="{0006744B-59D8-41B3-9EE2-6B36470FB481}" srcId="{C102D702-50FB-4F60-977B-FCE850075647}" destId="{842CBD28-CD36-4B90-9015-0135C39F3049}" srcOrd="0" destOrd="0" parTransId="{017C9372-4287-4021-B76D-0BCE1C3A523B}" sibTransId="{C503C464-27EB-4384-AC59-040A1116C061}"/>
    <dgm:cxn modelId="{4A338D99-6AC7-4393-BA1E-93A78C77EEA4}" type="presOf" srcId="{C102D702-50FB-4F60-977B-FCE850075647}" destId="{0DC47D77-F761-48B2-9750-B630C051AEBB}" srcOrd="0" destOrd="0" presId="urn:microsoft.com/office/officeart/2005/8/layout/vList5"/>
    <dgm:cxn modelId="{FE62899E-D194-497A-B419-15EABBBADC2E}" type="presParOf" srcId="{0DC47D77-F761-48B2-9750-B630C051AEBB}" destId="{8227A2B1-33C9-4AAB-AA06-B50A138CD4D5}" srcOrd="0" destOrd="0" presId="urn:microsoft.com/office/officeart/2005/8/layout/vList5"/>
    <dgm:cxn modelId="{AC08C9E1-7335-4EB7-A99E-48E40388B474}" type="presParOf" srcId="{8227A2B1-33C9-4AAB-AA06-B50A138CD4D5}" destId="{909BB066-9D17-4EBA-80D5-9EC7EF334270}" srcOrd="0" destOrd="0" presId="urn:microsoft.com/office/officeart/2005/8/layout/vList5"/>
    <dgm:cxn modelId="{C5ED932A-C85A-4D7C-BF4E-A1A842742996}" type="presParOf" srcId="{8227A2B1-33C9-4AAB-AA06-B50A138CD4D5}" destId="{617DCB91-FECE-4259-BC2C-7AE95FE589FC}" srcOrd="1" destOrd="0" presId="urn:microsoft.com/office/officeart/2005/8/layout/vList5"/>
    <dgm:cxn modelId="{BD62BD33-857C-4ACC-9BFD-1774FF5AB548}" type="presParOf" srcId="{0DC47D77-F761-48B2-9750-B630C051AEBB}" destId="{00C4917B-DC15-48F6-9A5B-CD54CF223B01}" srcOrd="1" destOrd="0" presId="urn:microsoft.com/office/officeart/2005/8/layout/vList5"/>
    <dgm:cxn modelId="{0B4AB233-E0B6-4E29-A297-DE94B14792E7}" type="presParOf" srcId="{0DC47D77-F761-48B2-9750-B630C051AEBB}" destId="{C4EBA150-61F6-4CD6-94BB-5B9ADC6079F3}" srcOrd="2" destOrd="0" presId="urn:microsoft.com/office/officeart/2005/8/layout/vList5"/>
    <dgm:cxn modelId="{BEE95EDD-7E4E-4EE1-B7E8-AE606C0784DA}" type="presParOf" srcId="{C4EBA150-61F6-4CD6-94BB-5B9ADC6079F3}" destId="{44071A33-9243-44A6-A4F9-78FBD24C0BEA}" srcOrd="0" destOrd="0" presId="urn:microsoft.com/office/officeart/2005/8/layout/vList5"/>
    <dgm:cxn modelId="{BEBE77B4-9252-46A9-BFE9-46ABB6897CE1}" type="presParOf" srcId="{C4EBA150-61F6-4CD6-94BB-5B9ADC6079F3}" destId="{C3015489-EF17-4988-B5F4-5AA494CC6D8C}" srcOrd="1" destOrd="0" presId="urn:microsoft.com/office/officeart/2005/8/layout/vList5"/>
    <dgm:cxn modelId="{665C9B73-F2D6-4942-BCC4-9110BB7461B9}" type="presParOf" srcId="{0DC47D77-F761-48B2-9750-B630C051AEBB}" destId="{35AB4D68-9580-4112-8012-1FA1D25E06E8}" srcOrd="3" destOrd="0" presId="urn:microsoft.com/office/officeart/2005/8/layout/vList5"/>
    <dgm:cxn modelId="{64815738-235D-427E-AAA5-432742C15876}" type="presParOf" srcId="{0DC47D77-F761-48B2-9750-B630C051AEBB}" destId="{63E6F8DD-1B83-416B-A4ED-6A6575C4C3C3}" srcOrd="4" destOrd="0" presId="urn:microsoft.com/office/officeart/2005/8/layout/vList5"/>
    <dgm:cxn modelId="{0F399556-273D-4667-A024-BAD49EBAE591}" type="presParOf" srcId="{63E6F8DD-1B83-416B-A4ED-6A6575C4C3C3}" destId="{CC184FD9-0825-473B-81D7-7D3665E93DC9}" srcOrd="0" destOrd="0" presId="urn:microsoft.com/office/officeart/2005/8/layout/vList5"/>
    <dgm:cxn modelId="{8437A950-255C-4BD2-A968-C43C763622D9}" type="presParOf" srcId="{63E6F8DD-1B83-416B-A4ED-6A6575C4C3C3}" destId="{815A7BCA-B4AC-44FE-A275-1DB5FF098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DCB91-FECE-4259-BC2C-7AE95FE589FC}">
      <dsp:nvSpPr>
        <dsp:cNvPr id="0" name=""/>
        <dsp:cNvSpPr/>
      </dsp:nvSpPr>
      <dsp:spPr>
        <a:xfrm rot="5400000">
          <a:off x="4291621" y="-2705213"/>
          <a:ext cx="1145976" cy="684723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在上帝的園，上帝決定使莊稼生長。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440991" y="201359"/>
        <a:ext cx="6791295" cy="1034092"/>
      </dsp:txXfrm>
    </dsp:sp>
    <dsp:sp modelId="{909BB066-9D17-4EBA-80D5-9EC7EF334270}">
      <dsp:nvSpPr>
        <dsp:cNvPr id="0" name=""/>
        <dsp:cNvSpPr/>
      </dsp:nvSpPr>
      <dsp:spPr>
        <a:xfrm>
          <a:off x="246171" y="2170"/>
          <a:ext cx="1194819" cy="143247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04497" y="60496"/>
        <a:ext cx="1078167" cy="1315818"/>
      </dsp:txXfrm>
    </dsp:sp>
    <dsp:sp modelId="{C3015489-EF17-4988-B5F4-5AA494CC6D8C}">
      <dsp:nvSpPr>
        <dsp:cNvPr id="0" name=""/>
        <dsp:cNvSpPr/>
      </dsp:nvSpPr>
      <dsp:spPr>
        <a:xfrm rot="5400000">
          <a:off x="4291621" y="-1201118"/>
          <a:ext cx="1145976" cy="684723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在上帝的厝，耶穌基督是唯一的根基。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440991" y="1705454"/>
        <a:ext cx="6791295" cy="1034092"/>
      </dsp:txXfrm>
    </dsp:sp>
    <dsp:sp modelId="{44071A33-9243-44A6-A4F9-78FBD24C0BEA}">
      <dsp:nvSpPr>
        <dsp:cNvPr id="0" name=""/>
        <dsp:cNvSpPr/>
      </dsp:nvSpPr>
      <dsp:spPr>
        <a:xfrm>
          <a:off x="246171" y="1506264"/>
          <a:ext cx="1194819" cy="143247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04497" y="1564590"/>
        <a:ext cx="1078167" cy="1315818"/>
      </dsp:txXfrm>
    </dsp:sp>
    <dsp:sp modelId="{815A7BCA-B4AC-44FE-A275-1DB5FF0987DE}">
      <dsp:nvSpPr>
        <dsp:cNvPr id="0" name=""/>
        <dsp:cNvSpPr/>
      </dsp:nvSpPr>
      <dsp:spPr>
        <a:xfrm rot="5400000">
          <a:off x="4291621" y="302975"/>
          <a:ext cx="1145976" cy="68472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kern="1200" dirty="0" smtClean="0">
              <a:latin typeface="AR Maokai Heavy Big5" pitchFamily="49" charset="-120"/>
              <a:ea typeface="AR Maokai Heavy Big5" pitchFamily="49" charset="-120"/>
            </a:rPr>
            <a:t>在上帝的殿，聖靈的內住決定聖殿的尊貴與榮耀。</a:t>
          </a: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440991" y="3209547"/>
        <a:ext cx="6791295" cy="1034092"/>
      </dsp:txXfrm>
    </dsp:sp>
    <dsp:sp modelId="{CC184FD9-0825-473B-81D7-7D3665E93DC9}">
      <dsp:nvSpPr>
        <dsp:cNvPr id="0" name=""/>
        <dsp:cNvSpPr/>
      </dsp:nvSpPr>
      <dsp:spPr>
        <a:xfrm>
          <a:off x="246171" y="3010358"/>
          <a:ext cx="1194819" cy="143247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04497" y="3068684"/>
        <a:ext cx="1078167" cy="131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9C65B1-0950-48D3-963D-AA8D44FCEFED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EB2526-9873-45BA-B135-AEAC6D750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FCC867-E7F7-4A88-9CC6-6532247A9099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9CE6B5-57C8-44DA-88F8-52520216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5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22738-3F7F-4167-90B7-678C7CCA611B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E6238-8E95-48ED-9E75-29497BAD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A515-27C0-41C9-A154-A577E022A7E0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F73D-9E61-4A57-AB71-5A838AF4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0D24-FA60-46C1-95A7-6F9E2E7BFA85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610F-4B97-46E7-B0F1-DFC942B51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53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5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2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70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63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2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641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F46FEE-BE76-426A-A144-839768E862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431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14971-4D5E-4217-9CBB-1E9C81649B08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FE3058-70E8-4BED-8803-0383386E4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C272-685A-492E-8F8B-239425909F19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E6CF-D82E-4FEB-9FDC-159F03E90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9CEB3-83C9-4B07-86C9-68B767574020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C34F9F-5A1A-4F9D-A9E3-7CF4DE2B3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AA84-2E58-47A7-BB35-859B38B3CC3B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D786-DF36-4921-BE19-B3B5849A2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514A7-2F1C-4D24-B069-DEE2EC48DACA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20FED9-59E2-4CFE-B3AB-F4BA7FABC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B97A87-7211-432C-B19D-675C5997F2D9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D7462D-72D1-476D-A296-1ED7576A1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58C82-A2CF-400E-96FF-69CACA718265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573A20-62EA-4EDD-A2EF-AE6D00FC1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079C985-E1B6-4683-8055-FC5F1113099A}" type="datetimeFigureOut">
              <a:rPr lang="en-US"/>
              <a:pPr>
                <a:defRPr/>
              </a:pPr>
              <a:t>2/23/2014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E1C1DF2-117C-4B5A-A5BD-73A83A9D2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7" r:id="rId1"/>
    <p:sldLayoutId id="2147488418" r:id="rId2"/>
    <p:sldLayoutId id="2147488419" r:id="rId3"/>
    <p:sldLayoutId id="2147488420" r:id="rId4"/>
    <p:sldLayoutId id="2147488421" r:id="rId5"/>
    <p:sldLayoutId id="2147488422" r:id="rId6"/>
    <p:sldLayoutId id="2147488423" r:id="rId7"/>
    <p:sldLayoutId id="2147488424" r:id="rId8"/>
    <p:sldLayoutId id="2147488425" r:id="rId9"/>
    <p:sldLayoutId id="2147488426" r:id="rId10"/>
    <p:sldLayoutId id="2147488427" r:id="rId11"/>
    <p:sldLayoutId id="2147488428" r:id="rId12"/>
    <p:sldLayoutId id="2147488429" r:id="rId13"/>
    <p:sldLayoutId id="2147488430" r:id="rId14"/>
    <p:sldLayoutId id="2147488431" r:id="rId15"/>
    <p:sldLayoutId id="2147488432" r:id="rId16"/>
    <p:sldLayoutId id="2147488433" r:id="rId17"/>
    <p:sldLayoutId id="2147488434" r:id="rId18"/>
    <p:sldLayoutId id="214748843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cornerstone%2CJesus%20Christ.%E2%80%9D&amp;source=images&amp;cd=&amp;cad=rja&amp;docid=yRcO_BeJz7se2M&amp;tbnid=Bup3NgtkiBjzoM:&amp;ved=0CAUQjRw&amp;url=http%3A%2F%2Fcommons.wikimedia.org%2Fwiki%2FFile%3ASPaulo_foundation.jpg&amp;ei=h68JU4WqHZXqoAT8zoKQAg&amp;psig=AFQjCNGvJRb6ctTtgzYS-NQd7CU3vCChUA&amp;ust=1393229934565416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mall%20house&amp;source=images&amp;cd=&amp;cad=rja&amp;docid=q2-lSrolVPvh-M&amp;tbnid=QT_QB_RbaioOSM:&amp;ved=0CAUQjRw&amp;url=http%3A%2F%2Fbuildipedia.com%2Fat-home%2Fjeff-wilson-everyday-diy-blog%2Fsmall-houses&amp;ei=r34JU8jbFo7eoATov4GoBA&amp;bvm=bv.61725948,d.cGU&amp;psig=AFQjCNE19QBWqqUeHt_XIj1yQ4mAO5Px8Q&amp;ust=139321745679562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holy%20temple&amp;source=images&amp;cd=&amp;cad=rja&amp;docid=aOYuy9atOH2p_M&amp;tbnid=-xD6yJORv_YsvM:&amp;ved=0CAUQjRw&amp;url=http%3A%2F%2Fen.wikipedia.org%2Fwiki%2FTemple_in_Jerusalem&amp;ei=nH8JU4S7KdTloATaq4H4AQ&amp;bvm=bv.61725948,d.cGU&amp;psig=AFQjCNGQAW1k0XQiBk7EWBslY8GyorjwKw&amp;ust=1393217792947228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urch&amp;source=images&amp;cd=&amp;cad=rja&amp;docid=2aKkw_jotsIySM&amp;tbnid=3MujLA-6YP4RoM:&amp;ved=0CAUQjRw&amp;url=http%3A%2F%2Fwww.christianpress.com%2Findex.php%2Fministries&amp;ei=H7YJU-SbJcH1oASbsIGIAg&amp;bvm=bv.61725948,d.cGU&amp;psig=AFQjCNEdOZ5Es4LUjhnpZnpP3zrbPhjThQ&amp;ust=139323174187546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k7.picdn.net/shutterstock/videos/3598985/preview/stock-footage-aerial-church-on-the-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28600"/>
            <a:ext cx="634047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園、厝、殿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6019800"/>
            <a:ext cx="200501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/>
              <a:t>哥林多前書</a:t>
            </a:r>
            <a:r>
              <a:rPr lang="en-US" b="1" dirty="0"/>
              <a:t>3:9-23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trbimg.com/img-5231e097/turbine/la-me-crystal-cathedral-pictures-011/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 descr="http://3.bp.blogspot.com/_yq6OzGyHKEc/TFpgY_fzKAI/AAAAAAAAAT8/W_pHZOpmLD8/s1600/%E6%95%99%E4%BC%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http://chinese.gospelherald.com/files/gen/Kore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43400"/>
            <a:ext cx="3924300" cy="2111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724400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「教會不是一幢建築物，而是信徒用心靈誠實敬拜的地方，信徒的生命沒有以上帝為優先，那教會就會倒塌。」</a:t>
            </a:r>
            <a:endParaRPr lang="en-US" altLang="en-US" sz="36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32771" name="Picture 5" descr="http://3.bp.blogspot.com/-35a_DLhWqVU/TtY46QV1YDI/AAAAAAAAA-E/AoCGj9Ab7NI/s1600/crystal-cathed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486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4572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36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1447800"/>
          <a:ext cx="85344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9BB066-9D17-4EBA-80D5-9EC7EF33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09BB066-9D17-4EBA-80D5-9EC7EF33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09BB066-9D17-4EBA-80D5-9EC7EF33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DCB91-FECE-4259-BC2C-7AE95FE58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617DCB91-FECE-4259-BC2C-7AE95FE58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617DCB91-FECE-4259-BC2C-7AE95FE58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071A33-9243-44A6-A4F9-78FBD24C0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44071A33-9243-44A6-A4F9-78FBD24C0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44071A33-9243-44A6-A4F9-78FBD24C0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015489-EF17-4988-B5F4-5AA494CC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C3015489-EF17-4988-B5F4-5AA494CC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C3015489-EF17-4988-B5F4-5AA494CC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184FD9-0825-473B-81D7-7D3665E9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C184FD9-0825-473B-81D7-7D3665E9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C184FD9-0825-473B-81D7-7D3665E93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5A7BCA-B4AC-44FE-A275-1DB5FF09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815A7BCA-B4AC-44FE-A275-1DB5FF09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815A7BCA-B4AC-44FE-A275-1DB5FF09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k7.picdn.net/shutterstock/videos/3598985/preview/stock-footage-aerial-church-on-the-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886200"/>
            <a:ext cx="82296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21 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所以，無論誰都不可拿人誇口，因為萬有全是你們的，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22 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或保羅，或亞波羅，或磯法，或世界，或生，或死，或現今的事，或將來的事，全是你們的；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23 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並且你們是屬基督的，基督又是屬神的。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 descr="http://upload.wikimedia.org/wikipedia/commons/3/3f/SPaulo_found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043657">
            <a:off x="28782" y="1952663"/>
            <a:ext cx="9657161" cy="258532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”For other foundation can no man lay than that is laid, which is Jesus Christ.”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s://encrypted-tbn2.gstatic.com/images?q=tbn:ANd9GcRRLf9SeYPXXHd5ksgi7xumEUgrzXtY_Su7QSSDv619-2ZBc0GQ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6" b="7819"/>
          <a:stretch>
            <a:fillRect/>
          </a:stretch>
        </p:blipFill>
        <p:spPr bwMode="auto">
          <a:xfrm>
            <a:off x="0" y="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 descr="http://buildipedia.com/images/masterformat/Channels/At_Home/2011.12.07_small_houses/images/6_small_houses_%7C_credit_-_Cabin_Fe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7" b="17741"/>
          <a:stretch>
            <a:fillRect/>
          </a:stretch>
        </p:blipFill>
        <p:spPr bwMode="auto">
          <a:xfrm>
            <a:off x="0" y="22098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-76200" y="2286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9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園</a:t>
            </a:r>
            <a:endParaRPr lang="en-US" altLang="en-US" sz="96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908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9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厝</a:t>
            </a:r>
            <a:endParaRPr lang="en-US" altLang="en-US" sz="96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23558" name="Picture 10" descr="http://upload.wikimedia.org/wikipedia/commons/8/84/Jerusalem_Modell_BW_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2" b="10001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9530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9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殿</a:t>
            </a:r>
            <a:endParaRPr lang="en-US" altLang="en-US" sz="96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762000"/>
            <a:ext cx="7366000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B050"/>
                </a:solidFill>
                <a:latin typeface="AR Kaiti Medium Big5" pitchFamily="49" charset="-120"/>
                <a:ea typeface="AR Kaiti Medium Big5" pitchFamily="49" charset="-120"/>
              </a:rPr>
              <a:t>你們是神所耕種的田地（</a:t>
            </a:r>
            <a:r>
              <a:rPr lang="en-US" sz="4000" b="1" dirty="0">
                <a:solidFill>
                  <a:srgbClr val="00B050"/>
                </a:solidFill>
                <a:latin typeface="AR Kaiti Medium Big5" pitchFamily="49" charset="-120"/>
                <a:ea typeface="AR Kaiti Medium Big5" pitchFamily="49" charset="-120"/>
              </a:rPr>
              <a:t>v.9b</a:t>
            </a:r>
            <a:r>
              <a:rPr lang="zh-TW" altLang="en-US" sz="4000" b="1" dirty="0">
                <a:solidFill>
                  <a:srgbClr val="00B050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 dirty="0">
              <a:solidFill>
                <a:srgbClr val="00B05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676400" y="3151188"/>
            <a:ext cx="73152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你們是神所建造的房屋（</a:t>
            </a:r>
            <a:r>
              <a:rPr lang="en-US" altLang="zh-TW" sz="40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v.9c</a:t>
            </a: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676400" y="5437188"/>
            <a:ext cx="531495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你們是神的殿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</a:t>
            </a:r>
            <a:r>
              <a:rPr lang="en-US" altLang="zh-TW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v.16</a:t>
            </a: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40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515" grpId="0" animBg="1"/>
      <p:bldP spid="215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https://fbcdn-sphotos-d-a.akamaihd.net/hphotos-ak-frc1/t1/1002216_753722481314234_13678900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6775" y="228600"/>
            <a:ext cx="3636963" cy="1077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新威榭爾大樓</a:t>
            </a:r>
            <a:endParaRPr lang="en-US" altLang="zh-TW" sz="32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sz="3200" dirty="0"/>
              <a:t>New Wilshire Grand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28600" y="1905000"/>
            <a:ext cx="8534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zh-TW" altLang="en-US" sz="32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10 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我照神所給我的恩，好像一個聰明的工頭立好了根基，有別人在上面建造，只是各人要謹慎怎樣在上面建造。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11 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因為那已經立好的根基就是耶穌基督，此外沒有人能立別的根基。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若有人用金、銀、寶石、草、木、禾秸在這根基上建造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13 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各人的工程必然顯露；因為那日子要將它表明出來，有火發現，這火要試驗各人的工程怎樣。」</a:t>
            </a:r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09600" y="457200"/>
            <a:ext cx="7110413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一、你們是上帝起的厝</a:t>
            </a:r>
            <a:endParaRPr lang="zh-TW" altLang="en-US" sz="5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igh_House.jpg"/>
          <p:cNvPicPr>
            <a:picLocks noChangeAspect="1" noChangeArrowheads="1"/>
          </p:cNvPicPr>
          <p:nvPr/>
        </p:nvPicPr>
        <p:blipFill>
          <a:blip r:embed="rId2" cstate="print"/>
          <a:srcRect l="12973" r="27501"/>
          <a:stretch>
            <a:fillRect/>
          </a:stretch>
        </p:blipFill>
        <p:spPr bwMode="auto">
          <a:xfrm>
            <a:off x="4724400" y="609600"/>
            <a:ext cx="376428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2" name="Picture 4" descr="http://www.christianpress.com/images/stories/churchbuild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9600"/>
            <a:ext cx="3733800" cy="451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81000" y="5410200"/>
            <a:ext cx="849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「金、銀、寶石」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</a:rPr>
              <a:t>V.S.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「草、木、禾秸」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57200" y="609600"/>
            <a:ext cx="6416675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二、你們是上帝的殿</a:t>
            </a:r>
            <a:endParaRPr lang="zh-TW" altLang="en-US" sz="5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2286000"/>
            <a:ext cx="7620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16 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豈不知你們是神的殿，神的靈住在你們裡頭嗎？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17 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若有人毀壞神的殿，神必要毀壞那人；因為神的殿是聖的，這殿就是你們。</a:t>
            </a:r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6" name="Picture 2" descr="http://m1.i.pbase.com/u38/peterkwok/large/32102951.IMG_828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http://t1.gstatic.com/images?q=tbn:ANd9GcSWxQGISWJ1sKc87513NG3IcOOq7eyNKzUUtyNx_17WYrDROtq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362200" cy="2000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2" descr="http://www.trbimg.com/img-5231e0a1/turbine/la-me-crystal-cathedral-pictures-008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28261</TotalTime>
  <Words>223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Microsoft JhengHei</vt:lpstr>
      <vt:lpstr>Times New Roman</vt:lpstr>
      <vt:lpstr>AR Kaiti Medium Big5</vt:lpstr>
      <vt:lpstr>PMingLiU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1932</cp:revision>
  <dcterms:created xsi:type="dcterms:W3CDTF">2010-02-20T00:55:59Z</dcterms:created>
  <dcterms:modified xsi:type="dcterms:W3CDTF">2014-02-23T16:01:52Z</dcterms:modified>
</cp:coreProperties>
</file>