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2"/>
  </p:notesMasterIdLst>
  <p:handoutMasterIdLst>
    <p:handoutMasterId r:id="rId13"/>
  </p:handoutMasterIdLst>
  <p:sldIdLst>
    <p:sldId id="479" r:id="rId2"/>
    <p:sldId id="588" r:id="rId3"/>
    <p:sldId id="564" r:id="rId4"/>
    <p:sldId id="582" r:id="rId5"/>
    <p:sldId id="589" r:id="rId6"/>
    <p:sldId id="568" r:id="rId7"/>
    <p:sldId id="591" r:id="rId8"/>
    <p:sldId id="567" r:id="rId9"/>
    <p:sldId id="586" r:id="rId10"/>
    <p:sldId id="545" r:id="rId1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F03"/>
    <a:srgbClr val="1C240A"/>
    <a:srgbClr val="A50021"/>
    <a:srgbClr val="669900"/>
    <a:srgbClr val="FFFF99"/>
    <a:srgbClr val="1F196D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766B0-40D5-451E-9FC6-EA2502AB6D18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20FA29D-7DF0-4136-943D-6A7C8A756AF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A)</a:t>
          </a:r>
          <a:r>
            <a:rPr lang="zh-TW" altLang="en-US" b="1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哥林多信徒表現出嫉妒與紛爭</a:t>
          </a:r>
          <a:endParaRPr lang="en-US" b="1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340C5BF1-6E85-4C76-9BCA-AD0A87607604}" type="parTrans" cxnId="{62836BF1-DDE4-4C6E-B780-ABE660A73CF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BA6BF5A-0C7B-4072-85DB-6CFEF01C1F54}" type="sibTrans" cxnId="{62836BF1-DDE4-4C6E-B780-ABE660A73CF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DE06BD7-D55D-47EC-A2EB-C07E0AD0E00F}">
      <dgm:prSet phldrT="[Text]"/>
      <dgm:spPr/>
      <dgm:t>
        <a:bodyPr/>
        <a:lstStyle/>
        <a:p>
          <a:r>
            <a:rPr lang="en-US" b="1" baseline="30000" dirty="0" smtClean="0">
              <a:latin typeface="AR Kaiti Medium Big5" pitchFamily="49" charset="-120"/>
              <a:ea typeface="AR Kaiti Medium Big5" pitchFamily="49" charset="-120"/>
            </a:rPr>
            <a:t>3</a:t>
          </a:r>
          <a:r>
            <a:rPr lang="en-US" b="1" dirty="0" smtClean="0">
              <a:latin typeface="AR Kaiti Medium Big5" pitchFamily="49" charset="-120"/>
              <a:ea typeface="AR Kaiti Medium Big5" pitchFamily="49" charset="-120"/>
            </a:rPr>
            <a:t> 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你們仍是屬肉體的，因為在你們中間有嫉妒、紛爭，這豈不是屬乎肉體、照著世人的樣子行嗎？</a:t>
          </a:r>
          <a:endParaRPr lang="en-US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E0E81FAF-6108-49B4-87FE-B95FA819C58C}" type="parTrans" cxnId="{F9F51810-FFB7-4AFF-8A32-3D50C4E30D1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A37478-EF3E-40EE-8BDB-4A827EC9768D}" type="sibTrans" cxnId="{F9F51810-FFB7-4AFF-8A32-3D50C4E30D1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07D8F7C-CC83-4AFA-8EBF-28ABFE48F800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B)</a:t>
          </a:r>
          <a:r>
            <a:rPr lang="zh-TW" b="1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哥林多信徒熱中於黨派主義</a:t>
          </a:r>
          <a:endParaRPr lang="en-US" b="1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00F6D592-7F70-4D00-8078-61C4C1EFEC07}" type="parTrans" cxnId="{877D33A9-D100-4A5F-9E94-DA062F4D314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56641BC-F290-41D3-926E-16A8E92DBB1F}" type="sibTrans" cxnId="{877D33A9-D100-4A5F-9E94-DA062F4D314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DF2614A-FF14-40FE-85E3-4AC02CDF78DD}">
      <dgm:prSet phldrT="[Text]"/>
      <dgm:spPr/>
      <dgm:t>
        <a:bodyPr/>
        <a:lstStyle/>
        <a:p>
          <a:r>
            <a:rPr lang="en-US" b="1" dirty="0" smtClean="0">
              <a:latin typeface="AR Kaiti Medium Big5" pitchFamily="49" charset="-120"/>
              <a:ea typeface="AR Kaiti Medium Big5" pitchFamily="49" charset="-120"/>
            </a:rPr>
            <a:t>4 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有說「我是屬保羅的」，有說「我是屬亞波羅的」，這豈不是你們和世人一樣嗎？</a:t>
          </a:r>
          <a:endParaRPr lang="en-US" b="1" dirty="0" smtClean="0">
            <a:latin typeface="AR Kaiti Medium Big5" pitchFamily="49" charset="-120"/>
            <a:ea typeface="AR Kaiti Medium Big5" pitchFamily="49" charset="-120"/>
          </a:endParaRPr>
        </a:p>
      </dgm:t>
    </dgm:pt>
    <dgm:pt modelId="{3D3DB5A9-2EDF-436D-9506-D4141A4D269B}" type="parTrans" cxnId="{E4B94C74-A22B-4858-B4A2-47B5848C462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72BF240-5FC9-42BD-B048-6EFED5887045}" type="sibTrans" cxnId="{E4B94C74-A22B-4858-B4A2-47B5848C462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743C48B-09F4-4FEB-BBB7-E4C21AD467D5}" type="pres">
      <dgm:prSet presAssocID="{D1F766B0-40D5-451E-9FC6-EA2502AB6D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1CCB6A-14F3-4538-B661-09895AAA8419}" type="pres">
      <dgm:prSet presAssocID="{320FA29D-7DF0-4136-943D-6A7C8A756AF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39F61-E4C2-4C63-B1C4-6FE9D06F9159}" type="pres">
      <dgm:prSet presAssocID="{320FA29D-7DF0-4136-943D-6A7C8A756AF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60E3A-129C-4D75-ACD2-78005499226D}" type="pres">
      <dgm:prSet presAssocID="{907D8F7C-CC83-4AFA-8EBF-28ABFE48F8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4C22D-F104-4AAB-9C85-C85841D40B60}" type="pres">
      <dgm:prSet presAssocID="{907D8F7C-CC83-4AFA-8EBF-28ABFE48F80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032E0B-60A5-41BB-9259-43383F16AA97}" type="presOf" srcId="{907D8F7C-CC83-4AFA-8EBF-28ABFE48F800}" destId="{0F160E3A-129C-4D75-ACD2-78005499226D}" srcOrd="0" destOrd="0" presId="urn:microsoft.com/office/officeart/2005/8/layout/vList2"/>
    <dgm:cxn modelId="{8EB77398-612A-4AD3-B946-3DB21CB1A7E5}" type="presOf" srcId="{320FA29D-7DF0-4136-943D-6A7C8A756AF4}" destId="{841CCB6A-14F3-4538-B661-09895AAA8419}" srcOrd="0" destOrd="0" presId="urn:microsoft.com/office/officeart/2005/8/layout/vList2"/>
    <dgm:cxn modelId="{A18908F2-FF07-4E9C-BE86-333A964AC933}" type="presOf" srcId="{D1F766B0-40D5-451E-9FC6-EA2502AB6D18}" destId="{D743C48B-09F4-4FEB-BBB7-E4C21AD467D5}" srcOrd="0" destOrd="0" presId="urn:microsoft.com/office/officeart/2005/8/layout/vList2"/>
    <dgm:cxn modelId="{CC292137-BCFF-4D71-931B-BDF05909CBF2}" type="presOf" srcId="{9DF2614A-FF14-40FE-85E3-4AC02CDF78DD}" destId="{5A84C22D-F104-4AAB-9C85-C85841D40B60}" srcOrd="0" destOrd="0" presId="urn:microsoft.com/office/officeart/2005/8/layout/vList2"/>
    <dgm:cxn modelId="{F9F51810-FFB7-4AFF-8A32-3D50C4E30D1C}" srcId="{320FA29D-7DF0-4136-943D-6A7C8A756AF4}" destId="{CDE06BD7-D55D-47EC-A2EB-C07E0AD0E00F}" srcOrd="0" destOrd="0" parTransId="{E0E81FAF-6108-49B4-87FE-B95FA819C58C}" sibTransId="{97A37478-EF3E-40EE-8BDB-4A827EC9768D}"/>
    <dgm:cxn modelId="{62836BF1-DDE4-4C6E-B780-ABE660A73CF6}" srcId="{D1F766B0-40D5-451E-9FC6-EA2502AB6D18}" destId="{320FA29D-7DF0-4136-943D-6A7C8A756AF4}" srcOrd="0" destOrd="0" parTransId="{340C5BF1-6E85-4C76-9BCA-AD0A87607604}" sibTransId="{BBA6BF5A-0C7B-4072-85DB-6CFEF01C1F54}"/>
    <dgm:cxn modelId="{20ACAD00-DF61-472E-A8AD-A5A4E8E29FCF}" type="presOf" srcId="{CDE06BD7-D55D-47EC-A2EB-C07E0AD0E00F}" destId="{2C239F61-E4C2-4C63-B1C4-6FE9D06F9159}" srcOrd="0" destOrd="0" presId="urn:microsoft.com/office/officeart/2005/8/layout/vList2"/>
    <dgm:cxn modelId="{E4B94C74-A22B-4858-B4A2-47B5848C462D}" srcId="{907D8F7C-CC83-4AFA-8EBF-28ABFE48F800}" destId="{9DF2614A-FF14-40FE-85E3-4AC02CDF78DD}" srcOrd="0" destOrd="0" parTransId="{3D3DB5A9-2EDF-436D-9506-D4141A4D269B}" sibTransId="{472BF240-5FC9-42BD-B048-6EFED5887045}"/>
    <dgm:cxn modelId="{877D33A9-D100-4A5F-9E94-DA062F4D3145}" srcId="{D1F766B0-40D5-451E-9FC6-EA2502AB6D18}" destId="{907D8F7C-CC83-4AFA-8EBF-28ABFE48F800}" srcOrd="1" destOrd="0" parTransId="{00F6D592-7F70-4D00-8078-61C4C1EFEC07}" sibTransId="{656641BC-F290-41D3-926E-16A8E92DBB1F}"/>
    <dgm:cxn modelId="{8FB63E0A-E636-4822-BC8A-D15956B68EB5}" type="presParOf" srcId="{D743C48B-09F4-4FEB-BBB7-E4C21AD467D5}" destId="{841CCB6A-14F3-4538-B661-09895AAA8419}" srcOrd="0" destOrd="0" presId="urn:microsoft.com/office/officeart/2005/8/layout/vList2"/>
    <dgm:cxn modelId="{F9873118-81DF-44D2-B464-07C93C8FD108}" type="presParOf" srcId="{D743C48B-09F4-4FEB-BBB7-E4C21AD467D5}" destId="{2C239F61-E4C2-4C63-B1C4-6FE9D06F9159}" srcOrd="1" destOrd="0" presId="urn:microsoft.com/office/officeart/2005/8/layout/vList2"/>
    <dgm:cxn modelId="{E4100635-8727-4665-9D75-11F3617D6136}" type="presParOf" srcId="{D743C48B-09F4-4FEB-BBB7-E4C21AD467D5}" destId="{0F160E3A-129C-4D75-ACD2-78005499226D}" srcOrd="2" destOrd="0" presId="urn:microsoft.com/office/officeart/2005/8/layout/vList2"/>
    <dgm:cxn modelId="{C31A02FC-C190-42CC-9B1B-240A18C790ED}" type="presParOf" srcId="{D743C48B-09F4-4FEB-BBB7-E4C21AD467D5}" destId="{5A84C22D-F104-4AAB-9C85-C85841D40B6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CCB6A-14F3-4538-B661-09895AAA8419}">
      <dsp:nvSpPr>
        <dsp:cNvPr id="0" name=""/>
        <dsp:cNvSpPr/>
      </dsp:nvSpPr>
      <dsp:spPr>
        <a:xfrm>
          <a:off x="0" y="285847"/>
          <a:ext cx="8229600" cy="11154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A)</a:t>
          </a:r>
          <a:r>
            <a:rPr lang="zh-TW" altLang="en-US" sz="4300" b="1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哥林多信徒表現出嫉妒與紛爭</a:t>
          </a:r>
          <a:endParaRPr lang="en-US" sz="4300" b="1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54453" y="340300"/>
        <a:ext cx="8120694" cy="1006561"/>
      </dsp:txXfrm>
    </dsp:sp>
    <dsp:sp modelId="{2C239F61-E4C2-4C63-B1C4-6FE9D06F9159}">
      <dsp:nvSpPr>
        <dsp:cNvPr id="0" name=""/>
        <dsp:cNvSpPr/>
      </dsp:nvSpPr>
      <dsp:spPr>
        <a:xfrm>
          <a:off x="0" y="1401314"/>
          <a:ext cx="8229600" cy="164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b="1" kern="1200" baseline="30000" dirty="0" smtClean="0">
              <a:latin typeface="AR Kaiti Medium Big5" pitchFamily="49" charset="-120"/>
              <a:ea typeface="AR Kaiti Medium Big5" pitchFamily="49" charset="-120"/>
            </a:rPr>
            <a:t>3</a:t>
          </a:r>
          <a:r>
            <a:rPr lang="en-US" sz="3400" b="1" kern="1200" dirty="0" smtClean="0">
              <a:latin typeface="AR Kaiti Medium Big5" pitchFamily="49" charset="-120"/>
              <a:ea typeface="AR Kaiti Medium Big5" pitchFamily="49" charset="-120"/>
            </a:rPr>
            <a:t> </a:t>
          </a:r>
          <a:r>
            <a:rPr lang="zh-TW" sz="3400" b="1" kern="1200" dirty="0" smtClean="0">
              <a:latin typeface="AR Kaiti Medium Big5" pitchFamily="49" charset="-120"/>
              <a:ea typeface="AR Kaiti Medium Big5" pitchFamily="49" charset="-120"/>
            </a:rPr>
            <a:t>你們仍是屬肉體的，因為在你們中間有嫉妒、紛爭，這豈不是屬乎肉體、照著世人的樣子行嗎？</a:t>
          </a:r>
          <a:endParaRPr lang="en-US" sz="34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0" y="1401314"/>
        <a:ext cx="8229600" cy="1646685"/>
      </dsp:txXfrm>
    </dsp:sp>
    <dsp:sp modelId="{0F160E3A-129C-4D75-ACD2-78005499226D}">
      <dsp:nvSpPr>
        <dsp:cNvPr id="0" name=""/>
        <dsp:cNvSpPr/>
      </dsp:nvSpPr>
      <dsp:spPr>
        <a:xfrm>
          <a:off x="0" y="3048000"/>
          <a:ext cx="8229600" cy="111546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B)</a:t>
          </a:r>
          <a:r>
            <a:rPr lang="zh-TW" sz="4300" b="1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哥林多信徒熱中於黨派主義</a:t>
          </a:r>
          <a:endParaRPr lang="en-US" sz="4300" b="1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54453" y="3102453"/>
        <a:ext cx="8120694" cy="1006561"/>
      </dsp:txXfrm>
    </dsp:sp>
    <dsp:sp modelId="{5A84C22D-F104-4AAB-9C85-C85841D40B60}">
      <dsp:nvSpPr>
        <dsp:cNvPr id="0" name=""/>
        <dsp:cNvSpPr/>
      </dsp:nvSpPr>
      <dsp:spPr>
        <a:xfrm>
          <a:off x="0" y="4163467"/>
          <a:ext cx="8229600" cy="164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b="1" kern="1200" dirty="0" smtClean="0">
              <a:latin typeface="AR Kaiti Medium Big5" pitchFamily="49" charset="-120"/>
              <a:ea typeface="AR Kaiti Medium Big5" pitchFamily="49" charset="-120"/>
            </a:rPr>
            <a:t>4 </a:t>
          </a:r>
          <a:r>
            <a:rPr lang="zh-TW" sz="3400" b="1" kern="1200" dirty="0" smtClean="0">
              <a:latin typeface="AR Kaiti Medium Big5" pitchFamily="49" charset="-120"/>
              <a:ea typeface="AR Kaiti Medium Big5" pitchFamily="49" charset="-120"/>
            </a:rPr>
            <a:t>有說「我是屬保羅的」，有說「我是屬亞波羅的」，這豈不是你們和世人一樣嗎？</a:t>
          </a:r>
          <a:endParaRPr lang="en-US" sz="3400" b="1" kern="1200" dirty="0" smtClean="0">
            <a:latin typeface="AR Kaiti Medium Big5" pitchFamily="49" charset="-120"/>
            <a:ea typeface="AR Kaiti Medium Big5" pitchFamily="49" charset="-120"/>
          </a:endParaRPr>
        </a:p>
      </dsp:txBody>
      <dsp:txXfrm>
        <a:off x="0" y="4163467"/>
        <a:ext cx="8229600" cy="1646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987141-2946-42F5-83BA-C95CA8488FB0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E14219-249A-4580-8C47-A3829AFC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2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E19CDD-1B7B-4859-A00A-1B9391A8D27C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0D63AE-D44A-4A4E-AB03-DC9CE7CB0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62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480A19-91D8-43E9-8933-2A5B773C31AA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5D425E-2CCB-4B9A-8076-D26A2BC02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0690-FE49-4006-8ACA-F20E84155DA6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29BCF-9C78-4375-8A71-31262FF96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8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E95F-9CDD-4AB9-8FDC-85078BE24245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2DF6-400D-461E-B860-BA252FFF5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24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37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0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62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26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76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51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67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417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DD00E6-63AB-49E5-A669-9650A3187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700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90F7A8-8367-48B6-87AA-49652B84EAB8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169588-0AAE-419C-9F0F-0A5BE1A1C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9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FEB61-0CF0-4F1E-8AEB-C638C37D1B77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4AB5-FD25-48D1-9A55-22C27BB33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A78ADF-1DA9-49E0-85BD-D6A22AF0C038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3FAF12-EBDE-4BD4-B7FC-749F41AC9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8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9389-EC13-45CD-B2CF-10835F7A9BEE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03CF-FE41-4A84-91A4-3F5E1A3DC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3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A5E7DD-5704-4F0E-A95D-915B23F32573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0AC5D-9C93-431D-AA42-1F531780D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2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E6F825-6000-40E3-B2E1-262DB92AD34E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964D3D-43FD-4446-A92C-A2D135BD8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3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D0F404-BA9B-4C69-8DEC-AA5F7682B939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A40674-5A32-4BDF-B576-0B271D328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8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618EDB0C-4BC5-4DB9-84DE-68E00FDDDCA8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2242C26-BB12-49F2-83DB-61EF04C0D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03" r:id="rId1"/>
    <p:sldLayoutId id="2147488304" r:id="rId2"/>
    <p:sldLayoutId id="2147488305" r:id="rId3"/>
    <p:sldLayoutId id="2147488306" r:id="rId4"/>
    <p:sldLayoutId id="2147488307" r:id="rId5"/>
    <p:sldLayoutId id="2147488308" r:id="rId6"/>
    <p:sldLayoutId id="2147488309" r:id="rId7"/>
    <p:sldLayoutId id="2147488310" r:id="rId8"/>
    <p:sldLayoutId id="2147488311" r:id="rId9"/>
    <p:sldLayoutId id="2147488312" r:id="rId10"/>
    <p:sldLayoutId id="2147488313" r:id="rId11"/>
    <p:sldLayoutId id="2147488314" r:id="rId12"/>
    <p:sldLayoutId id="2147488315" r:id="rId13"/>
    <p:sldLayoutId id="2147488316" r:id="rId14"/>
    <p:sldLayoutId id="2147488317" r:id="rId15"/>
    <p:sldLayoutId id="2147488318" r:id="rId16"/>
    <p:sldLayoutId id="2147488319" r:id="rId17"/>
    <p:sldLayoutId id="2147488320" r:id="rId18"/>
    <p:sldLayoutId id="214748832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adventuresingod.com/wp-content/uploads/2013/04/glory-through-clouds.png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9200" y="4114800"/>
            <a:ext cx="1495425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latin typeface="AR Kaiti Medium Big5" pitchFamily="49" charset="-120"/>
                <a:ea typeface="AR Kaiti Medium Big5" pitchFamily="49" charset="-120"/>
              </a:rPr>
              <a:t>林</a:t>
            </a:r>
            <a:r>
              <a:rPr lang="zh-TW" altLang="en-US" sz="2400" b="1" dirty="0">
                <a:latin typeface="AR Kaiti Medium Big5" pitchFamily="49" charset="-120"/>
                <a:ea typeface="AR Kaiti Medium Big5" pitchFamily="49" charset="-120"/>
              </a:rPr>
              <a:t>前</a:t>
            </a:r>
            <a:r>
              <a:rPr lang="en-US" sz="2400" b="1" dirty="0"/>
              <a:t>3:1-9</a:t>
            </a:r>
            <a:endParaRPr lang="en-US" altLang="en-US" sz="24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25146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9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與神同工</a:t>
            </a:r>
            <a:endParaRPr lang="en-US" altLang="en-US" sz="9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http://christianprayersdaily.com/wp-content/uploads/2011/08/green-leaves-yenhoon-600-px.jpg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5800" y="838200"/>
            <a:ext cx="1108075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en-US" altLang="zh-TW" sz="36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828800"/>
            <a:ext cx="8077200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「你叫他比天使微小一點，並賜他榮耀尊貴與冠冕」（詩篇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8:5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3352800"/>
            <a:ext cx="8153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</a:rPr>
              <a:t>服事的關鍵與成果都在於神的工作，只是神期待在日常生活中、在最不顯眼之處與人們相遇，他不斷尋找人，尋找忠心和甘心樂意的人，因為這樣的的服事是上帝所喜悅的。</a:t>
            </a:r>
            <a:endParaRPr lang="en-US" altLang="en-US" sz="360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ttp://upload.wikimedia.org/wikipedia/commons/6/6b/BialyBim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533400"/>
            <a:ext cx="6108700" cy="7699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一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、我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們本是屬血氣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的</a:t>
            </a:r>
            <a:r>
              <a:rPr lang="en-US" altLang="en-US" sz="4400" dirty="0">
                <a:latin typeface="AR Maokai Heavy Big5" pitchFamily="49" charset="-120"/>
                <a:ea typeface="AR Maokai Heavy Big5" pitchFamily="49" charset="-120"/>
              </a:rPr>
              <a:t> </a:t>
            </a:r>
            <a:endParaRPr lang="en-US" alt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81000" y="1828800"/>
            <a:ext cx="8382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弟兄們，我從前對你們說話，不能把你們當做屬靈的，只得把你們當做屬肉體、在基督裡為嬰孩的。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 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我是用奶餵你們，沒有用飯餵你們。那時你們不能吃，就是如今還是不能。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 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你們仍是屬肉體的，因為在你們中間有嫉妒、紛爭，這豈不是屬乎肉體、照著世人的樣子行嗎？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 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4 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有說「我是屬保羅的」，有說「我是屬亞波羅的」，這豈不是你們和世人一樣嗎？</a:t>
            </a:r>
            <a:r>
              <a:rPr lang="zh-TW" altLang="en-US" sz="3200">
                <a:latin typeface="AR Kaiti Medium Big5" pitchFamily="49" charset="-120"/>
                <a:ea typeface="AR Kaiti Medium Big5" pitchFamily="49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http://cdn.sheknows.com/articles/2012/02/crying-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71800"/>
            <a:ext cx="5410200" cy="359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57200" y="3810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>
                <a:latin typeface="AR Heiti Bold Big5" pitchFamily="49" charset="-120"/>
                <a:ea typeface="AR Heiti Bold Big5" pitchFamily="49" charset="-120"/>
              </a:rPr>
              <a:t>「屬肉體的，在基督裡面為嬰孩的」</a:t>
            </a:r>
            <a:endParaRPr lang="en-US" altLang="zh-TW" sz="3600">
              <a:latin typeface="AR Heiti Bold Big5" pitchFamily="49" charset="-120"/>
              <a:ea typeface="AR Heiti Bold Big5" pitchFamily="49" charset="-120"/>
            </a:endParaRPr>
          </a:p>
          <a:p>
            <a:pPr eaLnBrk="1" hangingPunct="1"/>
            <a:r>
              <a:rPr lang="en-US" altLang="en-US" sz="3600">
                <a:latin typeface="AR Heiti Bold Big5" pitchFamily="49" charset="-120"/>
                <a:ea typeface="AR Heiti Bold Big5" pitchFamily="49" charset="-120"/>
              </a:rPr>
              <a:t>As worldly - mere infants in Christ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1905000"/>
            <a:ext cx="7340600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Heiti Bold Big5" pitchFamily="49" charset="-120"/>
                <a:ea typeface="AR Heiti Bold Big5" pitchFamily="49" charset="-120"/>
              </a:rPr>
              <a:t>嬰孩 </a:t>
            </a:r>
            <a:r>
              <a:rPr lang="en-US" altLang="zh-TW" sz="3600" dirty="0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ne-</a:t>
            </a:r>
            <a:r>
              <a:rPr lang="en-US" altLang="zh-TW" sz="3600" dirty="0" err="1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pios</a:t>
            </a:r>
            <a:r>
              <a:rPr lang="en-US" altLang="zh-TW" sz="3600" dirty="0">
                <a:latin typeface="AR Heiti Bold Big5" pitchFamily="49" charset="-120"/>
                <a:ea typeface="AR Heiti Bold Big5" pitchFamily="49" charset="-120"/>
              </a:rPr>
              <a:t> </a:t>
            </a:r>
            <a:r>
              <a:rPr lang="zh-TW" altLang="en-US" sz="3600" dirty="0">
                <a:latin typeface="AR Heiti Bold Big5" pitchFamily="49" charset="-120"/>
                <a:ea typeface="AR Heiti Bold Big5" pitchFamily="49" charset="-120"/>
              </a:rPr>
              <a:t>＝ 不 </a:t>
            </a:r>
            <a:r>
              <a:rPr lang="en-US" altLang="zh-TW" sz="3600" dirty="0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ne</a:t>
            </a:r>
            <a:r>
              <a:rPr lang="en-US" altLang="zh-TW" sz="3600" dirty="0">
                <a:latin typeface="AR Heiti Bold Big5" pitchFamily="49" charset="-120"/>
                <a:ea typeface="AR Heiti Bold Big5" pitchFamily="49" charset="-120"/>
              </a:rPr>
              <a:t> + </a:t>
            </a:r>
            <a:r>
              <a:rPr lang="zh-TW" altLang="en-US" sz="3600" dirty="0">
                <a:latin typeface="AR Heiti Bold Big5" pitchFamily="49" charset="-120"/>
                <a:ea typeface="AR Heiti Bold Big5" pitchFamily="49" charset="-120"/>
              </a:rPr>
              <a:t>話 </a:t>
            </a:r>
            <a:r>
              <a:rPr lang="en-US" altLang="zh-TW" sz="3600" dirty="0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epos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33400" y="4572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1CCB6A-14F3-4538-B661-09895AAA8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41CCB6A-14F3-4538-B661-09895AAA8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239F61-E4C2-4C63-B1C4-6FE9D06F9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C239F61-E4C2-4C63-B1C4-6FE9D06F9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160E3A-129C-4D75-ACD2-780054992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F160E3A-129C-4D75-ACD2-780054992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84C22D-F104-4AAB-9C85-C85841D40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A84C22D-F104-4AAB-9C85-C85841D40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1000" y="533400"/>
            <a:ext cx="8083550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、神</a:t>
            </a: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在尋找「與神同工」的</a:t>
            </a: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人</a:t>
            </a:r>
            <a:endParaRPr lang="zh-TW" altLang="en-US" sz="44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04800" y="1905000"/>
            <a:ext cx="8534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5 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亞波羅算什麼？保羅算什麼？無非是執事，照主所賜給他們各人的，引導你們相信。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6 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我栽種了，亞波羅澆灌了，唯有神叫他生長。 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7 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可見栽種的算不得什麼，澆灌的也算不得什麼，只在那叫他生長的神。 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8 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栽種的和澆灌的都是一樣，但將來各人要照自己的工夫得自己的賞賜。 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9 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因為我們是與神同工的，你們是神所耕種的田地，所建造的房屋。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 descr="http://www.tcaccma.org/images/Preaching2_Images/Revival4_Sower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4479673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83" name="Picture 11" descr="http://pica.nipic.com/2007-12-12/200712121735962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372358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04800" y="5486400"/>
            <a:ext cx="8610600" cy="584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baseline="30000" dirty="0">
                <a:latin typeface="AR Kaiti Medium Big5" pitchFamily="49" charset="-120"/>
                <a:ea typeface="AR Kaiti Medium Big5" pitchFamily="49" charset="-120"/>
              </a:rPr>
              <a:t>6 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我栽種了，亞波羅澆灌了，唯有神叫他生長。 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ttp://church.oursweb.net/events/2013where/upload/21ed7c39a7cd0fc80fbb939d5c3fb988a07cef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609600" y="53340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 </a:t>
            </a:r>
            <a:r>
              <a:rPr lang="en-US" altLang="en-US" sz="32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9</a:t>
            </a:r>
            <a:r>
              <a:rPr lang="en-US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因為我們是與神同工的，你們是神所耕種的田地。</a:t>
            </a:r>
            <a:endParaRPr lang="en-US" altLang="en-US" sz="3200" b="1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29699" name="Picture 6" descr="http://betherippleeffect.files.wordpress.com/2013/10/earth-soil-hand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27922</TotalTime>
  <Words>204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DFPBiaoKaiShu-B5</vt:lpstr>
      <vt:lpstr>Gill Sans MT</vt:lpstr>
      <vt:lpstr>Wingdings 2</vt:lpstr>
      <vt:lpstr>Verdana</vt:lpstr>
      <vt:lpstr>Calibri</vt:lpstr>
      <vt:lpstr>AR Kaiti Medium Big5</vt:lpstr>
      <vt:lpstr>AR Maokai Heavy Big5</vt:lpstr>
      <vt:lpstr>Times New Roman</vt:lpstr>
      <vt:lpstr>PMingLiU</vt:lpstr>
      <vt:lpstr>AR Heiti Bold Big5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1897</cp:revision>
  <dcterms:created xsi:type="dcterms:W3CDTF">2010-02-20T00:55:59Z</dcterms:created>
  <dcterms:modified xsi:type="dcterms:W3CDTF">2014-02-16T15:50:44Z</dcterms:modified>
</cp:coreProperties>
</file>