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notesMasterIdLst>
    <p:notesMasterId r:id="rId16"/>
  </p:notesMasterIdLst>
  <p:handoutMasterIdLst>
    <p:handoutMasterId r:id="rId17"/>
  </p:handoutMasterIdLst>
  <p:sldIdLst>
    <p:sldId id="479" r:id="rId2"/>
    <p:sldId id="588" r:id="rId3"/>
    <p:sldId id="564" r:id="rId4"/>
    <p:sldId id="582" r:id="rId5"/>
    <p:sldId id="589" r:id="rId6"/>
    <p:sldId id="590" r:id="rId7"/>
    <p:sldId id="568" r:id="rId8"/>
    <p:sldId id="591" r:id="rId9"/>
    <p:sldId id="567" r:id="rId10"/>
    <p:sldId id="586" r:id="rId11"/>
    <p:sldId id="587" r:id="rId12"/>
    <p:sldId id="585" r:id="rId13"/>
    <p:sldId id="545" r:id="rId14"/>
    <p:sldId id="579" r:id="rId15"/>
  </p:sldIdLst>
  <p:sldSz cx="9144000" cy="6858000" type="screen4x3"/>
  <p:notesSz cx="6950075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240A"/>
    <a:srgbClr val="A50021"/>
    <a:srgbClr val="669900"/>
    <a:srgbClr val="FFFF99"/>
    <a:srgbClr val="1F196D"/>
    <a:srgbClr val="692F03"/>
    <a:srgbClr val="F4E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30" autoAdjust="0"/>
    <p:restoredTop sz="94524" autoAdjust="0"/>
  </p:normalViewPr>
  <p:slideViewPr>
    <p:cSldViewPr>
      <p:cViewPr>
        <p:scale>
          <a:sx n="66" d="100"/>
          <a:sy n="66" d="100"/>
        </p:scale>
        <p:origin x="-156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2814" y="-108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2EA2AA-3D44-4B03-9A8B-F8D3D2E6FE9D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8BACAF7-BF74-44A2-BAF1-97323253D722}">
      <dgm:prSet phldrT="[Text]"/>
      <dgm:spPr/>
      <dgm:t>
        <a:bodyPr/>
        <a:lstStyle/>
        <a:p>
          <a:r>
            <a:rPr lang="zh-TW" altLang="en-US" dirty="0" smtClean="0">
              <a:latin typeface="AR Maokai Heavy Big5" pitchFamily="49" charset="-120"/>
              <a:ea typeface="AR Maokai Heavy Big5" pitchFamily="49" charset="-120"/>
            </a:rPr>
            <a:t>以彼古羅派</a:t>
          </a:r>
          <a:endParaRPr lang="en-US" dirty="0">
            <a:latin typeface="AR Maokai Heavy Big5" pitchFamily="49" charset="-120"/>
            <a:ea typeface="AR Maokai Heavy Big5" pitchFamily="49" charset="-120"/>
          </a:endParaRPr>
        </a:p>
      </dgm:t>
    </dgm:pt>
    <dgm:pt modelId="{338FA017-7C42-4AAD-A7A5-801B7362CA7B}" type="parTrans" cxnId="{1CC9BDC1-C909-4229-9577-7108AB692195}">
      <dgm:prSet/>
      <dgm:spPr/>
      <dgm:t>
        <a:bodyPr/>
        <a:lstStyle/>
        <a:p>
          <a:endParaRPr lang="en-US">
            <a:latin typeface="AR Maokai Heavy Big5" pitchFamily="49" charset="-120"/>
            <a:ea typeface="AR Maokai Heavy Big5" pitchFamily="49" charset="-120"/>
          </a:endParaRPr>
        </a:p>
      </dgm:t>
    </dgm:pt>
    <dgm:pt modelId="{1A12D129-CB96-4D2A-8E05-A43807386498}" type="sibTrans" cxnId="{1CC9BDC1-C909-4229-9577-7108AB692195}">
      <dgm:prSet/>
      <dgm:spPr/>
      <dgm:t>
        <a:bodyPr/>
        <a:lstStyle/>
        <a:p>
          <a:endParaRPr lang="en-US">
            <a:latin typeface="AR Maokai Heavy Big5" pitchFamily="49" charset="-120"/>
            <a:ea typeface="AR Maokai Heavy Big5" pitchFamily="49" charset="-120"/>
          </a:endParaRPr>
        </a:p>
      </dgm:t>
    </dgm:pt>
    <dgm:pt modelId="{6DB8F0C9-AFB0-484A-9E86-1EDB2AAAD601}">
      <dgm:prSet phldrT="[Text]"/>
      <dgm:spPr/>
      <dgm:t>
        <a:bodyPr/>
        <a:lstStyle/>
        <a:p>
          <a:r>
            <a:rPr lang="zh-TW" dirty="0" smtClean="0">
              <a:latin typeface="AR Maokai Heavy Big5" pitchFamily="49" charset="-120"/>
              <a:ea typeface="AR Maokai Heavy Big5" pitchFamily="49" charset="-120"/>
            </a:rPr>
            <a:t>斯多亞</a:t>
          </a:r>
          <a:r>
            <a:rPr lang="zh-TW" altLang="en-US" dirty="0" smtClean="0">
              <a:latin typeface="AR Maokai Heavy Big5" pitchFamily="49" charset="-120"/>
              <a:ea typeface="AR Maokai Heavy Big5" pitchFamily="49" charset="-120"/>
            </a:rPr>
            <a:t>派</a:t>
          </a:r>
          <a:endParaRPr lang="en-US" dirty="0">
            <a:latin typeface="AR Maokai Heavy Big5" pitchFamily="49" charset="-120"/>
            <a:ea typeface="AR Maokai Heavy Big5" pitchFamily="49" charset="-120"/>
          </a:endParaRPr>
        </a:p>
      </dgm:t>
    </dgm:pt>
    <dgm:pt modelId="{C80CCADA-E6E6-4B2E-B4FD-B6FD348D8FD4}" type="parTrans" cxnId="{31359778-8C87-4352-9863-62A9D13DA535}">
      <dgm:prSet/>
      <dgm:spPr/>
      <dgm:t>
        <a:bodyPr/>
        <a:lstStyle/>
        <a:p>
          <a:endParaRPr lang="en-US">
            <a:latin typeface="AR Maokai Heavy Big5" pitchFamily="49" charset="-120"/>
            <a:ea typeface="AR Maokai Heavy Big5" pitchFamily="49" charset="-120"/>
          </a:endParaRPr>
        </a:p>
      </dgm:t>
    </dgm:pt>
    <dgm:pt modelId="{0A97F1D0-2676-41AE-90F7-3C85F754A76E}" type="sibTrans" cxnId="{31359778-8C87-4352-9863-62A9D13DA535}">
      <dgm:prSet/>
      <dgm:spPr/>
      <dgm:t>
        <a:bodyPr/>
        <a:lstStyle/>
        <a:p>
          <a:endParaRPr lang="en-US">
            <a:latin typeface="AR Maokai Heavy Big5" pitchFamily="49" charset="-120"/>
            <a:ea typeface="AR Maokai Heavy Big5" pitchFamily="49" charset="-120"/>
          </a:endParaRPr>
        </a:p>
      </dgm:t>
    </dgm:pt>
    <dgm:pt modelId="{C33845FE-D69F-4A2D-9326-3AFF902A74DE}" type="pres">
      <dgm:prSet presAssocID="{FD2EA2AA-3D44-4B03-9A8B-F8D3D2E6FE9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C1DFA21-9A5A-4023-8280-CEAC0355DB7D}" type="pres">
      <dgm:prSet presAssocID="{B8BACAF7-BF74-44A2-BAF1-97323253D722}" presName="parentText" presStyleLbl="node1" presStyleIdx="0" presStyleCnt="2" custLinFactNeighborY="4907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BDEA42-CBA8-4E07-8E86-1C88E4E4BF34}" type="pres">
      <dgm:prSet presAssocID="{1A12D129-CB96-4D2A-8E05-A43807386498}" presName="spacer" presStyleCnt="0"/>
      <dgm:spPr/>
    </dgm:pt>
    <dgm:pt modelId="{0AF017B9-4DCC-4990-A282-D47B471E50B6}" type="pres">
      <dgm:prSet presAssocID="{6DB8F0C9-AFB0-484A-9E86-1EDB2AAAD60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CC9BDC1-C909-4229-9577-7108AB692195}" srcId="{FD2EA2AA-3D44-4B03-9A8B-F8D3D2E6FE9D}" destId="{B8BACAF7-BF74-44A2-BAF1-97323253D722}" srcOrd="0" destOrd="0" parTransId="{338FA017-7C42-4AAD-A7A5-801B7362CA7B}" sibTransId="{1A12D129-CB96-4D2A-8E05-A43807386498}"/>
    <dgm:cxn modelId="{E0347E2E-1A5D-489A-96D8-CA73A73056BB}" type="presOf" srcId="{B8BACAF7-BF74-44A2-BAF1-97323253D722}" destId="{2C1DFA21-9A5A-4023-8280-CEAC0355DB7D}" srcOrd="0" destOrd="0" presId="urn:microsoft.com/office/officeart/2005/8/layout/vList2"/>
    <dgm:cxn modelId="{31359778-8C87-4352-9863-62A9D13DA535}" srcId="{FD2EA2AA-3D44-4B03-9A8B-F8D3D2E6FE9D}" destId="{6DB8F0C9-AFB0-484A-9E86-1EDB2AAAD601}" srcOrd="1" destOrd="0" parTransId="{C80CCADA-E6E6-4B2E-B4FD-B6FD348D8FD4}" sibTransId="{0A97F1D0-2676-41AE-90F7-3C85F754A76E}"/>
    <dgm:cxn modelId="{BDBC57C7-871E-43F6-97B3-3B95801A6C53}" type="presOf" srcId="{FD2EA2AA-3D44-4B03-9A8B-F8D3D2E6FE9D}" destId="{C33845FE-D69F-4A2D-9326-3AFF902A74DE}" srcOrd="0" destOrd="0" presId="urn:microsoft.com/office/officeart/2005/8/layout/vList2"/>
    <dgm:cxn modelId="{FB942979-5E01-45D5-AB03-A2DD98116E07}" type="presOf" srcId="{6DB8F0C9-AFB0-484A-9E86-1EDB2AAAD601}" destId="{0AF017B9-4DCC-4990-A282-D47B471E50B6}" srcOrd="0" destOrd="0" presId="urn:microsoft.com/office/officeart/2005/8/layout/vList2"/>
    <dgm:cxn modelId="{A92136FB-AEBA-4358-8288-C0DD80655735}" type="presParOf" srcId="{C33845FE-D69F-4A2D-9326-3AFF902A74DE}" destId="{2C1DFA21-9A5A-4023-8280-CEAC0355DB7D}" srcOrd="0" destOrd="0" presId="urn:microsoft.com/office/officeart/2005/8/layout/vList2"/>
    <dgm:cxn modelId="{DFD79DFA-728E-4A2A-8D9E-25BDBE85CA19}" type="presParOf" srcId="{C33845FE-D69F-4A2D-9326-3AFF902A74DE}" destId="{0EBDEA42-CBA8-4E07-8E86-1C88E4E4BF34}" srcOrd="1" destOrd="0" presId="urn:microsoft.com/office/officeart/2005/8/layout/vList2"/>
    <dgm:cxn modelId="{22A4971B-80CF-49B4-8D69-2C8C5F476F79}" type="presParOf" srcId="{C33845FE-D69F-4A2D-9326-3AFF902A74DE}" destId="{0AF017B9-4DCC-4990-A282-D47B471E50B6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1DFA21-9A5A-4023-8280-CEAC0355DB7D}">
      <dsp:nvSpPr>
        <dsp:cNvPr id="0" name=""/>
        <dsp:cNvSpPr/>
      </dsp:nvSpPr>
      <dsp:spPr>
        <a:xfrm>
          <a:off x="0" y="273366"/>
          <a:ext cx="2514599" cy="85605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300" kern="1200" dirty="0" smtClean="0">
              <a:latin typeface="AR Maokai Heavy Big5" pitchFamily="49" charset="-120"/>
              <a:ea typeface="AR Maokai Heavy Big5" pitchFamily="49" charset="-120"/>
            </a:rPr>
            <a:t>以彼古羅派</a:t>
          </a:r>
          <a:endParaRPr lang="en-US" sz="3300" kern="1200" dirty="0">
            <a:latin typeface="AR Maokai Heavy Big5" pitchFamily="49" charset="-120"/>
            <a:ea typeface="AR Maokai Heavy Big5" pitchFamily="49" charset="-120"/>
          </a:endParaRPr>
        </a:p>
      </dsp:txBody>
      <dsp:txXfrm>
        <a:off x="41789" y="315155"/>
        <a:ext cx="2431021" cy="772478"/>
      </dsp:txXfrm>
    </dsp:sp>
    <dsp:sp modelId="{0AF017B9-4DCC-4990-A282-D47B471E50B6}">
      <dsp:nvSpPr>
        <dsp:cNvPr id="0" name=""/>
        <dsp:cNvSpPr/>
      </dsp:nvSpPr>
      <dsp:spPr>
        <a:xfrm>
          <a:off x="0" y="1177819"/>
          <a:ext cx="2514599" cy="856056"/>
        </a:xfrm>
        <a:prstGeom prst="roundRect">
          <a:avLst/>
        </a:prstGeom>
        <a:solidFill>
          <a:schemeClr val="accent5">
            <a:hueOff val="11883694"/>
            <a:satOff val="-60520"/>
            <a:lumOff val="111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300" kern="1200" dirty="0" smtClean="0">
              <a:latin typeface="AR Maokai Heavy Big5" pitchFamily="49" charset="-120"/>
              <a:ea typeface="AR Maokai Heavy Big5" pitchFamily="49" charset="-120"/>
            </a:rPr>
            <a:t>斯多亞</a:t>
          </a:r>
          <a:r>
            <a:rPr lang="zh-TW" altLang="en-US" sz="3300" kern="1200" dirty="0" smtClean="0">
              <a:latin typeface="AR Maokai Heavy Big5" pitchFamily="49" charset="-120"/>
              <a:ea typeface="AR Maokai Heavy Big5" pitchFamily="49" charset="-120"/>
            </a:rPr>
            <a:t>派</a:t>
          </a:r>
          <a:endParaRPr lang="en-US" sz="3300" kern="1200" dirty="0">
            <a:latin typeface="AR Maokai Heavy Big5" pitchFamily="49" charset="-120"/>
            <a:ea typeface="AR Maokai Heavy Big5" pitchFamily="49" charset="-120"/>
          </a:endParaRPr>
        </a:p>
      </dsp:txBody>
      <dsp:txXfrm>
        <a:off x="41789" y="1219608"/>
        <a:ext cx="2431021" cy="7724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891B89D-270F-46E8-B67B-3237EFE3976A}" type="datetimeFigureOut">
              <a:rPr lang="en-US"/>
              <a:pPr>
                <a:defRPr/>
              </a:pPr>
              <a:t>2/9/2014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8AEC607-89AB-4874-9CB8-0FAF425B79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3496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7538AB3-4675-418D-9899-DE07BE58F7B7}" type="datetimeFigureOut">
              <a:rPr lang="en-US"/>
              <a:pPr>
                <a:defRPr/>
              </a:pPr>
              <a:t>2/9/2014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387850"/>
            <a:ext cx="5559425" cy="4156075"/>
          </a:xfrm>
          <a:prstGeom prst="rect">
            <a:avLst/>
          </a:prstGeom>
        </p:spPr>
        <p:txBody>
          <a:bodyPr vert="horz" lIns="92492" tIns="46246" rIns="92492" bIns="46246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DD89A10-2D09-47B5-8F5A-EC151EAD02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5474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3C660AF-7DC9-41E8-9E27-6981CB8FB65C}" type="datetimeFigureOut">
              <a:rPr lang="en-US"/>
              <a:pPr>
                <a:defRPr/>
              </a:pPr>
              <a:t>2/9/2014</a:t>
            </a:fld>
            <a:endParaRPr lang="en-US"/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FDF44D6-779B-4A69-97EB-51232E7633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117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D8EB0-275A-4F88-A455-F5A9CA7687AE}" type="datetimeFigureOut">
              <a:rPr lang="en-US"/>
              <a:pPr>
                <a:defRPr/>
              </a:pPr>
              <a:t>2/9/2014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EF12B-1767-4625-ADE4-FCD49FBE22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959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EA9BC-6090-47D5-AA53-0D75F6EF59BE}" type="datetimeFigureOut">
              <a:rPr lang="en-US"/>
              <a:pPr>
                <a:defRPr/>
              </a:pPr>
              <a:t>2/9/2014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F820D-0C86-4C5F-9A7B-BA244992F9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6713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i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086600" cy="914400"/>
          </a:xfrm>
        </p:spPr>
        <p:txBody>
          <a:bodyPr/>
          <a:lstStyle>
            <a:lvl1pPr>
              <a:defRPr sz="4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4876800"/>
          </a:xfrm>
        </p:spPr>
        <p:txBody>
          <a:bodyPr/>
          <a:lstStyle>
            <a:lvl1pPr marL="0" indent="0" algn="l">
              <a:spcBef>
                <a:spcPts val="600"/>
              </a:spcBef>
              <a:buFontTx/>
              <a:buNone/>
              <a:defRPr sz="4200" baseline="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06743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668432" y="5257800"/>
            <a:ext cx="5733941" cy="14927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000" b="1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n-lt"/>
                <a:ea typeface="+mn-ea"/>
              </a:rPr>
              <a:t>請將手機轉成靜音或關機</a:t>
            </a:r>
            <a:endParaRPr lang="en-US" altLang="zh-TW" sz="3000" b="1" dirty="0">
              <a:effectLst>
                <a:glow rad="139700">
                  <a:schemeClr val="bg1">
                    <a:alpha val="40000"/>
                  </a:schemeClr>
                </a:glow>
              </a:effectLst>
              <a:latin typeface="+mn-lt"/>
              <a:ea typeface="+mn-ea"/>
            </a:endParaRPr>
          </a:p>
          <a:p>
            <a:pPr algn="ctr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zh-TW" altLang="en-US" sz="2800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n-lt"/>
                <a:ea typeface="+mn-ea"/>
              </a:rPr>
              <a:t>奧斯汀台灣基督長老教會</a:t>
            </a:r>
            <a:endParaRPr lang="en-US" altLang="zh-TW" sz="2800" dirty="0">
              <a:effectLst>
                <a:glow rad="139700">
                  <a:schemeClr val="bg1">
                    <a:alpha val="40000"/>
                  </a:schemeClr>
                </a:glow>
              </a:effectLst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n-lt"/>
                <a:ea typeface="+mn-ea"/>
              </a:rPr>
              <a:t>Austin Taiwanese Presbyterian Church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74320"/>
            <a:ext cx="7772400" cy="1325880"/>
          </a:xfrm>
        </p:spPr>
        <p:txBody>
          <a:bodyPr/>
          <a:lstStyle>
            <a:lvl1pPr>
              <a:defRPr sz="4600" baseline="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1752600"/>
            <a:ext cx="7391400" cy="3505200"/>
          </a:xfrm>
        </p:spPr>
        <p:txBody>
          <a:bodyPr/>
          <a:lstStyle>
            <a:lvl1pPr marL="0" indent="0" algn="ctr">
              <a:buNone/>
              <a:defRPr sz="3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3828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spos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086600" cy="914400"/>
          </a:xfrm>
        </p:spPr>
        <p:txBody>
          <a:bodyPr/>
          <a:lstStyle>
            <a:lvl1pPr>
              <a:defRPr sz="4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0" y="1298448"/>
            <a:ext cx="7772400" cy="4873752"/>
          </a:xfrm>
        </p:spPr>
        <p:txBody>
          <a:bodyPr/>
          <a:lstStyle>
            <a:lvl1pPr>
              <a:buFontTx/>
              <a:buNone/>
              <a:defRPr/>
            </a:lvl1pPr>
            <a:lvl2pPr marL="0">
              <a:buFont typeface="Wingdings" pitchFamily="2" charset="2"/>
              <a:buChar char="Ø"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4732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sponsive_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04800"/>
            <a:ext cx="7772400" cy="5867400"/>
          </a:xfrm>
        </p:spPr>
        <p:txBody>
          <a:bodyPr/>
          <a:lstStyle>
            <a:lvl1pPr marL="0" indent="0" algn="l">
              <a:buFontTx/>
              <a:buNone/>
              <a:defRPr sz="4200" baseline="0"/>
            </a:lvl1pPr>
            <a:lvl2pPr marL="0">
              <a:buFont typeface="Wingdings" pitchFamily="2" charset="2"/>
              <a:buChar char="Ø"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349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0259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_Slide_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28600"/>
            <a:ext cx="7772400" cy="632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2415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33400" y="228600"/>
            <a:ext cx="4953000" cy="5257800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228600"/>
            <a:ext cx="4953000" cy="6324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7822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953000"/>
            <a:ext cx="5486400" cy="1676400"/>
          </a:xfrm>
        </p:spPr>
        <p:txBody>
          <a:bodyPr/>
          <a:lstStyle>
            <a:lvl1pPr algn="ctr">
              <a:defRPr sz="3200" b="1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4400" y="381000"/>
            <a:ext cx="7315200" cy="4495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824031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650BDAE-DB77-46BB-9807-E61807A7E32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70071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0D10BEF-A73E-44C1-AE6F-5CEEEB6C959E}" type="datetimeFigureOut">
              <a:rPr lang="en-US"/>
              <a:pPr>
                <a:defRPr/>
              </a:pPr>
              <a:t>2/9/2014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35CF19C-CA6C-4B1B-B1E7-56E6A4AE6B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3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4296C-7153-4536-8052-4B93B40B6652}" type="datetimeFigureOut">
              <a:rPr lang="en-US"/>
              <a:pPr>
                <a:defRPr/>
              </a:pPr>
              <a:t>2/9/2014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DADF3-3BC2-4239-A5F8-718CC97E96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56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CC115F4-228F-4E7C-865E-058BF6F4C3A7}" type="datetimeFigureOut">
              <a:rPr lang="en-US"/>
              <a:pPr>
                <a:defRPr/>
              </a:pPr>
              <a:t>2/9/2014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1EE9279-91F3-42A9-B7B8-BF6442824E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681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22EFD-D5BE-47E5-A529-10354B4B3F15}" type="datetimeFigureOut">
              <a:rPr lang="en-US"/>
              <a:pPr>
                <a:defRPr/>
              </a:pPr>
              <a:t>2/9/2014</a:t>
            </a:fld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CD526-DAA9-4F56-8846-46D9EC62CD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064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BC956BB-C670-4EE0-979C-0E7D2EA69E43}" type="datetimeFigureOut">
              <a:rPr lang="en-US"/>
              <a:pPr>
                <a:defRPr/>
              </a:pPr>
              <a:t>2/9/2014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E76F9EB-F749-484B-96F6-258B10E5F5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518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6CA0379-DB7D-43D9-AECA-F1A75EEC9D00}" type="datetimeFigureOut">
              <a:rPr lang="en-US"/>
              <a:pPr>
                <a:defRPr/>
              </a:pPr>
              <a:t>2/9/2014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7401C8D-FE01-4CD2-92CD-FFC386BC6C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581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ea typeface="+mn-ea"/>
            </a:endParaRPr>
          </a:p>
        </p:txBody>
      </p:sp>
      <p:sp>
        <p:nvSpPr>
          <p:cNvPr id="6" name="Flowchart: Process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Flowchart: Process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FB3774A-AC9E-4C1D-98DC-AE22CE8B400F}" type="datetimeFigureOut">
              <a:rPr lang="en-US"/>
              <a:pPr>
                <a:defRPr/>
              </a:pPr>
              <a:t>2/9/2014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4AF1ABD-DDB8-4B70-8D06-F1C08A331D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064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bg1">
                <a:alpha val="5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fld id="{3F132859-F683-4803-9D0E-CCAFBFBEB670}" type="datetimeFigureOut">
              <a:rPr lang="en-US"/>
              <a:pPr>
                <a:defRPr/>
              </a:pPr>
              <a:t>2/9/2014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fld id="{19A2DA93-F1A8-4C68-AA3E-8FC5BCE0E9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265" r:id="rId1"/>
    <p:sldLayoutId id="2147488266" r:id="rId2"/>
    <p:sldLayoutId id="2147488267" r:id="rId3"/>
    <p:sldLayoutId id="2147488268" r:id="rId4"/>
    <p:sldLayoutId id="2147488269" r:id="rId5"/>
    <p:sldLayoutId id="2147488270" r:id="rId6"/>
    <p:sldLayoutId id="2147488271" r:id="rId7"/>
    <p:sldLayoutId id="2147488272" r:id="rId8"/>
    <p:sldLayoutId id="2147488273" r:id="rId9"/>
    <p:sldLayoutId id="2147488274" r:id="rId10"/>
    <p:sldLayoutId id="2147488275" r:id="rId11"/>
    <p:sldLayoutId id="2147488276" r:id="rId12"/>
    <p:sldLayoutId id="2147488277" r:id="rId13"/>
    <p:sldLayoutId id="2147488278" r:id="rId14"/>
    <p:sldLayoutId id="2147488279" r:id="rId15"/>
    <p:sldLayoutId id="2147488280" r:id="rId16"/>
    <p:sldLayoutId id="2147488281" r:id="rId17"/>
    <p:sldLayoutId id="2147488282" r:id="rId18"/>
    <p:sldLayoutId id="2147488283" r:id="rId1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 descr="http://2.bp.blogspot.com/-2aGD1KZT4YU/TX63rrrze6I/AAAAAAAAAp8/VLsklDNrJuc/s1600/lent_deskt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3810000" y="5715000"/>
            <a:ext cx="1665288" cy="46196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2400" b="1" dirty="0">
                <a:latin typeface="AR Kaiti Medium Big5" pitchFamily="49" charset="-120"/>
                <a:ea typeface="AR Kaiti Medium Big5" pitchFamily="49" charset="-120"/>
              </a:rPr>
              <a:t>林</a:t>
            </a:r>
            <a:r>
              <a:rPr lang="zh-TW" altLang="en-US" sz="2400" b="1" dirty="0">
                <a:latin typeface="AR Kaiti Medium Big5" pitchFamily="49" charset="-120"/>
                <a:ea typeface="AR Kaiti Medium Big5" pitchFamily="49" charset="-120"/>
              </a:rPr>
              <a:t>前</a:t>
            </a:r>
            <a:r>
              <a:rPr lang="en-US" sz="2400" b="1" dirty="0"/>
              <a:t>2:1-12</a:t>
            </a:r>
            <a:endParaRPr lang="en-US" altLang="en-US" sz="2400" b="1" dirty="0">
              <a:latin typeface="AR Kaiti Medium Big5" pitchFamily="49" charset="-120"/>
              <a:ea typeface="AR Kaiti Medium Big5" pitchFamily="49" charset="-120"/>
            </a:endParaRPr>
          </a:p>
        </p:txBody>
      </p:sp>
      <p:sp>
        <p:nvSpPr>
          <p:cNvPr id="21507" name="Rectangle 5"/>
          <p:cNvSpPr>
            <a:spLocks noChangeArrowheads="1"/>
          </p:cNvSpPr>
          <p:nvPr/>
        </p:nvSpPr>
        <p:spPr bwMode="auto">
          <a:xfrm>
            <a:off x="1143000" y="533400"/>
            <a:ext cx="71628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zh-TW" altLang="en-US" sz="9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隱藏的十</a:t>
            </a:r>
            <a:r>
              <a:rPr lang="zh-TW" altLang="en-US" sz="9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架</a:t>
            </a:r>
            <a:endParaRPr lang="en-US" altLang="en-US" sz="9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Maokai Heavy Big5" pitchFamily="49" charset="-120"/>
              <a:ea typeface="AR Maokai Heavy Big5" pitchFamily="49" charset="-12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0724" name="Picture 2" descr="http://www.wyndham.com/property/XLVON/Images/42255_x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http://www.grahambarclay.com/data/photos/116_1yushchenk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990600"/>
            <a:ext cx="5775325" cy="3886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0900" name="Picture 4" descr="http://i.dailymail.co.uk/i/pix/2009/01/19/article-0-02547CB20000044D-610_233x3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524000"/>
            <a:ext cx="2567454" cy="3371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1748" name="Rectangle 5"/>
          <p:cNvSpPr>
            <a:spLocks noChangeArrowheads="1"/>
          </p:cNvSpPr>
          <p:nvPr/>
        </p:nvSpPr>
        <p:spPr bwMode="auto">
          <a:xfrm>
            <a:off x="304800" y="5257800"/>
            <a:ext cx="56165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9pPr>
          </a:lstStyle>
          <a:p>
            <a:pPr eaLnBrk="1" hangingPunct="1"/>
            <a:r>
              <a:rPr lang="zh-TW" altLang="en-US" sz="3200"/>
              <a:t>尤申科（</a:t>
            </a:r>
            <a:r>
              <a:rPr lang="en-US" altLang="en-US" sz="3200"/>
              <a:t>Victor Yushchenko</a:t>
            </a:r>
            <a:r>
              <a:rPr lang="zh-TW" altLang="en-US" sz="3200"/>
              <a:t>）</a:t>
            </a:r>
            <a:endParaRPr lang="en-US" altLang="en-US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2772" name="Picture 2" descr="http://photo.unian.net/preview/500/015/154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6" descr="File:Nataliya Dmytru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304800"/>
            <a:ext cx="2064599" cy="2819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1981200" y="685800"/>
            <a:ext cx="4413250" cy="5238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2800" b="1" dirty="0">
                <a:latin typeface="AR Kaiti Medium Big5" pitchFamily="49" charset="-120"/>
                <a:ea typeface="AR Kaiti Medium Big5" pitchFamily="49" charset="-120"/>
              </a:rPr>
              <a:t>娜泰雅</a:t>
            </a:r>
            <a:r>
              <a:rPr lang="zh-TW" altLang="en-US" sz="2800" dirty="0"/>
              <a:t>（</a:t>
            </a:r>
            <a:r>
              <a:rPr lang="en-US" sz="2800" dirty="0"/>
              <a:t>Natalya </a:t>
            </a:r>
            <a:r>
              <a:rPr lang="en-US" sz="2800" dirty="0" err="1"/>
              <a:t>Dmitruk</a:t>
            </a:r>
            <a:r>
              <a:rPr lang="zh-TW" altLang="en-US" sz="2800" dirty="0"/>
              <a:t>）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ic4.nipic.com/20091210/3720711_100016091686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6" b="5116"/>
          <a:stretch>
            <a:fillRect/>
          </a:stretch>
        </p:blipFill>
        <p:spPr bwMode="auto">
          <a:xfrm>
            <a:off x="0" y="0"/>
            <a:ext cx="9144000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762000" y="914400"/>
            <a:ext cx="1108075" cy="64611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zh-TW" altLang="en-US" sz="3600" dirty="0">
                <a:solidFill>
                  <a:schemeClr val="bg1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結論</a:t>
            </a:r>
            <a:endParaRPr lang="en-US" altLang="zh-TW" sz="3600" dirty="0">
              <a:solidFill>
                <a:schemeClr val="bg1"/>
              </a:solidFill>
              <a:latin typeface="AR Maokai Heavy Big5" pitchFamily="49" charset="-120"/>
              <a:ea typeface="AR Maokai Heavy Big5" pitchFamily="49" charset="-120"/>
              <a:cs typeface="Times New Roman" pitchFamily="18" charset="0"/>
            </a:endParaRPr>
          </a:p>
        </p:txBody>
      </p:sp>
      <p:sp>
        <p:nvSpPr>
          <p:cNvPr id="37891" name="Rectangle 2"/>
          <p:cNvSpPr>
            <a:spLocks noChangeArrowheads="1"/>
          </p:cNvSpPr>
          <p:nvPr/>
        </p:nvSpPr>
        <p:spPr bwMode="auto">
          <a:xfrm>
            <a:off x="457200" y="5334000"/>
            <a:ext cx="8305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9pPr>
          </a:lstStyle>
          <a:p>
            <a:pPr eaLnBrk="1" hangingPunct="1"/>
            <a:r>
              <a:rPr lang="zh-TW" altLang="en-US" sz="3600" b="1">
                <a:latin typeface="AR Kaiti Medium Big5" pitchFamily="49" charset="-120"/>
                <a:ea typeface="AR Kaiti Medium Big5" pitchFamily="49" charset="-120"/>
              </a:rPr>
              <a:t>「</a:t>
            </a:r>
            <a:r>
              <a:rPr lang="en-US" altLang="en-US" sz="3600" b="1" baseline="30000">
                <a:latin typeface="AR Kaiti Medium Big5" pitchFamily="49" charset="-120"/>
                <a:ea typeface="AR Kaiti Medium Big5" pitchFamily="49" charset="-120"/>
              </a:rPr>
              <a:t>9 ……</a:t>
            </a:r>
            <a:r>
              <a:rPr lang="zh-TW" altLang="en-US" sz="3600" b="1">
                <a:latin typeface="AR Kaiti Medium Big5" pitchFamily="49" charset="-120"/>
                <a:ea typeface="AR Kaiti Medium Big5" pitchFamily="49" charset="-120"/>
              </a:rPr>
              <a:t>眼睛未曾看見，耳朵未曾聽見，人心也未曾想到的」</a:t>
            </a:r>
            <a:endParaRPr lang="en-US" altLang="en-US" sz="3600">
              <a:latin typeface="AR Kaiti Medium Big5" pitchFamily="49" charset="-120"/>
              <a:ea typeface="AR Kaiti Medium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 descr="http://actionplanministries.com/wp-content/uploads/2013/03/Jesus-on-Cro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0"/>
            <a:ext cx="5181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2400" y="609600"/>
            <a:ext cx="3581400" cy="485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9pPr>
          </a:lstStyle>
          <a:p>
            <a:pPr eaLnBrk="1" hangingPunct="1"/>
            <a:r>
              <a:rPr lang="en-US" altLang="en-US" sz="3200" b="1" baseline="30000">
                <a:latin typeface="AR Kaiti Medium Big5" pitchFamily="49" charset="-120"/>
                <a:ea typeface="AR Kaiti Medium Big5" pitchFamily="49" charset="-120"/>
              </a:rPr>
              <a:t>10 </a:t>
            </a:r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</a:rPr>
              <a:t>只有神藉著聖靈向我們顯明了</a:t>
            </a:r>
            <a:r>
              <a:rPr lang="en-US" altLang="zh-TW" sz="3200" b="1">
                <a:latin typeface="AR Kaiti Medium Big5" pitchFamily="49" charset="-120"/>
                <a:ea typeface="AR Kaiti Medium Big5" pitchFamily="49" charset="-120"/>
              </a:rPr>
              <a:t>……</a:t>
            </a:r>
          </a:p>
          <a:p>
            <a:pPr eaLnBrk="1" hangingPunct="1"/>
            <a:endParaRPr lang="en-US" altLang="en-US" sz="3200" b="1" baseline="30000">
              <a:latin typeface="AR Kaiti Medium Big5" pitchFamily="49" charset="-120"/>
              <a:ea typeface="AR Kaiti Medium Big5" pitchFamily="49" charset="-120"/>
            </a:endParaRPr>
          </a:p>
          <a:p>
            <a:pPr eaLnBrk="1" hangingPunct="1"/>
            <a:r>
              <a:rPr lang="en-US" altLang="en-US" sz="3200" b="1" baseline="30000">
                <a:latin typeface="AR Kaiti Medium Big5" pitchFamily="49" charset="-120"/>
                <a:ea typeface="AR Kaiti Medium Big5" pitchFamily="49" charset="-120"/>
              </a:rPr>
              <a:t>12 </a:t>
            </a:r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</a:rPr>
              <a:t>我們所領受的，並不是世上的靈，乃是從神來的靈，叫我們能知道神開恩賜給我們的事。</a:t>
            </a:r>
            <a:endParaRPr lang="en-US" altLang="zh-TW" sz="3200" b="1">
              <a:latin typeface="AR Kaiti Medium Big5" pitchFamily="49" charset="-120"/>
              <a:ea typeface="AR Kaiti Medium Big5" pitchFamily="49" charset="-120"/>
            </a:endParaRPr>
          </a:p>
          <a:p>
            <a:pPr eaLnBrk="1" hangingPunct="1"/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</a:rPr>
              <a:t>  </a:t>
            </a:r>
            <a:endParaRPr lang="en-US" altLang="zh-TW" sz="3200" b="1">
              <a:latin typeface="AR Kaiti Medium Big5" pitchFamily="49" charset="-120"/>
              <a:ea typeface="AR Kaiti Medium Big5" pitchFamily="49" charset="-120"/>
            </a:endParaRPr>
          </a:p>
          <a:p>
            <a:pPr eaLnBrk="1" hangingPunct="1"/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</a:rPr>
              <a:t>（林前</a:t>
            </a:r>
            <a:r>
              <a:rPr lang="en-US" altLang="zh-TW" sz="3200" b="1">
                <a:latin typeface="AR Kaiti Medium Big5" pitchFamily="49" charset="-120"/>
                <a:ea typeface="AR Kaiti Medium Big5" pitchFamily="49" charset="-120"/>
              </a:rPr>
              <a:t>2:10,12</a:t>
            </a:r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</a:rPr>
              <a:t>）</a:t>
            </a:r>
            <a:endParaRPr lang="en-US" altLang="en-US" sz="3200" b="1">
              <a:latin typeface="AR Kaiti Medium Big5" pitchFamily="49" charset="-120"/>
              <a:ea typeface="AR Kaiti Medium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ChangeArrowheads="1"/>
          </p:cNvSpPr>
          <p:nvPr/>
        </p:nvSpPr>
        <p:spPr bwMode="auto">
          <a:xfrm>
            <a:off x="3048000" y="1219200"/>
            <a:ext cx="55626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9pPr>
          </a:lstStyle>
          <a:p>
            <a:pPr eaLnBrk="1" hangingPunct="1"/>
            <a:r>
              <a:rPr lang="zh-TW" altLang="en-US" sz="3600" b="1">
                <a:latin typeface="AR Kaiti Medium Big5" pitchFamily="49" charset="-120"/>
                <a:ea typeface="AR Kaiti Medium Big5" pitchFamily="49" charset="-120"/>
              </a:rPr>
              <a:t>保羅是基督教的首席代表、外邦人的使徒、</a:t>
            </a:r>
            <a:endParaRPr lang="en-US" altLang="zh-TW" sz="3600" b="1">
              <a:latin typeface="AR Kaiti Medium Big5" pitchFamily="49" charset="-120"/>
              <a:ea typeface="AR Kaiti Medium Big5" pitchFamily="49" charset="-120"/>
            </a:endParaRPr>
          </a:p>
          <a:p>
            <a:pPr eaLnBrk="1" hangingPunct="1"/>
            <a:r>
              <a:rPr lang="zh-TW" altLang="en-US" sz="3600" b="1">
                <a:latin typeface="AR Kaiti Medium Big5" pitchFamily="49" charset="-120"/>
                <a:ea typeface="AR Kaiti Medium Big5" pitchFamily="49" charset="-120"/>
              </a:rPr>
              <a:t>海外佈道的開拓者、</a:t>
            </a:r>
            <a:endParaRPr lang="en-US" altLang="zh-TW" sz="3600" b="1">
              <a:latin typeface="AR Kaiti Medium Big5" pitchFamily="49" charset="-120"/>
              <a:ea typeface="AR Kaiti Medium Big5" pitchFamily="49" charset="-120"/>
            </a:endParaRPr>
          </a:p>
          <a:p>
            <a:pPr eaLnBrk="1" hangingPunct="1"/>
            <a:r>
              <a:rPr lang="zh-TW" altLang="en-US" sz="3600" b="1">
                <a:latin typeface="AR Kaiti Medium Big5" pitchFamily="49" charset="-120"/>
                <a:ea typeface="AR Kaiti Medium Big5" pitchFamily="49" charset="-120"/>
              </a:rPr>
              <a:t>敬虔生命的模範、</a:t>
            </a:r>
            <a:endParaRPr lang="en-US" altLang="zh-TW" sz="3600" b="1">
              <a:latin typeface="AR Kaiti Medium Big5" pitchFamily="49" charset="-120"/>
              <a:ea typeface="AR Kaiti Medium Big5" pitchFamily="49" charset="-120"/>
            </a:endParaRPr>
          </a:p>
          <a:p>
            <a:pPr eaLnBrk="1" hangingPunct="1"/>
            <a:r>
              <a:rPr lang="zh-TW" altLang="en-US" sz="3600" b="1">
                <a:latin typeface="AR Kaiti Medium Big5" pitchFamily="49" charset="-120"/>
                <a:ea typeface="AR Kaiti Medium Big5" pitchFamily="49" charset="-120"/>
              </a:rPr>
              <a:t>智慧的教師、</a:t>
            </a:r>
            <a:endParaRPr lang="en-US" altLang="zh-TW" sz="3600" b="1">
              <a:latin typeface="AR Kaiti Medium Big5" pitchFamily="49" charset="-120"/>
              <a:ea typeface="AR Kaiti Medium Big5" pitchFamily="49" charset="-120"/>
            </a:endParaRPr>
          </a:p>
          <a:p>
            <a:pPr eaLnBrk="1" hangingPunct="1"/>
            <a:r>
              <a:rPr lang="zh-TW" altLang="en-US" sz="3600" b="1">
                <a:latin typeface="AR Kaiti Medium Big5" pitchFamily="49" charset="-120"/>
                <a:ea typeface="AR Kaiti Medium Big5" pitchFamily="49" charset="-120"/>
              </a:rPr>
              <a:t>屬靈的領袖、</a:t>
            </a:r>
            <a:endParaRPr lang="en-US" altLang="zh-TW" sz="3600" b="1">
              <a:latin typeface="AR Kaiti Medium Big5" pitchFamily="49" charset="-120"/>
              <a:ea typeface="AR Kaiti Medium Big5" pitchFamily="49" charset="-120"/>
            </a:endParaRPr>
          </a:p>
          <a:p>
            <a:pPr eaLnBrk="1" hangingPunct="1"/>
            <a:r>
              <a:rPr lang="zh-TW" altLang="en-US" sz="3600" b="1">
                <a:latin typeface="AR Kaiti Medium Big5" pitchFamily="49" charset="-120"/>
                <a:ea typeface="AR Kaiti Medium Big5" pitchFamily="49" charset="-120"/>
              </a:rPr>
              <a:t>持守真理的戰士、</a:t>
            </a:r>
            <a:endParaRPr lang="en-US" altLang="zh-TW" sz="3600" b="1">
              <a:latin typeface="AR Kaiti Medium Big5" pitchFamily="49" charset="-120"/>
              <a:ea typeface="AR Kaiti Medium Big5" pitchFamily="49" charset="-120"/>
            </a:endParaRPr>
          </a:p>
          <a:p>
            <a:pPr eaLnBrk="1" hangingPunct="1"/>
            <a:r>
              <a:rPr lang="zh-TW" altLang="en-US" sz="3600" b="1">
                <a:latin typeface="AR Kaiti Medium Big5" pitchFamily="49" charset="-120"/>
                <a:ea typeface="AR Kaiti Medium Big5" pitchFamily="49" charset="-120"/>
              </a:rPr>
              <a:t>至死忠心的殉道者。</a:t>
            </a:r>
            <a:endParaRPr lang="en-US" altLang="en-US" sz="3600" b="1">
              <a:latin typeface="AR Kaiti Medium Big5" pitchFamily="49" charset="-120"/>
              <a:ea typeface="AR Kaiti Medium Big5" pitchFamily="49" charset="-120"/>
            </a:endParaRPr>
          </a:p>
        </p:txBody>
      </p:sp>
      <p:pic>
        <p:nvPicPr>
          <p:cNvPr id="22531" name="Picture 2" descr="http://pastorerickson.com/wp-content/uploads/2012/11/apostlepau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81200"/>
            <a:ext cx="2181225" cy="281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09600" y="533400"/>
            <a:ext cx="5545138" cy="76993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4400" dirty="0">
                <a:latin typeface="AR Maokai Heavy Big5" pitchFamily="49" charset="-120"/>
                <a:ea typeface="AR Maokai Heavy Big5" pitchFamily="49" charset="-120"/>
              </a:rPr>
              <a:t>一</a:t>
            </a:r>
            <a:r>
              <a:rPr lang="zh-TW" altLang="en-US" sz="4400" dirty="0">
                <a:latin typeface="AR Maokai Heavy Big5" pitchFamily="49" charset="-120"/>
                <a:ea typeface="AR Maokai Heavy Big5" pitchFamily="49" charset="-120"/>
              </a:rPr>
              <a:t>、</a:t>
            </a:r>
            <a:r>
              <a:rPr lang="zh-TW" altLang="en-US" sz="4400" dirty="0">
                <a:latin typeface="AR Maokai Heavy Big5" pitchFamily="49" charset="-120"/>
                <a:ea typeface="AR Maokai Heavy Big5" pitchFamily="49" charset="-120"/>
              </a:rPr>
              <a:t>從雅典到哥林</a:t>
            </a:r>
            <a:r>
              <a:rPr lang="zh-TW" altLang="en-US" sz="4400" dirty="0">
                <a:latin typeface="AR Maokai Heavy Big5" pitchFamily="49" charset="-120"/>
                <a:ea typeface="AR Maokai Heavy Big5" pitchFamily="49" charset="-120"/>
              </a:rPr>
              <a:t>多</a:t>
            </a:r>
            <a:r>
              <a:rPr lang="en-US" altLang="en-US" sz="4400" dirty="0">
                <a:latin typeface="AR Maokai Heavy Big5" pitchFamily="49" charset="-120"/>
                <a:ea typeface="AR Maokai Heavy Big5" pitchFamily="49" charset="-120"/>
              </a:rPr>
              <a:t> </a:t>
            </a:r>
            <a:endParaRPr lang="en-US" altLang="en-US" sz="4400" dirty="0">
              <a:latin typeface="AR Maokai Heavy Big5" pitchFamily="49" charset="-120"/>
              <a:ea typeface="AR Maokai Heavy Big5" pitchFamily="49" charset="-120"/>
            </a:endParaRPr>
          </a:p>
        </p:txBody>
      </p:sp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914400" y="5715000"/>
            <a:ext cx="1825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9pPr>
          </a:lstStyle>
          <a:p>
            <a:pPr eaLnBrk="1" hangingPunct="1"/>
            <a:r>
              <a:rPr lang="zh-TW" altLang="en-US" sz="3200">
                <a:latin typeface="AR Maokai Heavy Big5" pitchFamily="49" charset="-120"/>
                <a:ea typeface="AR Maokai Heavy Big5" pitchFamily="49" charset="-120"/>
              </a:rPr>
              <a:t>古雅典城</a:t>
            </a:r>
            <a:endParaRPr lang="en-US" altLang="en-US" sz="3200">
              <a:latin typeface="AR Maokai Heavy Big5" pitchFamily="49" charset="-120"/>
              <a:ea typeface="AR Maokai Heavy Big5" pitchFamily="49" charset="-120"/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6248400" y="2819400"/>
          <a:ext cx="2514600" cy="226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8679" name="Picture 7" descr="http://pic1a.nipic.com/2009-02-23/2009223845604_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2000" y="2209800"/>
            <a:ext cx="5016500" cy="3333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24580" name="Picture 6" descr="File:Areopagus from the Acropol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781800" y="5715000"/>
            <a:ext cx="2032000" cy="6461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3600" dirty="0">
                <a:latin typeface="AR Maokai Heavy Big5" pitchFamily="49" charset="-120"/>
                <a:ea typeface="AR Maokai Heavy Big5" pitchFamily="49" charset="-120"/>
              </a:rPr>
              <a:t>亞略巴古</a:t>
            </a:r>
            <a:endParaRPr lang="en-US" sz="3600" dirty="0">
              <a:latin typeface="AR Maokai Heavy Big5" pitchFamily="49" charset="-120"/>
              <a:ea typeface="AR Maokai Heavy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25603" name="Picture 2" descr="http://allenlinnz.files.wordpress.com/2010/08/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533400"/>
            <a:ext cx="9129712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ChangeArrowheads="1"/>
          </p:cNvSpPr>
          <p:nvPr/>
        </p:nvSpPr>
        <p:spPr bwMode="auto">
          <a:xfrm>
            <a:off x="1066800" y="4724400"/>
            <a:ext cx="71675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9pPr>
          </a:lstStyle>
          <a:p>
            <a:pPr eaLnBrk="1" hangingPunct="1"/>
            <a:r>
              <a:rPr lang="en-US" altLang="en-US" sz="4000"/>
              <a:t>"Ou pantos plein es Korinthon"</a:t>
            </a:r>
          </a:p>
        </p:txBody>
      </p:sp>
      <p:pic>
        <p:nvPicPr>
          <p:cNvPr id="83970" name="Picture 2" descr="http://www.salvation.org.hk/corps/wbooth/CMTC/NT-2013/Lesson%205/%E5%93%A5%E6%9E%97%E5%A4%9A%E5%BB%A2%E5%A2%9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457200"/>
            <a:ext cx="6143625" cy="4095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6628" name="Rectangle 5"/>
          <p:cNvSpPr>
            <a:spLocks noChangeArrowheads="1"/>
          </p:cNvSpPr>
          <p:nvPr/>
        </p:nvSpPr>
        <p:spPr bwMode="auto">
          <a:xfrm>
            <a:off x="1371600" y="5486400"/>
            <a:ext cx="63912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9pPr>
          </a:lstStyle>
          <a:p>
            <a:pPr eaLnBrk="1" hangingPunct="1"/>
            <a:r>
              <a:rPr lang="zh-TW" altLang="en-US" sz="4400">
                <a:latin typeface="AR Maokai Heavy Big5" pitchFamily="49" charset="-120"/>
                <a:ea typeface="AR Maokai Heavy Big5" pitchFamily="49" charset="-120"/>
              </a:rPr>
              <a:t>不是每個人都能去哥林多</a:t>
            </a:r>
            <a:endParaRPr lang="en-US" altLang="en-US" sz="4400">
              <a:latin typeface="AR Maokai Heavy Big5" pitchFamily="49" charset="-120"/>
              <a:ea typeface="AR Maokai Heavy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81000" y="533400"/>
            <a:ext cx="6956425" cy="7699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zh-TW" altLang="en-US" sz="4400" dirty="0">
                <a:solidFill>
                  <a:schemeClr val="tx1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二</a:t>
            </a:r>
            <a:r>
              <a:rPr lang="zh-TW" altLang="en-US" sz="4400" dirty="0">
                <a:solidFill>
                  <a:schemeClr val="tx1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、從</a:t>
            </a:r>
            <a:r>
              <a:rPr lang="zh-TW" altLang="en-US" sz="4400" dirty="0">
                <a:solidFill>
                  <a:schemeClr val="tx1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屬世智慧到十架智</a:t>
            </a:r>
            <a:r>
              <a:rPr lang="zh-TW" altLang="en-US" sz="4400" dirty="0">
                <a:solidFill>
                  <a:schemeClr val="tx1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慧</a:t>
            </a:r>
            <a:endParaRPr lang="zh-TW" altLang="en-US" sz="4400" dirty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  <a:cs typeface="Times New Roman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57200" y="1979613"/>
            <a:ext cx="836612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9pPr>
          </a:lstStyle>
          <a:p>
            <a:pPr eaLnBrk="1" hangingPunct="1"/>
            <a:r>
              <a:rPr lang="zh-TW" altLang="en-US" sz="4400">
                <a:solidFill>
                  <a:srgbClr val="C00000"/>
                </a:solidFill>
                <a:latin typeface="AR Kaiti Medium Big5" pitchFamily="49" charset="-120"/>
                <a:ea typeface="AR Kaiti Medium Big5" pitchFamily="49" charset="-120"/>
              </a:rPr>
              <a:t>「</a:t>
            </a:r>
            <a:r>
              <a:rPr lang="zh-TW" altLang="en-US" sz="4400" b="1">
                <a:solidFill>
                  <a:srgbClr val="C00000"/>
                </a:solidFill>
                <a:latin typeface="AR Kaiti Medium Big5" pitchFamily="49" charset="-120"/>
                <a:ea typeface="AR Kaiti Medium Big5" pitchFamily="49" charset="-120"/>
              </a:rPr>
              <a:t>世上有權有位的人</a:t>
            </a:r>
            <a:r>
              <a:rPr lang="zh-TW" altLang="en-US" sz="4400">
                <a:solidFill>
                  <a:srgbClr val="C00000"/>
                </a:solidFill>
                <a:latin typeface="AR Kaiti Medium Big5" pitchFamily="49" charset="-120"/>
                <a:ea typeface="AR Kaiti Medium Big5" pitchFamily="49" charset="-120"/>
              </a:rPr>
              <a:t>」（</a:t>
            </a:r>
            <a:r>
              <a:rPr lang="en-US" altLang="en-US" sz="4400">
                <a:solidFill>
                  <a:srgbClr val="C00000"/>
                </a:solidFill>
                <a:latin typeface="AR Kaiti Medium Big5" pitchFamily="49" charset="-120"/>
                <a:ea typeface="AR Kaiti Medium Big5" pitchFamily="49" charset="-120"/>
              </a:rPr>
              <a:t>v.6,8</a:t>
            </a:r>
            <a:r>
              <a:rPr lang="zh-TW" altLang="en-US" sz="4400">
                <a:solidFill>
                  <a:srgbClr val="C00000"/>
                </a:solidFill>
                <a:latin typeface="AR Kaiti Medium Big5" pitchFamily="49" charset="-120"/>
                <a:ea typeface="AR Kaiti Medium Big5" pitchFamily="49" charset="-120"/>
              </a:rPr>
              <a:t>）</a:t>
            </a:r>
            <a:endParaRPr lang="en-US" altLang="en-US" sz="4400">
              <a:solidFill>
                <a:srgbClr val="C00000"/>
              </a:solidFill>
              <a:latin typeface="AR Kaiti Medium Big5" pitchFamily="49" charset="-120"/>
              <a:ea typeface="AR Kaiti Medium Big5" pitchFamily="49" charset="-12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47800" y="3352800"/>
            <a:ext cx="57912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9pPr>
          </a:lstStyle>
          <a:p>
            <a:pPr eaLnBrk="1" hangingPunct="1">
              <a:buFont typeface="Wingdings" pitchFamily="2" charset="2"/>
              <a:buChar char="Ø"/>
            </a:pPr>
            <a:r>
              <a:rPr lang="zh-TW" altLang="en-US" sz="4000" b="1">
                <a:solidFill>
                  <a:srgbClr val="002060"/>
                </a:solidFill>
                <a:latin typeface="AR Kaiti Medium Big5" pitchFamily="49" charset="-120"/>
                <a:ea typeface="AR Kaiti Medium Big5" pitchFamily="49" charset="-120"/>
              </a:rPr>
              <a:t>有政治權勢的羅馬人</a:t>
            </a:r>
            <a:endParaRPr lang="en-US" altLang="zh-TW" sz="4000" b="1">
              <a:solidFill>
                <a:srgbClr val="002060"/>
              </a:solidFill>
              <a:latin typeface="AR Kaiti Medium Big5" pitchFamily="49" charset="-120"/>
              <a:ea typeface="AR Kaiti Medium Big5" pitchFamily="49" charset="-12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zh-TW" altLang="en-US" sz="4000" b="1">
                <a:solidFill>
                  <a:srgbClr val="002060"/>
                </a:solidFill>
                <a:latin typeface="AR Kaiti Medium Big5" pitchFamily="49" charset="-120"/>
                <a:ea typeface="AR Kaiti Medium Big5" pitchFamily="49" charset="-120"/>
              </a:rPr>
              <a:t>有學問智慧的希臘人</a:t>
            </a:r>
            <a:endParaRPr lang="en-US" altLang="zh-TW" sz="4000" b="1">
              <a:solidFill>
                <a:srgbClr val="002060"/>
              </a:solidFill>
              <a:latin typeface="AR Kaiti Medium Big5" pitchFamily="49" charset="-120"/>
              <a:ea typeface="AR Kaiti Medium Big5" pitchFamily="49" charset="-12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zh-TW" altLang="en-US" sz="4000" b="1">
                <a:solidFill>
                  <a:srgbClr val="002060"/>
                </a:solidFill>
                <a:latin typeface="AR Kaiti Medium Big5" pitchFamily="49" charset="-120"/>
                <a:ea typeface="AR Kaiti Medium Big5" pitchFamily="49" charset="-120"/>
              </a:rPr>
              <a:t>生活富裕的猶太人</a:t>
            </a:r>
            <a:endParaRPr lang="en-US" altLang="en-US" sz="4000" b="1">
              <a:solidFill>
                <a:srgbClr val="002060"/>
              </a:solidFill>
              <a:latin typeface="AR Kaiti Medium Big5" pitchFamily="49" charset="-120"/>
              <a:ea typeface="AR Kaiti Medium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2514600"/>
            <a:ext cx="7620000" cy="17543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altLang="en-US" sz="3600" b="1" dirty="0">
                <a:latin typeface="AR Kaiti Medium Big5" pitchFamily="49" charset="-120"/>
                <a:ea typeface="AR Kaiti Medium Big5" pitchFamily="49" charset="-120"/>
              </a:rPr>
              <a:t>2 </a:t>
            </a:r>
            <a:r>
              <a:rPr lang="zh-TW" altLang="en-US" sz="3600" b="1" dirty="0">
                <a:latin typeface="AR Kaiti Medium Big5" pitchFamily="49" charset="-120"/>
                <a:ea typeface="AR Kaiti Medium Big5" pitchFamily="49" charset="-120"/>
              </a:rPr>
              <a:t>因為我曾定了主意，在你們中間不知道別的，只知道耶穌基督並他釘十字架。</a:t>
            </a:r>
            <a:endParaRPr lang="en-US" sz="3600" dirty="0">
              <a:latin typeface="AR Kaiti Medium Big5" pitchFamily="49" charset="-120"/>
              <a:ea typeface="AR Kaiti Medium Big5" pitchFamily="49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990600"/>
            <a:ext cx="7620000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altLang="en-US" sz="3600" b="1" dirty="0">
                <a:latin typeface="AR Kaiti Medium Big5" pitchFamily="49" charset="-120"/>
                <a:ea typeface="AR Kaiti Medium Big5" pitchFamily="49" charset="-120"/>
              </a:rPr>
              <a:t>3 </a:t>
            </a:r>
            <a:r>
              <a:rPr lang="zh-TW" altLang="en-US" sz="3600" b="1" dirty="0">
                <a:latin typeface="AR Kaiti Medium Big5" pitchFamily="49" charset="-120"/>
                <a:ea typeface="AR Kaiti Medium Big5" pitchFamily="49" charset="-120"/>
              </a:rPr>
              <a:t>我在你們那裡，又軟弱，又懼怕，又甚戰兢。</a:t>
            </a:r>
            <a:endParaRPr lang="en-US" altLang="en-US" sz="3600" b="1" dirty="0">
              <a:latin typeface="AR Kaiti Medium Big5" pitchFamily="49" charset="-120"/>
              <a:ea typeface="AR Kaiti Medium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1"/>
          <p:cNvSpPr>
            <a:spLocks noChangeArrowheads="1"/>
          </p:cNvSpPr>
          <p:nvPr/>
        </p:nvSpPr>
        <p:spPr bwMode="auto">
          <a:xfrm>
            <a:off x="381000" y="533400"/>
            <a:ext cx="6391275" cy="7699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zh-TW" altLang="en-US" sz="4400" dirty="0">
                <a:solidFill>
                  <a:schemeClr val="tx1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三</a:t>
            </a:r>
            <a:r>
              <a:rPr lang="zh-TW" altLang="en-US" sz="4400" dirty="0">
                <a:solidFill>
                  <a:schemeClr val="tx1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、</a:t>
            </a:r>
            <a:r>
              <a:rPr lang="zh-TW" altLang="en-US" sz="4400" dirty="0">
                <a:solidFill>
                  <a:schemeClr val="tx1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重新體驗聖靈的大能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04800" y="2057400"/>
            <a:ext cx="86106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9pPr>
          </a:lstStyle>
          <a:p>
            <a:pPr eaLnBrk="1" hangingPunct="1"/>
            <a:r>
              <a:rPr lang="en-US" altLang="en-US" sz="3200" b="1">
                <a:latin typeface="AR Kaiti Medium Big5" pitchFamily="49" charset="-120"/>
                <a:ea typeface="AR Kaiti Medium Big5" pitchFamily="49" charset="-120"/>
              </a:rPr>
              <a:t>10 </a:t>
            </a:r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</a:rPr>
              <a:t>只有神藉著聖靈向我們顯明了。因為聖靈參透萬事，就是神深奧的事也參透了。</a:t>
            </a:r>
            <a:r>
              <a:rPr lang="en-US" altLang="en-US" sz="3200" b="1">
                <a:latin typeface="AR Kaiti Medium Big5" pitchFamily="49" charset="-120"/>
                <a:ea typeface="AR Kaiti Medium Big5" pitchFamily="49" charset="-120"/>
              </a:rPr>
              <a:t>11 </a:t>
            </a:r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</a:rPr>
              <a:t>除了在人裡頭的靈，誰知道人的事？像這樣，除了神的靈，也沒有人知道神的事。</a:t>
            </a:r>
            <a:r>
              <a:rPr lang="en-US" altLang="en-US" sz="3200" b="1">
                <a:latin typeface="AR Kaiti Medium Big5" pitchFamily="49" charset="-120"/>
                <a:ea typeface="AR Kaiti Medium Big5" pitchFamily="49" charset="-120"/>
              </a:rPr>
              <a:t>12 </a:t>
            </a:r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</a:rPr>
              <a:t>我們所領受的，並不是世上的靈，乃是從神來的靈，叫我們能知道神開恩賜給我們的事。（林前</a:t>
            </a:r>
            <a:r>
              <a:rPr lang="en-US" altLang="zh-TW" sz="3200" b="1">
                <a:latin typeface="AR Kaiti Medium Big5" pitchFamily="49" charset="-120"/>
                <a:ea typeface="AR Kaiti Medium Big5" pitchFamily="49" charset="-120"/>
              </a:rPr>
              <a:t>2:10-12</a:t>
            </a:r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</a:rPr>
              <a:t>）</a:t>
            </a:r>
            <a:endParaRPr lang="en-US" altLang="en-US" sz="3200">
              <a:latin typeface="AR Kaiti Medium Big5" pitchFamily="49" charset="-120"/>
              <a:ea typeface="AR Kaiti Medium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27864</TotalTime>
  <Words>200</Words>
  <Application>Microsoft Office PowerPoint</Application>
  <PresentationFormat>On-screen Show (4:3)</PresentationFormat>
  <Paragraphs>34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Arial</vt:lpstr>
      <vt:lpstr>DFPBiaoKaiShu-B5</vt:lpstr>
      <vt:lpstr>Gill Sans MT</vt:lpstr>
      <vt:lpstr>Wingdings 2</vt:lpstr>
      <vt:lpstr>Verdana</vt:lpstr>
      <vt:lpstr>Calibri</vt:lpstr>
      <vt:lpstr>AR Kaiti Medium Big5</vt:lpstr>
      <vt:lpstr>AR Maokai Heavy Big5</vt:lpstr>
      <vt:lpstr>Times New Roman</vt:lpstr>
      <vt:lpstr>Wingdings</vt:lpstr>
      <vt:lpstr>微軟正黑體</vt:lpstr>
      <vt:lpstr>Solstice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Sunday Worship Service  主日崇拜</dc:title>
  <dc:creator>Alex</dc:creator>
  <cp:lastModifiedBy>Jonathan</cp:lastModifiedBy>
  <cp:revision>1890</cp:revision>
  <dcterms:created xsi:type="dcterms:W3CDTF">2010-02-20T00:55:59Z</dcterms:created>
  <dcterms:modified xsi:type="dcterms:W3CDTF">2014-02-09T16:04:23Z</dcterms:modified>
</cp:coreProperties>
</file>