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</p:sldMasterIdLst>
  <p:notesMasterIdLst>
    <p:notesMasterId r:id="rId13"/>
  </p:notesMasterIdLst>
  <p:handoutMasterIdLst>
    <p:handoutMasterId r:id="rId14"/>
  </p:handoutMasterIdLst>
  <p:sldIdLst>
    <p:sldId id="479" r:id="rId2"/>
    <p:sldId id="561" r:id="rId3"/>
    <p:sldId id="573" r:id="rId4"/>
    <p:sldId id="574" r:id="rId5"/>
    <p:sldId id="575" r:id="rId6"/>
    <p:sldId id="564" r:id="rId7"/>
    <p:sldId id="570" r:id="rId8"/>
    <p:sldId id="571" r:id="rId9"/>
    <p:sldId id="567" r:id="rId10"/>
    <p:sldId id="568" r:id="rId11"/>
    <p:sldId id="545" r:id="rId12"/>
  </p:sldIdLst>
  <p:sldSz cx="9144000" cy="6858000" type="screen4x3"/>
  <p:notesSz cx="6950075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240A"/>
    <a:srgbClr val="A50021"/>
    <a:srgbClr val="669900"/>
    <a:srgbClr val="FFFF99"/>
    <a:srgbClr val="1F196D"/>
    <a:srgbClr val="692F03"/>
    <a:srgbClr val="F4E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30" autoAdjust="0"/>
    <p:restoredTop sz="94524" autoAdjust="0"/>
  </p:normalViewPr>
  <p:slideViewPr>
    <p:cSldViewPr>
      <p:cViewPr>
        <p:scale>
          <a:sx n="66" d="100"/>
          <a:sy n="66" d="100"/>
        </p:scale>
        <p:origin x="-1566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-2814" y="-108"/>
      </p:cViewPr>
      <p:guideLst>
        <p:guide orient="horz" pos="2909"/>
        <p:guide pos="218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7000" y="0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7E2965F-1FA0-4403-9D53-AE84FACB5739}" type="datetimeFigureOut">
              <a:rPr lang="en-US"/>
              <a:pPr>
                <a:defRPr/>
              </a:pPr>
              <a:t>1/26/2014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525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7000" y="8772525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0807854-8430-464E-ACC5-CBC89AE29B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1522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7000" y="0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ACBD242-F151-41C2-B6B5-23C2160E155A}" type="datetimeFigureOut">
              <a:rPr lang="en-US"/>
              <a:pPr>
                <a:defRPr/>
              </a:pPr>
              <a:t>1/26/2014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5" y="4387850"/>
            <a:ext cx="5559425" cy="4156075"/>
          </a:xfrm>
          <a:prstGeom prst="rect">
            <a:avLst/>
          </a:prstGeom>
        </p:spPr>
        <p:txBody>
          <a:bodyPr vert="horz" lIns="92492" tIns="46246" rIns="92492" bIns="46246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7000" y="8772525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2B7001B-48CE-4F96-8C52-66B6691F9C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1123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AF188FA-FB53-47A6-9C84-99815EEE6B3D}" type="datetimeFigureOut">
              <a:rPr lang="en-US"/>
              <a:pPr>
                <a:defRPr/>
              </a:pPr>
              <a:t>1/26/2014</a:t>
            </a:fld>
            <a:endParaRPr lang="en-US"/>
          </a:p>
        </p:txBody>
      </p:sp>
      <p:sp>
        <p:nvSpPr>
          <p:cNvPr id="7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4AAEC82-DB78-47EC-82FA-16347ADDEF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7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5BD29-1706-4B0C-AF55-C5EA48263912}" type="datetimeFigureOut">
              <a:rPr lang="en-US"/>
              <a:pPr>
                <a:defRPr/>
              </a:pPr>
              <a:t>1/26/2014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09EF61-66FC-41A6-86EE-461D609933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908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24E28F-5F50-47D9-AFB4-A9418B1AF4DF}" type="datetimeFigureOut">
              <a:rPr lang="en-US"/>
              <a:pPr>
                <a:defRPr/>
              </a:pPr>
              <a:t>1/26/2014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FD0C1D-8511-4CAC-9769-7FBE75F70E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3772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i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086600" cy="914400"/>
          </a:xfrm>
        </p:spPr>
        <p:txBody>
          <a:bodyPr/>
          <a:lstStyle>
            <a:lvl1pPr>
              <a:defRPr sz="4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7772400" cy="4876800"/>
          </a:xfrm>
        </p:spPr>
        <p:txBody>
          <a:bodyPr/>
          <a:lstStyle>
            <a:lvl1pPr marL="0" indent="0" algn="l">
              <a:spcBef>
                <a:spcPts val="600"/>
              </a:spcBef>
              <a:buFontTx/>
              <a:buNone/>
              <a:defRPr sz="4200" baseline="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79970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1668432" y="5257800"/>
            <a:ext cx="5733941" cy="149271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000" b="1" dirty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+mn-lt"/>
                <a:ea typeface="+mn-ea"/>
              </a:rPr>
              <a:t>請將手機轉成靜音或關機</a:t>
            </a:r>
            <a:endParaRPr lang="en-US" altLang="zh-TW" sz="3000" b="1" dirty="0">
              <a:effectLst>
                <a:glow rad="139700">
                  <a:schemeClr val="bg1">
                    <a:alpha val="40000"/>
                  </a:schemeClr>
                </a:glow>
              </a:effectLst>
              <a:latin typeface="+mn-lt"/>
              <a:ea typeface="+mn-ea"/>
            </a:endParaRPr>
          </a:p>
          <a:p>
            <a:pPr algn="ctr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zh-TW" altLang="en-US" sz="2800" dirty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+mn-lt"/>
                <a:ea typeface="+mn-ea"/>
              </a:rPr>
              <a:t>奧斯汀台灣基督長老教會</a:t>
            </a:r>
            <a:endParaRPr lang="en-US" altLang="zh-TW" sz="2800" dirty="0">
              <a:effectLst>
                <a:glow rad="139700">
                  <a:schemeClr val="bg1">
                    <a:alpha val="40000"/>
                  </a:schemeClr>
                </a:glow>
              </a:effectLst>
              <a:latin typeface="+mn-lt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+mn-lt"/>
                <a:ea typeface="+mn-ea"/>
              </a:rPr>
              <a:t>Austin Taiwanese Presbyterian Church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74320"/>
            <a:ext cx="7772400" cy="1325880"/>
          </a:xfrm>
        </p:spPr>
        <p:txBody>
          <a:bodyPr/>
          <a:lstStyle>
            <a:lvl1pPr>
              <a:defRPr sz="4600" baseline="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1752600"/>
            <a:ext cx="7391400" cy="3505200"/>
          </a:xfrm>
        </p:spPr>
        <p:txBody>
          <a:bodyPr/>
          <a:lstStyle>
            <a:lvl1pPr marL="0" indent="0" algn="ctr">
              <a:buNone/>
              <a:defRPr sz="3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9228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spos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086600" cy="914400"/>
          </a:xfrm>
        </p:spPr>
        <p:txBody>
          <a:bodyPr/>
          <a:lstStyle>
            <a:lvl1pPr>
              <a:defRPr sz="4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0" y="1298448"/>
            <a:ext cx="7772400" cy="4873752"/>
          </a:xfrm>
        </p:spPr>
        <p:txBody>
          <a:bodyPr/>
          <a:lstStyle>
            <a:lvl1pPr>
              <a:buFontTx/>
              <a:buNone/>
              <a:defRPr/>
            </a:lvl1pPr>
            <a:lvl2pPr marL="0">
              <a:buFont typeface="Wingdings" pitchFamily="2" charset="2"/>
              <a:buChar char="Ø"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20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sponsive_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304800"/>
            <a:ext cx="7772400" cy="5867400"/>
          </a:xfrm>
        </p:spPr>
        <p:txBody>
          <a:bodyPr/>
          <a:lstStyle>
            <a:lvl1pPr marL="0" indent="0" algn="l">
              <a:buFontTx/>
              <a:buNone/>
              <a:defRPr sz="4200" baseline="0"/>
            </a:lvl1pPr>
            <a:lvl2pPr marL="0">
              <a:buFont typeface="Wingdings" pitchFamily="2" charset="2"/>
              <a:buChar char="Ø"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0328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77724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0829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_Slide_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28600"/>
            <a:ext cx="7772400" cy="632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3636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33400" y="228600"/>
            <a:ext cx="4953000" cy="5257800"/>
          </a:xfrm>
        </p:spPr>
        <p:txBody>
          <a:bodyPr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3800" y="228600"/>
            <a:ext cx="4953000" cy="6324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783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953000"/>
            <a:ext cx="5486400" cy="1676400"/>
          </a:xfrm>
        </p:spPr>
        <p:txBody>
          <a:bodyPr/>
          <a:lstStyle>
            <a:lvl1pPr algn="ctr">
              <a:defRPr sz="3200" b="1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4400" y="381000"/>
            <a:ext cx="7315200" cy="4495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01835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E85B2EF-1EAE-46CC-830E-EE280ECDD9E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03368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9452E80-1CBC-43DD-BDC0-0B83D4041080}" type="datetimeFigureOut">
              <a:rPr lang="en-US"/>
              <a:pPr>
                <a:defRPr/>
              </a:pPr>
              <a:t>1/26/2014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1AF6DE0-1C8D-4A53-B74C-4D67C50421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041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57E38-9E55-45CB-BA3A-B3028C26BE75}" type="datetimeFigureOut">
              <a:rPr lang="en-US"/>
              <a:pPr>
                <a:defRPr/>
              </a:pPr>
              <a:t>1/26/2014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2BB8C9-2B52-487E-B47B-4705310094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092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C14CDFA-8524-4481-9225-5BA85D44CBCF}" type="datetimeFigureOut">
              <a:rPr lang="en-US"/>
              <a:pPr>
                <a:defRPr/>
              </a:pPr>
              <a:t>1/26/2014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95944AD-D77D-48AD-B595-02A7F7D6F0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41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4993D4-2A37-4445-B07C-779E121EE910}" type="datetimeFigureOut">
              <a:rPr lang="en-US"/>
              <a:pPr>
                <a:defRPr/>
              </a:pPr>
              <a:t>1/26/2014</a:t>
            </a:fld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2EA31-32F6-4567-9047-E3470C1087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88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F30124F-4DC9-4C37-9760-D099CE2F1758}" type="datetimeFigureOut">
              <a:rPr lang="en-US"/>
              <a:pPr>
                <a:defRPr/>
              </a:pPr>
              <a:t>1/26/2014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755D115-189A-4FD0-AADA-D2A428A2F6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164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BF1A038-84C9-4193-82D5-B7E433451C0F}" type="datetimeFigureOut">
              <a:rPr lang="en-US"/>
              <a:pPr>
                <a:defRPr/>
              </a:pPr>
              <a:t>1/26/2014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5022A6A-AF6F-4B96-A86F-208A5502E7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529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ea typeface="+mn-ea"/>
            </a:endParaRPr>
          </a:p>
        </p:txBody>
      </p:sp>
      <p:sp>
        <p:nvSpPr>
          <p:cNvPr id="6" name="Flowchart: Process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Flowchart: Process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DBD541A-2D61-44BD-BA0B-304A1B08A084}" type="datetimeFigureOut">
              <a:rPr lang="en-US"/>
              <a:pPr>
                <a:defRPr/>
              </a:pPr>
              <a:t>1/26/2014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978F98C-E496-4DD1-A534-95B6EDB815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141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bg1">
                <a:alpha val="50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fld id="{059A2F75-BC3D-4FA8-968F-576682A3A202}" type="datetimeFigureOut">
              <a:rPr lang="en-US"/>
              <a:pPr>
                <a:defRPr/>
              </a:pPr>
              <a:t>1/26/2014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fld id="{E172602A-350E-4A93-B208-C50137F623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961" r:id="rId1"/>
    <p:sldLayoutId id="2147487962" r:id="rId2"/>
    <p:sldLayoutId id="2147487963" r:id="rId3"/>
    <p:sldLayoutId id="2147487964" r:id="rId4"/>
    <p:sldLayoutId id="2147487965" r:id="rId5"/>
    <p:sldLayoutId id="2147487966" r:id="rId6"/>
    <p:sldLayoutId id="2147487967" r:id="rId7"/>
    <p:sldLayoutId id="2147487968" r:id="rId8"/>
    <p:sldLayoutId id="2147487969" r:id="rId9"/>
    <p:sldLayoutId id="2147487970" r:id="rId10"/>
    <p:sldLayoutId id="2147487971" r:id="rId11"/>
    <p:sldLayoutId id="2147487972" r:id="rId12"/>
    <p:sldLayoutId id="2147487973" r:id="rId13"/>
    <p:sldLayoutId id="2147487974" r:id="rId14"/>
    <p:sldLayoutId id="2147487975" r:id="rId15"/>
    <p:sldLayoutId id="2147487976" r:id="rId16"/>
    <p:sldLayoutId id="2147487977" r:id="rId17"/>
    <p:sldLayoutId id="2147487978" r:id="rId18"/>
    <p:sldLayoutId id="2147487979" r:id="rId19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5" descr="http://2.bp.blogspot.com/-2aGD1KZT4YU/TX63rrrze6I/AAAAAAAAAp8/VLsklDNrJuc/s1600/lent_deskto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3810000" y="5715000"/>
            <a:ext cx="1878013" cy="46196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2400" b="1" dirty="0">
                <a:latin typeface="AR Kaiti Medium Big5" pitchFamily="49" charset="-120"/>
                <a:ea typeface="AR Kaiti Medium Big5" pitchFamily="49" charset="-120"/>
              </a:rPr>
              <a:t>林前</a:t>
            </a:r>
            <a:r>
              <a:rPr lang="en-US" altLang="en-US" sz="2400" b="1" dirty="0">
                <a:latin typeface="AR Kaiti Medium Big5" pitchFamily="49" charset="-120"/>
                <a:ea typeface="AR Kaiti Medium Big5" pitchFamily="49" charset="-120"/>
              </a:rPr>
              <a:t>1:10-18</a:t>
            </a:r>
            <a:endParaRPr lang="en-US" altLang="en-US" sz="2400" b="1" dirty="0">
              <a:latin typeface="AR Kaiti Medium Big5" pitchFamily="49" charset="-120"/>
              <a:ea typeface="AR Kaiti Medium Big5" pitchFamily="49" charset="-120"/>
            </a:endParaRPr>
          </a:p>
        </p:txBody>
      </p:sp>
      <p:sp>
        <p:nvSpPr>
          <p:cNvPr id="21507" name="Rectangle 5"/>
          <p:cNvSpPr>
            <a:spLocks noChangeArrowheads="1"/>
          </p:cNvSpPr>
          <p:nvPr/>
        </p:nvSpPr>
        <p:spPr bwMode="auto">
          <a:xfrm>
            <a:off x="1143000" y="533400"/>
            <a:ext cx="71628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zh-TW" altLang="en-US" sz="9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上帝的期望</a:t>
            </a:r>
            <a:endParaRPr lang="en-US" altLang="en-US" sz="9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Maokai Heavy Big5" pitchFamily="49" charset="-120"/>
              <a:ea typeface="AR Maokai Heavy Big5" pitchFamily="49" charset="-12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81000" y="533400"/>
            <a:ext cx="6391275" cy="7699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zh-TW" altLang="en-US" sz="4400" dirty="0">
                <a:solidFill>
                  <a:schemeClr val="tx1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三、避免教會分裂的智慧</a:t>
            </a:r>
            <a:endParaRPr lang="zh-TW" altLang="en-US" sz="4400" dirty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  <a:cs typeface="Times New Roman" pitchFamily="18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762000" y="2209800"/>
            <a:ext cx="723900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9pPr>
          </a:lstStyle>
          <a:p>
            <a:pPr eaLnBrk="1" hangingPunct="1"/>
            <a:r>
              <a:rPr lang="zh-TW" altLang="en-US" sz="3600" b="1">
                <a:latin typeface="AR Kaiti Medium Big5" pitchFamily="49" charset="-120"/>
                <a:ea typeface="AR Kaiti Medium Big5" pitchFamily="49" charset="-120"/>
              </a:rPr>
              <a:t>基督是分開的麼？</a:t>
            </a:r>
            <a:endParaRPr lang="en-US" altLang="zh-TW" sz="3600" b="1">
              <a:latin typeface="AR Kaiti Medium Big5" pitchFamily="49" charset="-120"/>
              <a:ea typeface="AR Kaiti Medium Big5" pitchFamily="49" charset="-120"/>
            </a:endParaRPr>
          </a:p>
          <a:p>
            <a:pPr eaLnBrk="1" hangingPunct="1"/>
            <a:endParaRPr lang="en-US" altLang="zh-TW" sz="3600" b="1">
              <a:latin typeface="AR Kaiti Medium Big5" pitchFamily="49" charset="-120"/>
              <a:ea typeface="AR Kaiti Medium Big5" pitchFamily="49" charset="-120"/>
            </a:endParaRPr>
          </a:p>
          <a:p>
            <a:pPr eaLnBrk="1" hangingPunct="1"/>
            <a:r>
              <a:rPr lang="zh-TW" altLang="en-US" sz="3600" b="1">
                <a:latin typeface="AR Kaiti Medium Big5" pitchFamily="49" charset="-120"/>
                <a:ea typeface="AR Kaiti Medium Big5" pitchFamily="49" charset="-120"/>
              </a:rPr>
              <a:t>保羅為你們釘了十字架麼？</a:t>
            </a:r>
            <a:endParaRPr lang="en-US" altLang="zh-TW" sz="3600" b="1">
              <a:latin typeface="AR Kaiti Medium Big5" pitchFamily="49" charset="-120"/>
              <a:ea typeface="AR Kaiti Medium Big5" pitchFamily="49" charset="-120"/>
            </a:endParaRPr>
          </a:p>
          <a:p>
            <a:pPr eaLnBrk="1" hangingPunct="1"/>
            <a:endParaRPr lang="en-US" altLang="zh-TW" sz="3600" b="1">
              <a:latin typeface="AR Kaiti Medium Big5" pitchFamily="49" charset="-120"/>
              <a:ea typeface="AR Kaiti Medium Big5" pitchFamily="49" charset="-120"/>
            </a:endParaRPr>
          </a:p>
          <a:p>
            <a:pPr eaLnBrk="1" hangingPunct="1"/>
            <a:r>
              <a:rPr lang="zh-TW" altLang="en-US" sz="3600" b="1">
                <a:latin typeface="AR Kaiti Medium Big5" pitchFamily="49" charset="-120"/>
                <a:ea typeface="AR Kaiti Medium Big5" pitchFamily="49" charset="-120"/>
              </a:rPr>
              <a:t>你們是奉保羅的名受了洗嗎？</a:t>
            </a:r>
            <a:endParaRPr lang="en-US" altLang="en-US" sz="3600">
              <a:latin typeface="AR Kaiti Medium Big5" pitchFamily="49" charset="-120"/>
              <a:ea typeface="AR Kaiti Medium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066800" y="914400"/>
            <a:ext cx="1108075" cy="646113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zh-TW" altLang="en-US" sz="3600" dirty="0">
                <a:solidFill>
                  <a:schemeClr val="bg1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結論</a:t>
            </a:r>
            <a:endParaRPr lang="en-US" altLang="zh-TW" sz="3600" dirty="0">
              <a:solidFill>
                <a:schemeClr val="bg1"/>
              </a:solidFill>
              <a:latin typeface="AR Maokai Heavy Big5" pitchFamily="49" charset="-120"/>
              <a:ea typeface="AR Maokai Heavy Big5" pitchFamily="49" charset="-120"/>
              <a:cs typeface="Times New Roman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838200" y="2819400"/>
            <a:ext cx="75438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9pPr>
          </a:lstStyle>
          <a:p>
            <a:pPr eaLnBrk="1" hangingPunct="1"/>
            <a:r>
              <a:rPr lang="zh-TW" altLang="en-US" sz="3600" b="1" baseline="30000">
                <a:latin typeface="AR Kaiti Medium Big5" pitchFamily="49" charset="-120"/>
                <a:ea typeface="AR Kaiti Medium Big5" pitchFamily="49" charset="-120"/>
              </a:rPr>
              <a:t>「</a:t>
            </a:r>
            <a:r>
              <a:rPr lang="en-US" altLang="en-US" sz="3600" b="1" baseline="30000">
                <a:latin typeface="AR Kaiti Medium Big5" pitchFamily="49" charset="-120"/>
                <a:ea typeface="AR Kaiti Medium Big5" pitchFamily="49" charset="-120"/>
              </a:rPr>
              <a:t>17</a:t>
            </a:r>
            <a:r>
              <a:rPr lang="zh-TW" altLang="en-US" sz="3600" b="1">
                <a:latin typeface="AR Kaiti Medium Big5" pitchFamily="49" charset="-120"/>
                <a:ea typeface="AR Kaiti Medium Big5" pitchFamily="49" charset="-120"/>
              </a:rPr>
              <a:t>基督差遣我、原不是為施洗、乃是為傳福音，並不用智慧的言語、免得基督的十字架落了空。」</a:t>
            </a:r>
            <a:endParaRPr lang="en-US" altLang="en-US" sz="3600">
              <a:latin typeface="AR Kaiti Medium Big5" pitchFamily="49" charset="-120"/>
              <a:ea typeface="AR Kaiti Medium Big5" pitchFamily="49" charset="-120"/>
            </a:endParaRPr>
          </a:p>
        </p:txBody>
      </p:sp>
      <p:pic>
        <p:nvPicPr>
          <p:cNvPr id="31748" name="Picture 7" descr="http://saltandlighttv.org/blog/wp-content/uploads/2012/03/JesusOnCross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609600"/>
            <a:ext cx="2773363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914400" y="4953000"/>
            <a:ext cx="7467600" cy="1200150"/>
          </a:xfrm>
          <a:prstGeom prst="rect">
            <a:avLst/>
          </a:prstGeom>
          <a:solidFill>
            <a:srgbClr val="1C240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TW" altLang="en-US" sz="3600" b="1" dirty="0">
                <a:latin typeface="AR Kaiti Medium Big5" pitchFamily="49" charset="-120"/>
                <a:ea typeface="AR Kaiti Medium Big5" pitchFamily="49" charset="-120"/>
              </a:rPr>
              <a:t>「</a:t>
            </a:r>
            <a:r>
              <a:rPr lang="en-US" sz="3600" b="1" baseline="30000" dirty="0">
                <a:latin typeface="AR Kaiti Medium Big5" pitchFamily="49" charset="-120"/>
                <a:ea typeface="AR Kaiti Medium Big5" pitchFamily="49" charset="-120"/>
              </a:rPr>
              <a:t>10</a:t>
            </a:r>
            <a:r>
              <a:rPr lang="zh-TW" altLang="en-US" sz="3600" b="1" dirty="0">
                <a:latin typeface="AR Kaiti Medium Big5" pitchFamily="49" charset="-120"/>
                <a:ea typeface="AR Kaiti Medium Big5" pitchFamily="49" charset="-120"/>
              </a:rPr>
              <a:t>你們中間也不可分黨，只要一心一意、彼此相合」</a:t>
            </a:r>
            <a:endParaRPr lang="en-US" sz="3600" dirty="0">
              <a:latin typeface="AR Kaiti Medium Big5" pitchFamily="49" charset="-120"/>
              <a:ea typeface="AR Kaiti Medium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http://photos1.blogger.com/img/288/2196/640/Gra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143000" y="4953000"/>
            <a:ext cx="7162800" cy="107791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“The people buried here are those who died in the service.”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23556" name="Picture 2" descr="http://for91days.com/photos/Buenos%20Aires/Iglesia%20Santisimo%20Sacramento/Church-Benc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24580" name="Picture 2" descr="http://www.theindependent.co.zw/wp-content/uploads/2013/12/1-webster-shamu-and-his-wife-doze-off-during-President-Mugabes-speech-before-the-burial-of-the-late-national-hero-Eric-Gwanzura-at-the-antional-heroes-acre-on-Sunda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25604" name="Picture 2" descr="http://joongangdaily.joins.com/_data/photo/2011/06/152020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4800" y="457200"/>
            <a:ext cx="6391275" cy="76993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4400" dirty="0">
                <a:latin typeface="AR Maokai Heavy Big5" pitchFamily="49" charset="-120"/>
                <a:ea typeface="AR Maokai Heavy Big5" pitchFamily="49" charset="-120"/>
              </a:rPr>
              <a:t>一</a:t>
            </a:r>
            <a:r>
              <a:rPr lang="zh-TW" altLang="en-US" sz="4400" dirty="0">
                <a:latin typeface="AR Maokai Heavy Big5" pitchFamily="49" charset="-120"/>
                <a:ea typeface="AR Maokai Heavy Big5" pitchFamily="49" charset="-120"/>
              </a:rPr>
              <a:t>、寫給廿一世紀的書信</a:t>
            </a:r>
            <a:endParaRPr lang="en-US" sz="4400" dirty="0">
              <a:latin typeface="AR Maokai Heavy Big5" pitchFamily="49" charset="-120"/>
              <a:ea typeface="AR Maokai Heavy Big5" pitchFamily="49" charset="-12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066800" y="2057400"/>
            <a:ext cx="73152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9pPr>
          </a:lstStyle>
          <a:p>
            <a:pPr eaLnBrk="1" hangingPunct="1"/>
            <a:r>
              <a:rPr lang="zh-TW" altLang="en-US" sz="3600" b="1">
                <a:latin typeface="AR Kaiti Medium Big5" pitchFamily="49" charset="-120"/>
                <a:ea typeface="AR Kaiti Medium Big5" pitchFamily="49" charset="-120"/>
              </a:rPr>
              <a:t>林前</a:t>
            </a:r>
            <a:r>
              <a:rPr lang="en-US" altLang="en-US" sz="3600" b="1">
                <a:latin typeface="AR Kaiti Medium Big5" pitchFamily="49" charset="-120"/>
                <a:ea typeface="AR Kaiti Medium Big5" pitchFamily="49" charset="-120"/>
              </a:rPr>
              <a:t>6</a:t>
            </a:r>
            <a:r>
              <a:rPr lang="zh-TW" altLang="en-US" sz="3600" b="1">
                <a:latin typeface="AR Kaiti Medium Big5" pitchFamily="49" charset="-120"/>
                <a:ea typeface="AR Kaiti Medium Big5" pitchFamily="49" charset="-120"/>
              </a:rPr>
              <a:t>：</a:t>
            </a:r>
            <a:r>
              <a:rPr lang="en-US" altLang="en-US" sz="3600" b="1">
                <a:latin typeface="AR Kaiti Medium Big5" pitchFamily="49" charset="-120"/>
                <a:ea typeface="AR Kaiti Medium Big5" pitchFamily="49" charset="-120"/>
              </a:rPr>
              <a:t>9-11a</a:t>
            </a:r>
          </a:p>
          <a:p>
            <a:pPr eaLnBrk="1" hangingPunct="1"/>
            <a:r>
              <a:rPr lang="zh-TW" altLang="en-US" sz="3600" b="1">
                <a:latin typeface="AR Kaiti Medium Big5" pitchFamily="49" charset="-120"/>
                <a:ea typeface="AR Kaiti Medium Big5" pitchFamily="49" charset="-120"/>
              </a:rPr>
              <a:t>「不要自欺，無論是淫亂的、拜偶像的、姦淫的、作孌童的、親男色的、偷竊的、貪婪的、醉酒的、辱罵的、勒索的，都不能承受神的國，你們中間也有人從前是這樣。」</a:t>
            </a:r>
            <a:endParaRPr lang="en-US" altLang="en-US" sz="3600" b="1">
              <a:latin typeface="AR Kaiti Medium Big5" pitchFamily="49" charset="-120"/>
              <a:ea typeface="AR Kaiti Medium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5" descr="http://images.fineartamerica.com/images-medium-large/temple-of-aphrodite-betty-eic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7" descr="http://classconnection.s3.amazonaws.com/209/flashcards/877209/jpg/cardimage_5070732_013594417041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4191000"/>
            <a:ext cx="3198406" cy="22005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914400" y="5715000"/>
            <a:ext cx="2954338" cy="64611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3600" cap="small" dirty="0"/>
              <a:t>阿芙羅迪神廟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5" descr="http://www.8jee.com/Files/20100111/0114/1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7" descr="http://latimesblogs.latimes.com/.a/6a00d8341c630a53ef0163017da60a970d-600w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838200"/>
            <a:ext cx="2128498" cy="16732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6633" name="Picture 9" descr="http://s1.ibtimes.com/sites/www.ibtimes.com/files/styles/v2_article_large/public/2012/03/09/246449-oprah-winfre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533400"/>
            <a:ext cx="1524000" cy="19679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6635" name="Picture 11" descr="http://news.cts.com.tw/photo/nownews/201307/201307311286234_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38800" y="838200"/>
            <a:ext cx="2235201" cy="1676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1"/>
          <p:cNvSpPr>
            <a:spLocks noChangeArrowheads="1"/>
          </p:cNvSpPr>
          <p:nvPr/>
        </p:nvSpPr>
        <p:spPr bwMode="auto">
          <a:xfrm>
            <a:off x="381000" y="533400"/>
            <a:ext cx="5827713" cy="7699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zh-TW" altLang="en-US" sz="4400" dirty="0">
                <a:solidFill>
                  <a:schemeClr val="tx1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二、小紛</a:t>
            </a:r>
            <a:r>
              <a:rPr lang="zh-TW" altLang="en-US" sz="4400" dirty="0">
                <a:solidFill>
                  <a:schemeClr val="tx1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爭導</a:t>
            </a:r>
            <a:r>
              <a:rPr lang="zh-TW" altLang="en-US" sz="4400" dirty="0">
                <a:solidFill>
                  <a:schemeClr val="tx1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致大分裂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85800" y="2057400"/>
            <a:ext cx="76962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9pPr>
          </a:lstStyle>
          <a:p>
            <a:pPr eaLnBrk="1" hangingPunct="1"/>
            <a:r>
              <a:rPr lang="en-US" altLang="en-US" sz="3600" b="1" baseline="30000">
                <a:latin typeface="AR Kaiti Medium Big5" pitchFamily="49" charset="-120"/>
                <a:ea typeface="AR Kaiti Medium Big5" pitchFamily="49" charset="-120"/>
              </a:rPr>
              <a:t>11</a:t>
            </a:r>
            <a:r>
              <a:rPr lang="zh-TW" altLang="en-US" sz="3600" b="1">
                <a:latin typeface="AR Kaiti Medium Big5" pitchFamily="49" charset="-120"/>
                <a:ea typeface="AR Kaiti Medium Big5" pitchFamily="49" charset="-120"/>
              </a:rPr>
              <a:t>因為革來氏家裏的人、曾對我提起弟兄們來、說你們中間有分爭。</a:t>
            </a:r>
            <a:endParaRPr lang="en-US" altLang="zh-TW" sz="3600" b="1">
              <a:latin typeface="AR Kaiti Medium Big5" pitchFamily="49" charset="-120"/>
              <a:ea typeface="AR Kaiti Medium Big5" pitchFamily="49" charset="-120"/>
            </a:endParaRPr>
          </a:p>
          <a:p>
            <a:pPr eaLnBrk="1" hangingPunct="1"/>
            <a:endParaRPr lang="en-US" altLang="zh-TW" sz="3600" b="1">
              <a:latin typeface="AR Kaiti Medium Big5" pitchFamily="49" charset="-120"/>
              <a:ea typeface="AR Kaiti Medium Big5" pitchFamily="49" charset="-120"/>
            </a:endParaRPr>
          </a:p>
          <a:p>
            <a:pPr eaLnBrk="1" hangingPunct="1"/>
            <a:r>
              <a:rPr lang="en-US" altLang="en-US" sz="3600" b="1" baseline="30000">
                <a:latin typeface="AR Kaiti Medium Big5" pitchFamily="49" charset="-120"/>
                <a:ea typeface="AR Kaiti Medium Big5" pitchFamily="49" charset="-120"/>
              </a:rPr>
              <a:t>12</a:t>
            </a:r>
            <a:r>
              <a:rPr lang="zh-TW" altLang="en-US" sz="3600" b="1">
                <a:latin typeface="AR Kaiti Medium Big5" pitchFamily="49" charset="-120"/>
                <a:ea typeface="AR Kaiti Medium Big5" pitchFamily="49" charset="-120"/>
              </a:rPr>
              <a:t>我的意思就是你們各人說、我是屬保羅的，我是屬亞波羅的，我是屬磯法的，我是屬基督的。</a:t>
            </a:r>
            <a:endParaRPr lang="en-US" altLang="en-US" sz="3600">
              <a:latin typeface="AR Kaiti Medium Big5" pitchFamily="49" charset="-120"/>
              <a:ea typeface="AR Kaiti Medium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23238</TotalTime>
  <Words>312</Words>
  <Application>Microsoft Office PowerPoint</Application>
  <PresentationFormat>On-screen Show (4:3)</PresentationFormat>
  <Paragraphs>20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Arial</vt:lpstr>
      <vt:lpstr>DFPBiaoKaiShu-B5</vt:lpstr>
      <vt:lpstr>Gill Sans MT</vt:lpstr>
      <vt:lpstr>Wingdings 2</vt:lpstr>
      <vt:lpstr>Verdana</vt:lpstr>
      <vt:lpstr>Calibri</vt:lpstr>
      <vt:lpstr>AR Kaiti Medium Big5</vt:lpstr>
      <vt:lpstr>AR Maokai Heavy Big5</vt:lpstr>
      <vt:lpstr>Times New Roman</vt:lpstr>
      <vt:lpstr>微軟正黑體</vt:lpstr>
      <vt:lpstr>Solstice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Sunday Worship Service  主日崇拜</dc:title>
  <dc:creator>Alex</dc:creator>
  <cp:lastModifiedBy>Jonathan</cp:lastModifiedBy>
  <cp:revision>1687</cp:revision>
  <dcterms:created xsi:type="dcterms:W3CDTF">2010-02-20T00:55:59Z</dcterms:created>
  <dcterms:modified xsi:type="dcterms:W3CDTF">2014-01-26T15:29:14Z</dcterms:modified>
</cp:coreProperties>
</file>