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handoutMasterIdLst>
    <p:handoutMasterId r:id="rId12"/>
  </p:handoutMasterIdLst>
  <p:sldIdLst>
    <p:sldId id="479" r:id="rId2"/>
    <p:sldId id="561" r:id="rId3"/>
    <p:sldId id="564" r:id="rId4"/>
    <p:sldId id="570" r:id="rId5"/>
    <p:sldId id="571" r:id="rId6"/>
    <p:sldId id="567" r:id="rId7"/>
    <p:sldId id="568" r:id="rId8"/>
    <p:sldId id="545" r:id="rId9"/>
    <p:sldId id="572" r:id="rId1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9900"/>
    <a:srgbClr val="1C240A"/>
    <a:srgbClr val="FFFF99"/>
    <a:srgbClr val="1F196D"/>
    <a:srgbClr val="692F03"/>
    <a:srgbClr val="F4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0" autoAdjust="0"/>
    <p:restoredTop sz="94524" autoAdjust="0"/>
  </p:normalViewPr>
  <p:slideViewPr>
    <p:cSldViewPr>
      <p:cViewPr>
        <p:scale>
          <a:sx n="66" d="100"/>
          <a:sy n="66" d="100"/>
        </p:scale>
        <p:origin x="-156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E6D178-2AE8-4779-810D-32500FBC4113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F45DB9C-9DD0-4634-9009-217FDCFD6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93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ABB7C3A-01B3-437B-A39D-7900C2FEB59B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AE761E-7878-4E0F-9AF0-6C2085102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81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4CCCC1-DFD3-4B10-896C-DF6940477CD4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F1F3E4-9594-4C12-94D1-361701C6B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F56D8-0F92-489E-A454-731923546CB4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263D4-86E2-4329-AB83-6DB697DD8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4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E276E-E843-417D-A4D0-31B162A63C69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2630-8BA1-491D-A2EC-16E888422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8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947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2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8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802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49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96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88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6226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501341-E835-4F6D-8CFF-87CDB77FD8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6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0EF578-E072-46A8-ACD5-D72917721624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EB7AAB-C013-4443-8E07-2D008BDB7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3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88490-C994-40A5-B713-07158B3DBCAE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29983-EE55-4533-8597-50EA65AAD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199777-DA98-4F2E-A738-6732E6F369D6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EEC929-75CE-4247-B15E-C56137D8B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8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7F552-7B59-473F-B798-09CCE8D47E12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3A389-CA47-4B82-87D4-3A25BFDAA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2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B39307-8AD6-44DD-9C11-DB840A5E658D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2F9166-685E-4A70-8654-26A5DC8EA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4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C95B5F-9B52-4A86-AE02-22606E4CA823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54EEB-6152-4DF7-B0B7-2BCE6183F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9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C31C48-3097-47B4-9623-2D44D5D768D5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B39D7E-8952-4F27-9C14-B2140EF9E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7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D83F5DC5-6C87-4636-A133-05EF241E781C}" type="datetimeFigureOut">
              <a:rPr lang="en-US"/>
              <a:pPr>
                <a:defRPr/>
              </a:pPr>
              <a:t>1/19/2014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673FCBF6-9263-471C-A57C-6C81E06C1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85" r:id="rId1"/>
    <p:sldLayoutId id="2147487886" r:id="rId2"/>
    <p:sldLayoutId id="2147487887" r:id="rId3"/>
    <p:sldLayoutId id="2147487888" r:id="rId4"/>
    <p:sldLayoutId id="2147487889" r:id="rId5"/>
    <p:sldLayoutId id="2147487890" r:id="rId6"/>
    <p:sldLayoutId id="2147487891" r:id="rId7"/>
    <p:sldLayoutId id="2147487892" r:id="rId8"/>
    <p:sldLayoutId id="2147487893" r:id="rId9"/>
    <p:sldLayoutId id="2147487894" r:id="rId10"/>
    <p:sldLayoutId id="2147487895" r:id="rId11"/>
    <p:sldLayoutId id="2147487896" r:id="rId12"/>
    <p:sldLayoutId id="2147487897" r:id="rId13"/>
    <p:sldLayoutId id="2147487898" r:id="rId14"/>
    <p:sldLayoutId id="2147487899" r:id="rId15"/>
    <p:sldLayoutId id="2147487900" r:id="rId16"/>
    <p:sldLayoutId id="2147487901" r:id="rId17"/>
    <p:sldLayoutId id="2147487902" r:id="rId18"/>
    <p:sldLayoutId id="2147487903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76600" y="2286000"/>
            <a:ext cx="2492375" cy="461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400" b="1" dirty="0">
                <a:latin typeface="AR Kaiti Medium Big5" pitchFamily="49" charset="-120"/>
                <a:ea typeface="AR Kaiti Medium Big5" pitchFamily="49" charset="-120"/>
              </a:rPr>
              <a:t>約翰福音</a:t>
            </a:r>
            <a:r>
              <a:rPr lang="en-US" altLang="zh-TW" sz="2400" b="1" dirty="0">
                <a:latin typeface="AR Kaiti Medium Big5" pitchFamily="49" charset="-120"/>
                <a:ea typeface="AR Kaiti Medium Big5" pitchFamily="49" charset="-120"/>
              </a:rPr>
              <a:t>1:29-42</a:t>
            </a:r>
            <a:endParaRPr lang="en-US" sz="2400" b="1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09600" y="609600"/>
            <a:ext cx="8229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你們在尋什麼？</a:t>
            </a:r>
            <a:endParaRPr lang="en-US" altLang="en-US" sz="8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pic>
        <p:nvPicPr>
          <p:cNvPr id="21510" name="Picture 6" descr="http://sproutsocial.com/insights/wp-content/uploads/2012/04/binocul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86100"/>
            <a:ext cx="47625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http://album.udn.com/community/img/PSN_PHOTO/artsong/f_4026896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"/>
          <a:stretch>
            <a:fillRect/>
          </a:stretch>
        </p:blipFill>
        <p:spPr bwMode="auto">
          <a:xfrm>
            <a:off x="19050" y="0"/>
            <a:ext cx="9124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2209800"/>
            <a:ext cx="44196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algn="r" eaLnBrk="1" hangingPunct="1"/>
            <a:r>
              <a:rPr lang="zh-TW" altLang="en-US" sz="4400">
                <a:latin typeface="AR Maokai Heavy Big5" pitchFamily="49" charset="-120"/>
                <a:ea typeface="AR Maokai Heavy Big5" pitchFamily="49" charset="-120"/>
              </a:rPr>
              <a:t>約</a:t>
            </a:r>
            <a:r>
              <a:rPr lang="en-US" altLang="en-US" sz="4400">
                <a:latin typeface="AR Maokai Heavy Big5" pitchFamily="49" charset="-120"/>
                <a:ea typeface="AR Maokai Heavy Big5" pitchFamily="49" charset="-120"/>
              </a:rPr>
              <a:t>1:29</a:t>
            </a:r>
            <a:r>
              <a:rPr lang="zh-TW" altLang="en-US" sz="4400">
                <a:latin typeface="AR Maokai Heavy Big5" pitchFamily="49" charset="-120"/>
                <a:ea typeface="AR Maokai Heavy Big5" pitchFamily="49" charset="-120"/>
              </a:rPr>
              <a:t> 隔日</a:t>
            </a:r>
            <a:endParaRPr lang="en-US" altLang="zh-TW" sz="4400">
              <a:latin typeface="AR Maokai Heavy Big5" pitchFamily="49" charset="-120"/>
              <a:ea typeface="AR Maokai Heavy Big5" pitchFamily="49" charset="-120"/>
            </a:endParaRPr>
          </a:p>
          <a:p>
            <a:pPr algn="r" eaLnBrk="1" hangingPunct="1"/>
            <a:endParaRPr lang="en-US" altLang="zh-TW" sz="4400">
              <a:latin typeface="AR Maokai Heavy Big5" pitchFamily="49" charset="-120"/>
              <a:ea typeface="AR Maokai Heavy Big5" pitchFamily="49" charset="-120"/>
            </a:endParaRPr>
          </a:p>
          <a:p>
            <a:pPr algn="r" eaLnBrk="1" hangingPunct="1"/>
            <a:r>
              <a:rPr lang="zh-TW" altLang="en-US" sz="4400">
                <a:latin typeface="AR Maokai Heavy Big5" pitchFamily="49" charset="-120"/>
                <a:ea typeface="AR Maokai Heavy Big5" pitchFamily="49" charset="-120"/>
              </a:rPr>
              <a:t>約</a:t>
            </a:r>
            <a:r>
              <a:rPr lang="en-US" altLang="en-US" sz="4400">
                <a:latin typeface="AR Maokai Heavy Big5" pitchFamily="49" charset="-120"/>
                <a:ea typeface="AR Maokai Heavy Big5" pitchFamily="49" charset="-120"/>
              </a:rPr>
              <a:t>1:35</a:t>
            </a:r>
            <a:r>
              <a:rPr lang="zh-TW" altLang="en-US" sz="4400">
                <a:latin typeface="AR Maokai Heavy Big5" pitchFamily="49" charset="-120"/>
                <a:ea typeface="AR Maokai Heavy Big5" pitchFamily="49" charset="-120"/>
              </a:rPr>
              <a:t> 閣隔日</a:t>
            </a:r>
            <a:endParaRPr lang="en-US" altLang="zh-TW" sz="4400">
              <a:latin typeface="AR Maokai Heavy Big5" pitchFamily="49" charset="-120"/>
              <a:ea typeface="AR Maokai Heavy Big5" pitchFamily="49" charset="-120"/>
            </a:endParaRPr>
          </a:p>
          <a:p>
            <a:pPr algn="r" eaLnBrk="1" hangingPunct="1"/>
            <a:endParaRPr lang="en-US" altLang="zh-TW" sz="4400">
              <a:latin typeface="AR Maokai Heavy Big5" pitchFamily="49" charset="-120"/>
              <a:ea typeface="AR Maokai Heavy Big5" pitchFamily="49" charset="-120"/>
            </a:endParaRPr>
          </a:p>
          <a:p>
            <a:pPr algn="r" eaLnBrk="1" hangingPunct="1"/>
            <a:r>
              <a:rPr lang="zh-TW" altLang="en-US" sz="4400">
                <a:latin typeface="AR Maokai Heavy Big5" pitchFamily="49" charset="-120"/>
                <a:ea typeface="AR Maokai Heavy Big5" pitchFamily="49" charset="-120"/>
              </a:rPr>
              <a:t>約</a:t>
            </a:r>
            <a:r>
              <a:rPr lang="en-US" altLang="en-US" sz="4400">
                <a:latin typeface="AR Maokai Heavy Big5" pitchFamily="49" charset="-120"/>
                <a:ea typeface="AR Maokai Heavy Big5" pitchFamily="49" charset="-120"/>
              </a:rPr>
              <a:t>1:43 </a:t>
            </a:r>
            <a:r>
              <a:rPr lang="zh-TW" altLang="en-US" sz="4400">
                <a:latin typeface="AR Maokai Heavy Big5" pitchFamily="49" charset="-120"/>
                <a:ea typeface="AR Maokai Heavy Big5" pitchFamily="49" charset="-120"/>
              </a:rPr>
              <a:t>閣隔日</a:t>
            </a:r>
            <a:endParaRPr lang="en-US" altLang="en-US" sz="4400"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86338" y="1676400"/>
            <a:ext cx="1262062" cy="523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dirty="0">
                <a:solidFill>
                  <a:srgbClr val="FF0000"/>
                </a:solidFill>
                <a:latin typeface="AR Maokai Heavy Big5" pitchFamily="49" charset="-120"/>
                <a:ea typeface="AR Maokai Heavy Big5" pitchFamily="49" charset="-120"/>
              </a:rPr>
              <a:t>第一日</a:t>
            </a:r>
            <a:endParaRPr lang="en-US" sz="2800" dirty="0">
              <a:solidFill>
                <a:srgbClr val="FF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86338" y="3048000"/>
            <a:ext cx="1262062" cy="5238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dirty="0">
                <a:solidFill>
                  <a:srgbClr val="FF0000"/>
                </a:solidFill>
                <a:latin typeface="AR Maokai Heavy Big5" pitchFamily="49" charset="-120"/>
                <a:ea typeface="AR Maokai Heavy Big5" pitchFamily="49" charset="-120"/>
              </a:rPr>
              <a:t>第二日</a:t>
            </a:r>
            <a:endParaRPr lang="en-US" sz="2800" dirty="0">
              <a:solidFill>
                <a:srgbClr val="FF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2538" y="4419600"/>
            <a:ext cx="1262062" cy="5238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dirty="0">
                <a:solidFill>
                  <a:srgbClr val="FF0000"/>
                </a:solidFill>
                <a:latin typeface="AR Maokai Heavy Big5" pitchFamily="49" charset="-120"/>
                <a:ea typeface="AR Maokai Heavy Big5" pitchFamily="49" charset="-120"/>
              </a:rPr>
              <a:t>第三日</a:t>
            </a:r>
            <a:endParaRPr lang="en-US" sz="2800" dirty="0">
              <a:solidFill>
                <a:srgbClr val="FF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2538" y="5791200"/>
            <a:ext cx="1262062" cy="52387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dirty="0">
                <a:solidFill>
                  <a:srgbClr val="FF0000"/>
                </a:solidFill>
                <a:latin typeface="AR Maokai Heavy Big5" pitchFamily="49" charset="-120"/>
                <a:ea typeface="AR Maokai Heavy Big5" pitchFamily="49" charset="-120"/>
              </a:rPr>
              <a:t>第四日</a:t>
            </a:r>
            <a:endParaRPr lang="en-US" sz="2800" dirty="0">
              <a:solidFill>
                <a:srgbClr val="FF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457200"/>
            <a:ext cx="5262563" cy="7699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一</a:t>
            </a: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、跟</a:t>
            </a: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隨耶穌四步</a:t>
            </a: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曲</a:t>
            </a:r>
            <a:endParaRPr lang="en-US" sz="4400" dirty="0"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838200"/>
            <a:ext cx="7620000" cy="23082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第一日：從耶路撒冷來了一批祭司、利未人、法利賽人，質問施洗約翰的身份，懷疑他行洗禮的權柄。（</a:t>
            </a:r>
            <a:r>
              <a:rPr lang="en-US" sz="3600" b="1" dirty="0">
                <a:latin typeface="AR Kaiti Medium Big5" pitchFamily="49" charset="-120"/>
                <a:ea typeface="AR Kaiti Medium Big5" pitchFamily="49" charset="-120"/>
              </a:rPr>
              <a:t>vv.19-28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810000"/>
            <a:ext cx="7620000" cy="1754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第二日：約翰給耶穌行洗禮，聖靈降臨在他身上，施洗約翰認出耶穌是上帝的兒子，上帝的羔羊。（</a:t>
            </a:r>
            <a:r>
              <a:rPr lang="en-US" sz="3600" b="1" dirty="0">
                <a:latin typeface="AR Kaiti Medium Big5" pitchFamily="49" charset="-120"/>
                <a:ea typeface="AR Kaiti Medium Big5" pitchFamily="49" charset="-120"/>
              </a:rPr>
              <a:t>vv.29-34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4572000"/>
            <a:ext cx="7772400" cy="1754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第四日：耶穌與這群門徒往加利利去，另外呼召腓力和拿但業，並說他們將來要看見更大的事。（</a:t>
            </a:r>
            <a:r>
              <a:rPr lang="en-US" sz="3600" b="1" dirty="0">
                <a:latin typeface="AR Kaiti Medium Big5" pitchFamily="49" charset="-120"/>
                <a:ea typeface="AR Kaiti Medium Big5" pitchFamily="49" charset="-120"/>
              </a:rPr>
              <a:t>vv.43-51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609600"/>
            <a:ext cx="7772400" cy="3416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第三日：施洗約翰與兩個門徒看見耶穌，指出耶穌是上帝的羔羊，兩個門徒馬上跟隨耶穌，其中一個是安得烈，他又去找他的哥哥西門（又稱為磯法，就是彼得），他也跟隨耶穌。（</a:t>
            </a:r>
            <a:r>
              <a:rPr lang="en-US" sz="3600" b="1" dirty="0">
                <a:latin typeface="AR Kaiti Medium Big5" pitchFamily="49" charset="-120"/>
                <a:ea typeface="AR Kaiti Medium Big5" pitchFamily="49" charset="-120"/>
              </a:rPr>
              <a:t>vv.35-42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381000" y="533400"/>
            <a:ext cx="5262563" cy="7699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二</a:t>
            </a: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、你</a:t>
            </a: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們在尋什麼</a:t>
            </a: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？</a:t>
            </a:r>
            <a:endParaRPr lang="zh-TW" altLang="en-US" sz="44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3581400"/>
            <a:ext cx="8001000" cy="12001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「我看見了，就證明這是神的兒子」（約</a:t>
            </a:r>
            <a:r>
              <a:rPr lang="en-US" sz="3600" b="1" dirty="0">
                <a:latin typeface="AR Kaiti Medium Big5" pitchFamily="49" charset="-120"/>
                <a:ea typeface="AR Kaiti Medium Big5" pitchFamily="49" charset="-120"/>
              </a:rPr>
              <a:t>1:34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600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2057400"/>
            <a:ext cx="8001000" cy="12001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「看啊！神的羔羊，除去世人罪孽的」（約</a:t>
            </a:r>
            <a:r>
              <a:rPr lang="en-US" altLang="en-US" sz="3600" b="1" dirty="0">
                <a:latin typeface="AR Kaiti Medium Big5" pitchFamily="49" charset="-120"/>
                <a:ea typeface="AR Kaiti Medium Big5" pitchFamily="49" charset="-120"/>
              </a:rPr>
              <a:t>1:29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5029200"/>
            <a:ext cx="8001000" cy="6461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「看啊！這是神的羔羊」（約</a:t>
            </a:r>
            <a:r>
              <a:rPr lang="en-US" altLang="en-US" sz="3600" b="1" dirty="0">
                <a:latin typeface="AR Kaiti Medium Big5" pitchFamily="49" charset="-120"/>
                <a:ea typeface="AR Kaiti Medium Big5" pitchFamily="49" charset="-120"/>
              </a:rPr>
              <a:t>1:36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7" name="Picture 7" descr="http://www.markbarry.com/images/frontp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04800"/>
            <a:ext cx="4800600" cy="62934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29" name="Picture 9" descr="http://www.check-six.com/images/LawnChair/TimexAd-redu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2096030" cy="2590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685800" y="5715000"/>
            <a:ext cx="2309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2800"/>
              <a:t>Larry Walters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7" descr="data:image/jpeg;base64,/9j/4AAQSkZJRgABAQAAAQABAAD/2wCEAAkGBxMTEhUUExMWFhUWGRgaGBgYGB0fGBgdGhocHBgcIBkYHSggGBwlGxwYITEiJSksLi4uFx8zODMsNygtLisBCgoKDg0OGxAQGywkICYsLy0sNCwsLCwtLSw0LCwvLCwsLC0vLCw0LSwsLzQsLCwsLCwsLCwsLCw0LCwsLCwsLP/AABEIARMAtwMBIgACEQEDEQH/xAAbAAACAgMBAAAAAAAAAAAAAAAEBQMGAAECB//EAEAQAAIBAwMCBAQDBAgGAgMAAAECEQADIQQSMQVBEyJRYQYycYGRobEUI0LBBxVSYrLR4fAzNHKCkvEWwiRTY//EABoBAAMBAQEBAAAAAAAAAAAAAAECAwQABQb/xAAwEQABAwMCBAUEAgIDAAAAAAABAAIRAyExEkEEUWHwEyJxgdGRobHhMsEF8RQjM//aAAwDAQACEQMRAD8AD1TGxCoxBS6+/fbDgkTBA2ncQqjI/tdpMEdIv+NeLeIGBHilwjFiWARrJ3fKI38+vPoCly7qbpN1WjuslLLR8stMrLQuAMxM0T0dFXxrzXAmx5NpVAuMBzjssg4mck/X5Qtc2kRvfv1U4umvxRp2u3rlxSwW2gdCkQ7KMyRkgDcPQR9Z60AbwxcbncodwxKglV8uwgCYBYjvJg5rro/Ug1qA8P5QzbSwdT2mRtJECIIgCSYxGmpssVtl3DhtygmVEwESRwIgDPqTWZjT4fhu2EY2+NySuLSidm67cDqwCRKrBkEEiIEtIyQZjafatHROguotwOzI8bl8wBQwMkgktA9MZ4oNdUV8a3ceFb5bpEw/nBWFAGTnH1iKi6JYunwrjXNunALMRuLPkquCBk4zxA7c0ppQAQR/U5/pMFxoOjXrdq3p0ZFdgXKKSd392G8xXaTugDmq3rOk39O1y3KhFCuQDBZSTkBiN+VIKnuR616Hb6m1m+zGwSCrKt2Buww8hcCBhsAZ8pJ7Uv8AiHp1rWWHuWUHjCIIHMHIgjymMyM+WK0UeLLHgVMOzYRfBmfyE4iVXuo37KoCF/duxKwQQQh+bfAJM7gCRAyBMVN0vVae4yl7hsXFZmY5IuLEupdAGXGe+B270q8G3+GwYXDKmcdzgzyP9xTrR3HCvbKhYUEAD5mBIA77TMg5B+s16DuFhukuk37+nypuc0kpj1uy37RZCOl7xGQlSdxO2ACxK5GGHrA96i1HSWS4WFtGt+H4aqJuMuZLbWKySe/96aeaLUWXCuYVlUSVJELB2qQ5MRMYM9qJ0+idb997M+GzW9jtK+EAhDko0kZJMHmPepUqj9Qa3a19/a22/wCEGXNjZVJfiArbdRCm4QCQgkgmWAI4EwNoxj1AptoXa8HVLQDW1UliNpLFlVbTqsFyxLQInGZrnSWLF/VX1azhFwQzIzmBuBCEAggExgiDPOIL+mFi6YuTcYKLbKQSoLR5sSIAUyBMEYzWmr4b6nhkGQO4uuOYTjejhS6WztUOWiQGQ+dvOSQx4K5HBIwTXH7eljUPbXxEbw423GgIz+aAFG0KfKADwPSar2musFuEswDIUZdxHqOAw8RfKQVPr96G0ruxa2btw22AbDCGa2ohjuHm9AAZx3gTJnDiCCf13vz/ACNWE5u3FElrdsAsQMklASzOTGSWkkT22xMCIddedQgbaSAeNpxgbSR6kGcn271DYJulFNwuDATImQw34aRjzRn+dc6+2EDwBlgs7gRAgyB39Jnv61oNIWGURcJrp9Sz2VBwhB+Ztu8DEAQZGO/MRI7utI1tWUAhm2jcrDyfKIhZBJxiIP5VU9FYw53EusrtWG7wI7FTJwJiJiKsGhJLKCbe5fKQoUhpBiZGOTOOB3mvM4ilBhh59EwVluXHIK2r4QrAmSR5w3lYmYzEHdMgzjFUnR3HRyrlg8jCN8sFgJJkkErn2A7GrbrlEXbQLW7gG45wRJhRgi4oXcMqee9Vq3Ye3tcAjyWyH5YT2aIIkFoJwJA5ms/CtGhzT023RJTzQ32OQpYjhI+XJHmY+uYHtWUu0wVVFtR55J4bzKZIgjkgkgz6D2rKzvYA7b3C4FU+7qblvYXZRGxhB84PIIPYQexPA9q30hr1ze2SzP8AOyySMKBxBMwZ9u80drNPYuBS7taMhCsKSIBWYkYBAJPfdgUd0lGRUu29jtcZU8O58vkAtlvKQRtuERHPPIr23Rp0tF/t3+kmmDlO+naS2rix5bl0NNx2jaiEwqmZ8xTcxAJA8nM0dr+oEte05WLbKXDzgFE3bXAIJB2kSDj8DVeHUXNxQ5CFmayx2QWYyYa3uhTPcwTPpRulvl9RZm/a8K0SLhEblO1ht2iSCRiMyY9xXmPph1QGIPK/S89SE/RTWunWP2V7zjytbQKm4kAGN/mEYJMevlJPJrjRdQuam2Znyt85WNsmEEgmGWTnAO7IECeek6ltTaOmvabywAdrgG2SSUXBiYC4g8HmnOm04RPCzxBlcEDEGJ7dp+vvKvU0N0uF9jm3rzN/tlGIUljUEgqHLqfN4fBhyWB2kAkEzzx271Wuuaz/APItWUvrZYsTvYXA0kzB2WtjKHgElvxo/U9cKXGUjbeVUDeXcBgbT9JHy5kGczNEfEema5Z/eeG1gox3MAW8QxFxZwgAnj1zgZalUcyqHVBII3O1o6HNgF0WVH+K+nLbPitqbTXXZgyrzjhjt+TcIwQO5ppquuaN7drw0Qu1tUutCeUgBAwW5B3cExiR80ZrrQ9PsnUPqbr23toqkKMxsXkzzgMYHp3iqnrwEvEkW7yX5ZGsvwS3YAGHB7R3xXts4gVD4fQHl7D0hTgm6tFvqNxrCrZcC0CpeEUupk/P/EwHIPEMKuWmthli2GaCPO8KLiwAdgJwwdWGSMFMncDVT0/wxqSg6gbenQKYi4fO7CFJZVWBJkMvqCQBybppdZZbSWg6eK9u2A1q00FG8xLB8EW2kHnACyMGOeJkPIwCDYb+/wBY39VzWgFef9As3k1zLcV7cPLFlwQZhmUiV8u5dwJ+bhqY9d6Zcu3yruyhgwQKAcKRs3geaCTu8oP5UaHXTl1Nxw1seU3C7ALuCtAJIIDEQYzGPQq/jbqBuXLbo27Yh8wLCJIAOz2jB9XNYXV31uIBpiJBEkXteOWfRAuGk3XfQ/hhDuN5DCkqYYZKjkAnAPv/AOhv6mI1Di1buH1hDncFU7R8oAO47sCCcjEW3TaFLQthypuoLJcHbBJtCDg5AAPuQueKO61olv28OyhipJTJZQGgY7SQaD+OfTrCk4E5GN/TP6unkEXVD03RwSN+20FZU5Jkj5zCjjEE5Eniu+oaVxvAW0yrcthYVQ8Ewp3A+YFVmYYQZmaY6y0qKPDBN0kqX3mUDZ2lj86gj3wPeoLeuuCfAUO1q2iEAoV2DJYnMjJmIicnFegeZM98+/ktaYUa6co7eQ2lYbQd4IL7RtYExD8gHEkmIrnqnVAfBvK0bS6OwAJVkKqRiAykNOP7bDsBQHVdVd1B8N7qXSQdqWh5QVyAOJ47T+NLdPpwxt7AQwgncZRAwAlicQcAkgDIE0H8Mx7wd/yMX72RIhWd/iLxVRLisrqGWRKkR8ke6sLeTyWOPSC1r7lsswZTIO7cozysQAdsGfbzjsZBv/x57zqoIm2gDtDfvHXHaSQRA55B5iknT+kXWDF/LO4AblEFWHlKgzM7hkelY206Gi1huM9UsEpxo9dbCtvAZ5XK+XasHgDtJEgSMg4ispb0m1fwyWQSm8y6Ftw3bB+77xPIGD9KykfQpz/L6H4SyhOsabxVuE3bZYAETIdlEKSARgkBSxIk4PFcv1BUWzbt2XUqJS4J3XLktG3zHb8xJCnMe1Q2FN2wbaG3cuq+6Ck3GAHmG44UDEAcljPNNNP0VGtK4vrKBTbtmQxbc3iEBTLbSJniSOOK2ai0QTPff3RFygn6k94XC0Qr+ZDi4QCN3naQGAJg+kjsBVj/AKrGntIPCBAKlWbYCu7J8w+aI55gcDtF08Ktp7Wm8ZdQx8abkHcVcMzriN6gMsHEMeSIo3Qaq6yN4wW4xubblu6p3FgviLwctCsokCQBPYVhquAp+W18Yt69ezsmCz4d1N13kLAxNw+IUUSPMGBIfcCI3djT7UaS2+9bijYzBifMF483y/MMboPP2oHUdKZLLEXW8AlCoWAGtuNrCDhgGggHHIqDpfUrjrZgGbe9SUE7oWAkd5BQyMfQisdQanCoz0PPn8fXoqR5ZK5GpVNTtNvclxozIZxG0kMSCsnsccelFdbBt2XIZlTaRtdVPhqMztEB1USxnJA9qX6y4toDU3dyW1aCl2GYnzHbLzCNCCMQT2oHxG6joQAjWQWmGUsnubZjJ27l28EOaeXOAOGggE8unX7pW3yotLrNzam3q7drw9ibyvAS5CLeQk5UkgkAAqfoAaX0jViwjXdhDOGIYTgEkMoH8WcT7VvquudrNiwwK3LVopc7bl3yk/2oULPuBStG3BUHyKSQJKw2BMDmYBzXuUOF0tOrc3G1rY6/iPdKjZanCdZbei27zqitKhuNxG1iAZE5Ppg5p30brRsMTbe89tYdlRGAVyIhskD19PLiq1dV0PmBgAjzCTJ+ufXiCIp50bVKpV2ZUBV+3Mj5OGJU8ZkAmeZqlemHUyCJBRsGiyadYsXNQh1GnZWVlC3LYRl3bATPeRO7uMgYqb4b0WnLLeZzaAQC4lxf3TxC3dpD7mndxGCRW+gsb1w2EXcrWrjqYVWLqsIWMnAngTJ7HIpbqG1CubV1/MGPhrcAKKGO7eAwkEkADA3bqz0WmlTjMfWPbuFE2C9G6hZt/tW+8LRsW7draSNwZIgjgszkmBmYU9ppOb7X3Fq0qJbB2C2rKAFAGApiVOCFPde1VXqF7UWdtze5kbbi3AZITDLD/NA82MZ7Zox9Y2rui9bQhla3i2p2qQoWdgypLAMO0HI7UOIHit1jIx6/myq3nCc9U6CkojISzSEBJJUhlJIAMBSsjPfM9qddM0CabxbdtbYugBmXdlkYMY8ueN0DnP1mDqGrLMniHzFgEhEOVYcNB83ycnJU5BFQ2tHuZmuFluFiGJyzQT8xBgQBj15nMCDiDwsvN7HFvn3mZVgzcJdaWLu4W9iOQ+nNvO18KBzFtQSSR6L6cBJbvWrmwuUF9z4iYK7d5O3B/hk/MIzgGab6fpTm8RaYAJCh9/ckGQBJMD75PpTDp6HVC5alWEEoywNrhYTbvIZYI7Dt9aYVtcNp3MAZIz0g/tc5gzKG1Be0gJS3sAZUIbKDsZkhpwxn8c1u6DqLYeyEW6NrAHBP8LAqvYgKRuk9qQX2v2WNlxvABO4HLBSGZmgSBDMIOc+01N8OwGt7mzJCSxl/KMmOY2n1An71gfSdTbrET6ZGT+91OCLKOwrMwt3XQOm87EEEztEykgwI/POIrKeX7OxWYC0jNglgWKgtuEzOMRPrFboipSeJuPsPbKXC8w1nWC+pNzYDbLmEIzH1UhpwO/rTPQW7d0FjaQlVLwpYwJKsGAbtg5OR+YulQWLyPfXNt7e5GGSqds8HC4jueIpr00qbFz9nVQXt27TswE/8U3GP96SyrwTCDjFew5jQJBiP6QdqbYo3Tau9pXS1qd7MzzuYSDZuqskvOQSgxyJP0q1aPUk3bS7VJnw7hkkyqcqoxgQsiY4gRVET4guNqQypaLW2CjYkFkKlXJ3SYIPc4xHerl8JJtWQN5kybZ3qoADK0nOQSRBPDdxXl/5CmWsMSRy5yuYQU76NAZrO5nS2s7obAZmONyiW3R6c0BrLrWStswiPPn48zRwpEJBzAMZNMekagw6M5bapBJWGdc7YMQTzEf2eTNJ+tX7YZbLsXkggXMFR3Mp/BAYTGCR2Nea3z1ABg3ObbTcxGM/Cu0wEX/WVhtqEC4XZsGSSSRKsCPKJzB9vsV0yym9htjbIVRmBn08qg5wPy4rzrp3U0ti5ba2btxXOQGz5TKMwzGAR7gelX34X15vWrRInfJYcqVaQRPAOFMexHejxvDGk0kd5v7oZMFVD44Gots23TWymo8jshXeCeEO5QEEDnvB4NUW5fCJ5l27mIIySCIMx9Jq8/HGnjU3LiOHt3G2mDw1oBSrD1WRBPY1TtX09mzjPMjjI498e3pX1H+OZ/wBAc43NyfmZxj2XOAAQLdbTcdyu4z3Vfx+afvRbNYuWh4dwhzyvmlAcmSQA2QMKTxxUl+0JVgqsdqIQVU7togN5v4oAn6V3r7Xg3f8AgC2cHci+USOVk7R+UflWvynCVrw7CfdE0S2r9q8lwXvBAuSpAbyZKlTENIjbEmREzNWfq/V7h1L3rlssgtK7WQR8twKhYq2DAYERMkL7xQ+mW7hc3byspUKxKyMdmgQGk49DuNXH+u/2rRWLSNN1FuIz7JUDaSm4sCwlgoA28jnNY3eYkZAg9J9UkEzBU1/91tR3vlcMLYZHRQUwpTJj5SZnuBHI1odHpjtayNjW7jOzq83ASqsqLbbJUehnvgzNUvS9SKu6uSwZAgdgx2+2AZkwSf7vannS7Lara9y8ACyoL0QFI+UsxAJBOAOTHI244MeRpJsf75b2VALZTDUda2N4lor5tniKyckkkk+aPMVmIwScd611Lqrh18RlMgG5tOAGggSoMOVzuHyzx6S6fUCx4mm1GnBctli5DOZxJBgQeP1zkvq+q0txQhRiYBuEbB51UiAds3PTP9r14WrTa4Cdr++9kWkEhE9N1ltd0EKu7cUFw7mWPMPrvHM5k4GK7tNYW9anYzw5PhmFUr5lYbgMxI7cY5pM2oR2gNDIRIu7dpXnDAyRxiexk5qWzbVbx3ESVhCDKhjBWWDEAzuESYkfWs1Phg2oXuu479/2qNaAblM9ZZt3U1Fy1b8xTzAliXiCoU5K5UY9881X+i6M3WeyDsuIN9vfAABYbkIj+/IIxzVo0jKu4m8gCyF2uviMxYSDHKjI3AcR7wNqxZIJZYZVkMpXf6ERjcBzx39sg0nGWl3pbHyM8uSDwHGyBI1OntXVN3xfMu1lyU9YjcRwQV2x5pBFZTbp17wlYtvIIUb3AAMndzwTM8SMD1xqvIedDyHMDuth+VMjqvEBfcxk4+s596bdN6VeIa5bMKp2sAYaGjcVHcDEj0+9H9f0mksWLVpVf9rE7nny7f7ynue0cRknilnSeoXrVwtbcqTG6GKgj7cwcj785n6wgny7IFocfynmme0dU2n3utu4reEwibbFotjd2DW4B93nnNHfD2uTS6ZWl99z92u1mCQSwMwZLADiIjb6mqz1pVZmZASD6jM9/wAMio7WqdxbsHy+YlRBBZnhZJ4IgD7TWB/DuLSfr97hSgj2XovwV1rxbfhX8XElbNwEAtBA2n0gkRj9Ki+MNVcbVIVUgpbXeFcZ2tIYqJDHJO0ycx2zTujabUeOf2cO5s3IYrEoTwzLnByZyPKZq/8AT+lFNMmovJtZ71wkr8zJJguDyCAT5MgQY7VBvCilqqwIInv17stvBVWMMvE8hz9/9qe38ONqLctZQMWDq0wtwkBtsKIbgiZPvWv2nT2UveDa5L3AshbsQA7WmghoktEjk0V0KwpGptNfe4zszAoYZQyqUggja3JxGKp7dDvJpgNVcazbRi4lGN0FwF4B8sxwTyx9ag5tKpYusCJEHcWsL99E/EVBUcH4QGt60bzFmIO4JIicqqgsP7LMRJj1NB3zIIAIrvRW4Ao1wIr3mtDRpGFJwkIToZtLqLX7QCLRJLMQYwDBx8wDRj7VJ1DqyO1x7xd/MWtg4hnYF8boURP1xXGslUAtuzt8xQAhUPAzwWj0pPbe+rb7TMrcSCVx9cT9KLqbXWNgszqYkck66Dr7Ruh3UutsbthI2kyNoaZlSTwM1D/Wql3NtQgYk+RSAM/KDyR6Z7e9L7IlSCASSDIUzOczHOTXei0+1i7TjgfwgewFTexjGELjTDRYovSdGbUtNt33mTkgLC/N55EHgYHpRliy2mIXU78Qxsi5ImczsPlJHY59fSjxqbt22jW18PZugq0T9AZI4g5gwK46Rdt27q3byF0kEzyc+YwfmIMnOMVFlS0OzO+3p+V2ogRKMfV+IxvqoYIAAoPm3BJnbMloBMmJjviltu6m2SDvG1iobb5C3zYyxMz2IwQTmp+oXES8LqXdxJy8Hzq05cGDJgSM8n0yRfum80MLKi4tlt4KgqIgqC2QJ8xX/KhTYSSTecq9MCCVJ0V7Pk8RnZgCFXE/MNqEx5hEngd6aXtbbS/GnsqqnYfFADsQeQWuEgHcSPLEERNV+700nYU8piGBPmBDDce0DOP+k/WrRprVoWrdtBLFZYrgMHYjzThNp7dzP3SodEkR1ve/I99EtxF1sdXtuxuC6XJi2ZVSgMA7yCCZ2lhuUYKn1imItG2rW1RmRtwVyGDICV3CSIYbWB28HPoYE03RCtxfJau2XVhJcghio+YiDiMCSY3czU+qDJbO4KEG0C5u84YYRlBIBIZTK+hn1rNUbVbVac59QOf3wjMZSOz1K0ytaR1tlgASwBQKrSAoYx804XA82M4ymnRuhWr5KtC7wWhVkN5u8TtiAdpkyZnkDKv4FZ92mfYfK5wbN14szkuxf5iW3En3z/l96MsW8cxyf9/nU1zT2g+5TuiInA4GffNS2tI9xTcJ2WxB3N3lgBA5IM8iflNbnGClayDqKiG3JPkYxwpz6yDg/wC81DtB3H0McfeuNzCMmD27T3ifqPxrjVLHsp+b0yPwzApHybJKztkZ0fWvavtdtkqziAV5O45H/iWp/Z6zdS7ZYsz7GkbzIVYUbVHCgQR9DVRTUCS6jzWmUgequNpH4/4qsloFgCU2n35+mDSuohzdLkabJCt41a2b1+6V8t60H2M38YuBdoPJEhojsfSmXxL1RVsANL6bUrCsPmteWQBjzCdpA5EN7VVdfoNtoN/ECJ+/+xSy/qbhti0T5A26PfaF/QVkq/48Pe17jJkE+wt7iOwrtwtaFPKJo0iotNagATRCpXoymQ11IU0u1F4ArntTx7YihdZoNxBH3oOuFKswuEBAaK09xhsXcePSCffgVHrG2hre4FgxBK5mP7319KYOgVT2zBjEwI/39TQjqsfLj1ikZRJdqcubTvJRek60tuyiT5x5ZP1wfc/5ULpNbKLlt6z8xBgKAvpERtH/AG0Ldso0BgRyZXmQMYJiJiu9MiblJLL7BZmcEAyIkmSe0VV1EEFdoF4UlrUbZ2wPQRiQMQPxH3phoDb2IzgsQwPhkwpif4l+scdhnmotdeDqqAKFtgbjHmZiBO5iZOeO3JipenaZnPhhVM5ksPKqgljzkRMxWSp5Jj/ajJBgJ/Ys3rilEdAgYfvXMb5naBjMR2/s+goLoOqvsVXYrotz94zjcFLDIJbsFBMeuT2pZowSVRjtg7jyfMAdsKByeB9ckVZvg+2wvWkuE2y1wGCYcyAeRkkkd/VoODGfzGpoByBn3v8ApdBJF1x1m+ChuWWc7XbzBSFRVYom6cNutkEdxms6VfbUWzJQsbgUbyZnYdxAHJJAz/eiDU+q0du3qVSN6XAygqAyEozDLQW+WJIkgk5NQ2f3T2rdnw1u77is7iLYKmQwZsg7GGePTmueDWDhTFxi++Pscj5V9Q0yVZ7OmWyRZG55QOShPjgqdsyzhVUywEAYB9a1SvV6pbStfaLrs/ldMqAF2wSZAxMLMZnmsqHiCqT5Zi38cxy8wQLg03K8htvbW4FuM20qxBVZho8m5TypOcdqfeAlwBON9nxSinBYicMDtMcD1kyFIiq07TdQoTcW2qhTgOQgBYwuTEmCcwveM8a/ot7ZcvIjiyrkAlRu2kkKWKYGEE/j3mvoDRE2UvEJyt37yqRDTk8gypBOPXiPzqwXfh/VXdEdTC+FbaIkE7WgC5AMET5fXy+lUgscT689/wDWvcuhX3HTlY7QlzTmLTspRlZ1AggKflLAK3B2gEiQS6iISOcvLNJcFu4shYBIYj6+vcAgGfarv0nTboflT8vv71TNXdt+I5BO3lZM7ccHAn0nAr0/ptqLdsYwi/pWamLqlNxAIUd+zuQqe9KdZ0U7dyZI7Hv9+xqxMKkKgj61YiU4JCp9vsKmVffmjeq9PIub1UlYJMdjift3/GgxP+zUiIVwZC2y8VtB831/kK2BXe2uCKEOkB5zXSaZR/CKICH1rPC9zTaiu0hRm2N4HaD/ACqLX/LAAgZJjPpzzGaLNrzTniKG1KdoBnmZ/kfvTgzulI6JUNUARtGSIcxz5p/KB781cl+INIpjUKjxZAFuyg2kmTkztEE8EmI75mpp07uKG8XwmlT5+xHK+vPJzzyDmlfAuFNztIwjtbbu6hps6XYqIzMEMEnYzcRPygYAj6bqY/1uoS0wuTdVWDW3GJ3eUDI3DlhHHEUqus8gEklVWMkkKVBAntAPHaorTrDBgSTEEHAickfxen3NYS0VGh2evTH3WbxNini9Zu3EtqIS5bNwhiFC52iADkMM/afSotLqHteGRIuEgTcMqVcFWAUCQgBAP/Til/gBUl3UtMgRL4M5zCD3PMGim0D/ALOL0zbU5j5BkqASud0kHPZprqVMUWaWC0yrtf5YK7t6e86NZ4XcfKx8u5fmgzBYfoTWVGtzxY3eIzJ5QZAAEeWCTLYnECPU8VlRqNrhx8JwAN8DKz6QcLz3p3V/CuMdu5bls2zkqwUlSxBHBhY4ODTa9cB6eGFwzd1LF7e7B2ghbhHJ8rqIkjyzGaS/DenN6+tsETcDW4MZLqQqiSIJbaJkZI+lSdP0F5ryWVlmySjhlCMAdwYESACI4iRXtP5yqIe3bc7QFMtge/JkzwIIP0FemdQ6Jc0uhKOykoAGDKf3WVYBXTyli+4EzBxPqC/hL4eWyNObqrut2fGM/MjG5MkjmAWEegim3WuraO6t20GU22BXy4BxyPvkUgf4gI2j5R0WXn3w7oV1N9EfzBSXcRiAMA9oY7fwNenKnrVQ+BOlG0+/cv71GJSZdAjKBuECJkx6watfVCVtXCMQjfpU6ZGmV1MWhRajqFpcM6gj3qE9b0+P3i1Rr1tQRtnI/wDf5zUe1vaiXALa3hp3XoC/EGmB/wCJP0U/5Up6lrtMfNaLTOV2kD7TxVWCn1/KuhPr+VKX9FVvCgblNv6xH9k/jWHqJ/s/n/pS61bJPJqRkGeaWeifwQjBrm9q2NY/qPwpft+tEaXSM5hcmKOopvCaAmChz/EPtU2l0L3lLIQYMQcE/wAqAdmXynH+hqz/AAwn7rHsfyqzYKy1RpbKRvauISjAA0s1HTCZacmIgY98d+34Veut9Na4FZB5hjnkH3Pv+pqu6ywyEq42sIxQIhRs8XVcv2SpKE4jnOce3NdaUcwcrljnP1PC4z/20Zr7ZZsRAGJn6wPrUGm8QN4YAHiEIRA82YweMeoPesnENOmWrM9pBJUyWtTcVRBJvM0bmA3ncu4mfUlTnvmsu6d0vDTlCQCRCEkP5cMO0iMsMRTS9rRYu6a2qm74W4q2TzcYsdp4IwBP9iYgikBueNnKQzQxmD5VAX0BgMZ/0o06bdJJHcK4bGQnWpvWBaFu5bfxgAu5LsjynnbBABGMGspdd6lvHhAsFmdpMjsPucTWUgoEbrOS0G34R3Qfhu307VobwkJeIDBZ8XaH8M5xBJtmP4WWfWrxYGmtqt1rFvxjbh3OSFLExunInPrxVT+JrAe7YSzbuBQviOGBJBiXyBnj8/SK41P9IWhK+FtuMVXZPhMDA48s816jqQfYol3JMNf8S2V1LtbRTOn2KAMbg8kifQH8qowgc1BrNWkhrRfCtJZCuMRyDzPE9vxAGqLTyfTGD6zSBhYLo+MGhXz4BG67ebuFQSczn1+1WT4hEWLv/Q36VXf6M0xfPaUH+I1YvibGnuf9Jqbuiei7UQVQNJbUyWmFDHyiWhVLR9SQfxplq+nKG+YBfNJgmAtvxGx7DFBaR18w3lCUYBs+UlYB8ue84ppd6gmWR/MFuQxGSxshA5Hu2ftQGmLre41A7yoHTaW3uuBnMoCx2rI2gAzkiDmI9qJTpW/YbYYq5OdpwN0dvxigm1C+JfYAxcRoHoz7Swz23bvyqTS68r4HMJyP+8sfy/Sl8qc+JE94TbpvS7f7tpeW29hshrxtgA874G6KC19kG6owqmZb0AJkn3Cian0WsRX05adtpMjtuDs0gHEwQJrt9fbUE2gSyqQPERSPMRulZII27h/3Ux0wkBeDJla1nTrdkFnDPD7AoO2SMliYOIjEfxCmOmA8MPasglnZcsF2iJH1P0oLUdSt3VHirc4QkqFHnA2tAONpAH4Vzd6jYdAro8BiVCkYBAAB3A+nPuabU0YSkVCLyl+uuS8+0z9hVr+EBNr/AH6Cqje8zufQTx9Kt/wWf3X+/QVzMldxI8gViIxFRa7QJeUqwExhv4ge1TRWrt0IrOeFEn7VRYF59cSJBHEg/bFQ626qQSob2J/yM0ZecM7NEbiTHpNCa7S7wADGZqB5LQ4EttlJdbqSxLABT3gnJJ9yTXFy5cIYmDOWEQCDAmAI7jj1pvqfhtl037QzABn2oD3gEkiPTafvHNILLljBzHHtSFonoFAMeBe6O1NjbCsB5gGDAz5e30nnOcCsrm3dDADJaIOOwI24AxjvmaykDfVI5rgYARFzpd59TcC6u7bQywdWOwSBgL4imJ3dsRS3rSJddb4u+NbFpEZ2Lq4NpYbcOTJAjJ5meTUen61etvI2wCwO4A+Uk7cfSPrQ3U+rtcnKgGZCLtHoDAGTE5Fe6X0wJGe/ZZoOEIeqKDsXuSNwJIjthgMGtAidxGeD7+p9qFaykeZY7YJnBwTJ+tFaa8GXspGODOPlPtmO1Y6z9fmRLQBZX/8AosczfXaNsWzIjk7vT2qyfFrRprn0H+IUh/opB2ag8gusN2MAzH4g/enfxn/yzn/p/wAQrM7C2cNlvqqBcSIrAtbt22ZgoBJzAH1M0bd6dcAEjJPHfipFpK9gOAsSg1FMNItsbA9vebnfcQUG7aIAwWkE5xwPehEQ9xTW/FvYdikgkqTPlkz2wwBznvXMG6FU4ARt7ToFSUtQVIZvEPiT4jJ5U3ZUgA8eucUptcNt4rNU5dlAA8qBREkmCT/9jWrGmuLPlYe8Y/GncZwpsaQLldLuKkQI596HayQJPFG6S2zTiQByO1ZqUbbDAiJgH9aXTZPN1AhhGJ5Ix+U1bfg1SLX3/kKqd6PD+38xVx+EY/ZkI95981amsnEny+6fxQfVROnu8YUnPtn+VSreoLraM1hgsySMDkieKoRZYQbqnhz6fnUm4xMVu5YdRLIwHuCP1rhXEVCCMrXIOFHce5cTwWvbFAhAQdpLMCQdoJ9c0B1ToL6C4y6llLFZQWsyWkSS4AULEnBJJAHcgu9ZVw5NxVCrgHl2OFUD9TwBSPXakuRLM0ADzGYj09oijpBsEhJi6xNSi3CSoa0ZG0iSY+ViCSN3PHEkCsqO9pyV8sH6VlZzRDv5OMjkYUoJ3SfqWjKOygcMJ5jiePofwNCW/DJPmhVjOBgnsO5+1ONSWuZiSFUswnhQEBYDtAGfx4FBX9Eu8hl2tiYIIMiQZGGBwQe81ta+RCm+neQlws2zksfYHnn6+lCLcKnBp63RLTfKcexP6VIOjR/GPpAJpzdIAvRP6KLwOmuLMst07vuqx/Omnxn/AMsw9WX9aXf0ZaRLdm7BJJuZJjsogYAgZP4mj/jWf2cxzuX9ai8WWmhZ7VT305IuxktbbHcjeNw/8J+00X0UFQA7Bd0IocxhgflEHPpxzUFx9oBUkMpORgic/wAxms1uo3L6sCCG7zAkzQs0ytxBcIXVuyzJZxkB9318Rgf0FMtbrSAy72Xc9+AI2keJGSTiB7d6WWeonYUJ94zzzP3OfvUF3UFoHpP5mT+dd4gAsuNJziJ6pzZ1tw3bqsZVd20QPLtdVWDzkGPeaM/bXRXaQ+0XmEgQdrMNkeiREn1+lIxrmlQ3mgj8uJIEtHaZipLGqYB+4O8wR3uQHP3FO2qFJ3DuTnRlAbZQeS4zOs+mz5T7qxIiotrvYypI2B9/ptIBX7gsf+2lnT75Xg/LJX0BIAP4ipCIdHBE7dhniNpX9CaIqAhcaLgUJrDiB61dPg9R+yW/v+O41VdTaEGMwh5/WrR8Gf8AKW/+7/EaVogocSZZ7p14VdR2rAa4aapKwLl7c1W/iHp3hvuUAI3pwD3H8/xqw3XNS6nTC7aZG7jB9CODQIkJmmCqBqLIYZ7UmawpaIFO7ynI+opZd0zAzilbKs6Et1gKkgfn/lWUTfsM0mJAGfxj9SKyplolITGyhQZ2HBjysABP1/tD1n2pjY6EdSxNw7BDFGEwu0bvLj5Yadk5yQZEUtOnkqJ8pmJPDcgfQ1Jo2cK6b9qsYImMCQM/xCZx7D2rGKpBV4lJbY84kyONuPznH3HrRrBoJGxQvcc/T8IGKht2yDtjcRiYxEiRu78cxUwsLgNMGMKpP2j7VrFQHdRLYV2/o3A23/NMMg4gfKe3+pp18UW2a0dglhBA9aUfA6nzkQEgQoUicnOeeCJFWe7k1UXEpZgrz1NJqQCTaYk4GJ+tcnp905Ns8d5nA4r0ZYqQRSlrua0DiY2XmDWHjNs/+MfyqG2snIb7D/SvVioniuXsL3UfhS6Sn/5Q5LzJMebGK5TUFZH9of7716Yen2zyi/gK0ek2SP8Ahr+Ao6TyXDihuvNEuEAweantXZIBgffmr1d6Bp//ANa/h/lUN34Z07fwR9zQg8k3/Jb1VZ6hfQhwpzsIj9APxqx/Bv8Aytv7/wCI1n/xWwDPm/H/ADprodIttAi8AVYGThZajwWwFKGzWywiogc12wp1nUYzPvQfXuqPaVUSAXBlu4iOPxo1VqqdcvFr7yI2naB7Dj8efvSPMBPSEm6EBoXVODMUSBNY9pSOM+v+/wDeKm1aHJJqWG2K3W+oADisriLpJQNq/AjJHMds/pXD3ZLGY3QPoB+p/wAhUY2+v51u4VHJryy8EzF15za9RosVLpIHCboyJ7Edz6/601sKbyOGIAAXCYwTmSO33pJd1GIE+1PPhzR7Bclixe3uyeMrA/OtTYIhbKJLjJcrX0RSjbQPLtgn3BMfqfwpvcOaD6fEv9Qfxqe82a2sENCBN1PaapFOaGtmpbRzTwhKnJrAa5JzWlauhCVNNSA0ODUqGjC6Vtq5c1xcbNaY0IXSsa5it+JgVxcI21yhwKMLpUgqQ8VFNbmuQW15pf8AEfTQ9s3FHnUSfde/4c0ehoDr3U/CTaFlnBAJ4HY/U5oHF0zJmyqimtXHIHFcqwrZcRzUAtRSXVh2OAfsJ/SspgthWGRmsqoAU7qsK/qw9IqO40cieeM1yrj7jOOaiMHJx9s/b7ZrGzhpusbaIXFy4GB5B7do+1XjpVybxX/+RH4ba8/VyXUAY3AT3ORVx+Hr86yPVXH4KT/KrmkGtstNIBswvQtFa/d+IIy20/8AiCPyn8K41D1NomjThcZZT+FsR/Og73NUYfKlflT2GxRVts0BpzzU/iVQJEWzZrlTUbPWrbUUERNSI1Qg10jUUFtua05qItWmeguW3fFaV4ri6cVrmuXKYXK7V6HEelav2SylQxUngjtXLkYDVY+Jdctx1VTIQGSPU8j7QKXavUXldke4xK4PmNQKKm502WhjIuu/StlR6VgFaM+1Iqrnwx6VlYxPp+dZRkoWVd1VrTXD+7uMscTbnvwdh9Jpcyq09tsg9wQDz/dPr9uKGbXRJHbuMGuunaS9eDBFZmJzAnaCJYz6RM/WhRkZ+6gCTstXbLBxKgRkGQAMgimnwpdH7dY88k7zA4k2nx7/AOlFL8J3nViLTptYKcgGM5JJjaIOQYo3RfCr6a4mouXrKhS5VWdS7AKynabflYyfWi57YIlUDTOFeLVzygT2Bj6Y/lQ91opdpOobwkT87CfUec/hx+VGXGrqX/mFOp/Momzc4qal63M0Wr8fWqAqaJzWg3uKjFz+Va/zpkEZbfFSoaFDYqS29OgsLVG7cVH4tR3H/WkKIRF44rJqBrmK6L1y5Tqa2W7+lQo1b3Yorkj+ItO27xQPKQA3sR3PoIilaGrcTKkESDgiqtr9N4bQPkPHt7GovCvTfsVyXHethx61A7cfUVKQPQUFVdE1lRG2P/RNZXLkl658C3NOrPLPAAACly7mdynwzK7YncV7juauP9F3RRbsXTeG1iyFSwZSh9GjPaYOMrNC3/6RWt3Q+nG9RMqUI8ZtsMxC5x29cnHZP8K/Hl2x4wvSd7M6iV2h2IbcR3hgTOeTUGtqeHD13kDhC9PvdFsKu4KrGSPMguESvmBJLEqDtYEkwMD370uk06qVdVu/MhLWg1za5XyuTJiCeQTCmfSlOk/pA0ZVWN0yUG8G2dwfABlQQVIn2GwZWaq1z4p05us8313sS20GVxGNx29/mifzpIfgBXBabkp78VFBdsLZP7sKNq/woIyFEAhfY8SRiIoR3zSHrnVmJt3ReDkzIMKq4nBGNxBkgCAT3qTQdZD52nkDGf0rXTMsWKsIeUzs3fOaYI/BqqaTrNtrxG4AyQQ2PwnmnNjWDInila6MqSZrc5NSW3kUC2oET61MtwFcVUOCBR9tsVIsQaBsXeAeaJQ1YJVw2OPWhdReggd6nuPS7WNkVGoYCYIq8xBB5rvxc4oW4/lHrW1bI+lLN0UVbuZNS76EYxUiNiKeUqKU4pV1FAx2ng0Y7wKWXLksT6Ur7hEKvu7K21jkHvRHiP6A/eKbXNMtwbWHPB9DSVvIxRuRx7jsak0EZV2PmxXY1B7ofyrK0HrKdUlU3RacvkwIB2gY2+hP3zW9ZaC+hJxP849zHNGPoSFNxjsA4MZMdts5/WlTaqXlwDmfQY44p8qUwjbds7QTAAweApzPYT9anOqVV8olpHH8z2FAHXjCydokCFEZ75PNReKeYx9f9K6IQB5qcqTkj0H+v1/zqHTaq7buAgnBGPUdx+FaOrI5E/eoP2iDkT9zREhFxBEK1DUJcbI5J5AkVHqrbJ5kmfYx/wC6TaTVy2FMiJziTgfypydUpt55FKQokQpdPrL7Cd5gcBgP511a61qVOVUj04qbQqIGe9NbNlWiRnv9uKGmTZCVBp/i4HD22HuBNNtL8SWSR5on1xP40Oei243VXW6aNzKJg4j9OaNwukFXUdRUg/Wg9RqJOO/tVa0uguD5H2kGPbHsamW5qVYqdjEGTIgwe2Km4PciFYix4PaK1ZvycdqB/aVzO5WIHMwPXPFCDrFq2xEt9Qvln0kc0nmnCMKyb62t8UpsdZtPJV1Ix3qYXAarqQTW5eEUuV+frXZuYoctzTEoI5CNsmlnWtDuXevzKcj1FTBsRW0uEY7GlMEQUcJBZuCPesozX6EEErgzWUmpwtCqKiqd2+zbtzExu7+mO1JXrKyrnKJUc4NamsrKZIiLPH+/Wg2NZWUSuC9Q6RoraIoRFEgE4yfqeTW9Zo7bTKKft/OsrKkqKp3WKkAGALkfam3RdS5uAFiRmsrKLdlF2Va7TnaaUgfvayso1NkgXemw5Pox/QVLc/4v1FarKkN0yNApRr7KknArVZRauSTXaC3Lnb/DPfmeaXai41q3utsykmDknt71uspymCbdC6jdZTucn8P8qdNdM8+n6VlZQQKktNWPdPrWqyplcutScfhWqysqqC//2Q=="/>
          <p:cNvSpPr>
            <a:spLocks noChangeAspect="1" noChangeArrowheads="1"/>
          </p:cNvSpPr>
          <p:nvPr/>
        </p:nvSpPr>
        <p:spPr bwMode="auto">
          <a:xfrm>
            <a:off x="155575" y="-1965325"/>
            <a:ext cx="27336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457200"/>
            <a:ext cx="1108075" cy="64611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3600" dirty="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結論</a:t>
            </a:r>
            <a:endParaRPr lang="en-US" altLang="zh-TW" sz="3600" dirty="0">
              <a:solidFill>
                <a:schemeClr val="bg1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1000" y="1600200"/>
            <a:ext cx="7620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你今日可能會佇叨位，朋友；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你是行在攏無目標的道路，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尋求空虛親像作夢的光彩，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目一閉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(nih)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就消失，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我知你為何常常怨嘆，朋友，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希望你倒轉到主懷中，朋友，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求主引導同行人生的路途，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趕緊來與主同走！</a:t>
            </a:r>
            <a:endParaRPr lang="en-US" altLang="en-US" sz="3600" b="1">
              <a:latin typeface="AR Kaiti Medium Big5" pitchFamily="49" charset="-120"/>
              <a:ea typeface="AR Kaiti Medium Big5" pitchFamily="49" charset="-120"/>
            </a:endParaRPr>
          </a:p>
        </p:txBody>
      </p:sp>
      <p:pic>
        <p:nvPicPr>
          <p:cNvPr id="33801" name="Picture 9" descr="http://1.bp.blogspot.com/_RSru4-pLo3E/TROUaE9hSDI/AAAAAAAAAX8/FFxO1VmrLEk/s1600/Walking-with-G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8866" y="533400"/>
            <a:ext cx="2107727" cy="2895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mysteriesandmanners.files.wordpress.com/2013/04/mainslide-come-and-s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2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52800" y="228600"/>
            <a:ext cx="4800600" cy="12001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7200" dirty="0">
                <a:latin typeface="AR Maokai Heavy Big5" pitchFamily="49" charset="-120"/>
                <a:ea typeface="AR Maokai Heavy Big5" pitchFamily="49" charset="-120"/>
              </a:rPr>
              <a:t>你們來看！</a:t>
            </a:r>
            <a:endParaRPr lang="en-US" sz="7200" dirty="0"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22386</TotalTime>
  <Words>427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DFPBiaoKaiShu-B5</vt:lpstr>
      <vt:lpstr>Gill Sans MT</vt:lpstr>
      <vt:lpstr>Wingdings 2</vt:lpstr>
      <vt:lpstr>Verdana</vt:lpstr>
      <vt:lpstr>Calibri</vt:lpstr>
      <vt:lpstr>AR Kaiti Medium Big5</vt:lpstr>
      <vt:lpstr>AR Maokai Heavy Big5</vt:lpstr>
      <vt:lpstr>Times New Roman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1611</cp:revision>
  <dcterms:created xsi:type="dcterms:W3CDTF">2010-02-20T00:55:59Z</dcterms:created>
  <dcterms:modified xsi:type="dcterms:W3CDTF">2014-01-19T15:38:06Z</dcterms:modified>
</cp:coreProperties>
</file>