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"/>
  </p:notesMasterIdLst>
  <p:handoutMasterIdLst>
    <p:handoutMasterId r:id="rId17"/>
  </p:handoutMasterIdLst>
  <p:sldIdLst>
    <p:sldId id="479" r:id="rId2"/>
    <p:sldId id="555" r:id="rId3"/>
    <p:sldId id="556" r:id="rId4"/>
    <p:sldId id="557" r:id="rId5"/>
    <p:sldId id="550" r:id="rId6"/>
    <p:sldId id="540" r:id="rId7"/>
    <p:sldId id="551" r:id="rId8"/>
    <p:sldId id="558" r:id="rId9"/>
    <p:sldId id="541" r:id="rId10"/>
    <p:sldId id="559" r:id="rId11"/>
    <p:sldId id="535" r:id="rId12"/>
    <p:sldId id="546" r:id="rId13"/>
    <p:sldId id="554" r:id="rId14"/>
    <p:sldId id="545" r:id="rId1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DFPBiaoKaiShu-B5" pitchFamily="6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1C240A"/>
    <a:srgbClr val="A50021"/>
    <a:srgbClr val="FFFF99"/>
    <a:srgbClr val="1F196D"/>
    <a:srgbClr val="692F03"/>
    <a:srgbClr val="F4E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74" autoAdjust="0"/>
    <p:restoredTop sz="94524" autoAdjust="0"/>
  </p:normalViewPr>
  <p:slideViewPr>
    <p:cSldViewPr>
      <p:cViewPr>
        <p:scale>
          <a:sx n="66" d="100"/>
          <a:sy n="66" d="100"/>
        </p:scale>
        <p:origin x="-155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2814" y="-108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377B9A-BDC9-4F29-9CCD-7CC1B3DBC3F1}" type="doc">
      <dgm:prSet loTypeId="urn:microsoft.com/office/officeart/2005/8/layout/cycle2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72F5E956-16D8-4ADD-850B-6C1E73A96112}">
      <dgm:prSet phldrT="[Text]" custT="1"/>
      <dgm:spPr/>
      <dgm:t>
        <a:bodyPr/>
        <a:lstStyle/>
        <a:p>
          <a:r>
            <a:rPr lang="en-US" sz="3200" dirty="0" smtClean="0">
              <a:solidFill>
                <a:srgbClr val="C00000"/>
              </a:solidFill>
            </a:rPr>
            <a:t>Strengths</a:t>
          </a:r>
          <a:r>
            <a:rPr lang="zh-TW" sz="3200" dirty="0" smtClean="0">
              <a:solidFill>
                <a:srgbClr val="C00000"/>
              </a:solidFill>
            </a:rPr>
            <a:t>長處</a:t>
          </a:r>
          <a:endParaRPr lang="en-US" sz="3200" dirty="0">
            <a:solidFill>
              <a:srgbClr val="C00000"/>
            </a:solidFill>
          </a:endParaRPr>
        </a:p>
      </dgm:t>
    </dgm:pt>
    <dgm:pt modelId="{3E6C6BDA-8BDB-4EA4-A8B0-38B235CD1701}" type="parTrans" cxnId="{EEB34296-95C4-43F2-A717-E8329E56332D}">
      <dgm:prSet/>
      <dgm:spPr/>
      <dgm:t>
        <a:bodyPr/>
        <a:lstStyle/>
        <a:p>
          <a:endParaRPr lang="en-US"/>
        </a:p>
      </dgm:t>
    </dgm:pt>
    <dgm:pt modelId="{4B1FDB65-0558-452B-A795-A69C2A172C48}" type="sibTrans" cxnId="{EEB34296-95C4-43F2-A717-E8329E56332D}">
      <dgm:prSet custT="1"/>
      <dgm:spPr/>
      <dgm:t>
        <a:bodyPr/>
        <a:lstStyle/>
        <a:p>
          <a:endParaRPr lang="en-US" sz="3200"/>
        </a:p>
      </dgm:t>
    </dgm:pt>
    <dgm:pt modelId="{6ECF84D5-E5CE-43A1-B7F2-11E2EBC83E39}">
      <dgm:prSet phldrT="[Text]" custT="1"/>
      <dgm:spPr>
        <a:solidFill>
          <a:srgbClr val="C00000"/>
        </a:solidFill>
      </dgm:spPr>
      <dgm:t>
        <a:bodyPr/>
        <a:lstStyle/>
        <a:p>
          <a:r>
            <a:rPr lang="en-US" sz="3200" dirty="0" smtClean="0"/>
            <a:t>Heart</a:t>
          </a:r>
        </a:p>
        <a:p>
          <a:r>
            <a:rPr lang="zh-TW" sz="3200" dirty="0" smtClean="0"/>
            <a:t>用心</a:t>
          </a:r>
          <a:endParaRPr lang="en-US" sz="3200" dirty="0"/>
        </a:p>
      </dgm:t>
    </dgm:pt>
    <dgm:pt modelId="{CAACD345-B231-4A8E-B039-887A0ED2195D}" type="parTrans" cxnId="{9FF69CDE-741A-4CD0-B386-A6E3731C355A}">
      <dgm:prSet/>
      <dgm:spPr/>
      <dgm:t>
        <a:bodyPr/>
        <a:lstStyle/>
        <a:p>
          <a:endParaRPr lang="en-US"/>
        </a:p>
      </dgm:t>
    </dgm:pt>
    <dgm:pt modelId="{C063B9F5-6ADF-48AD-BB41-B0C49657EE64}" type="sibTrans" cxnId="{9FF69CDE-741A-4CD0-B386-A6E3731C355A}">
      <dgm:prSet custT="1"/>
      <dgm:spPr/>
      <dgm:t>
        <a:bodyPr/>
        <a:lstStyle/>
        <a:p>
          <a:endParaRPr lang="en-US" sz="3200"/>
        </a:p>
      </dgm:t>
    </dgm:pt>
    <dgm:pt modelId="{A2147F5D-7905-417E-86FD-867D93FA11B5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en-US" sz="3200" dirty="0" smtClean="0"/>
            <a:t>Attitude</a:t>
          </a:r>
          <a:r>
            <a:rPr lang="zh-TW" sz="3200" dirty="0" smtClean="0"/>
            <a:t>態度</a:t>
          </a:r>
          <a:endParaRPr lang="en-US" sz="3200" dirty="0"/>
        </a:p>
      </dgm:t>
    </dgm:pt>
    <dgm:pt modelId="{551C1AD8-CB40-45EA-AEAB-54C409C7442A}" type="parTrans" cxnId="{6CC84103-69DE-47D1-82CC-2D9FFDD9D9A5}">
      <dgm:prSet/>
      <dgm:spPr/>
      <dgm:t>
        <a:bodyPr/>
        <a:lstStyle/>
        <a:p>
          <a:endParaRPr lang="en-US"/>
        </a:p>
      </dgm:t>
    </dgm:pt>
    <dgm:pt modelId="{D3204C7B-66CB-440B-9A6C-C2C48934ACF8}" type="sibTrans" cxnId="{6CC84103-69DE-47D1-82CC-2D9FFDD9D9A5}">
      <dgm:prSet custT="1"/>
      <dgm:spPr/>
      <dgm:t>
        <a:bodyPr/>
        <a:lstStyle/>
        <a:p>
          <a:endParaRPr lang="en-US" sz="3200"/>
        </a:p>
      </dgm:t>
    </dgm:pt>
    <dgm:pt modelId="{63FA9B4A-2B9B-4958-90D2-7F7FC2F4E28B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en-US" sz="2800" dirty="0" smtClean="0"/>
            <a:t>Personality</a:t>
          </a:r>
          <a:r>
            <a:rPr lang="zh-TW" sz="3200" dirty="0" smtClean="0"/>
            <a:t>個性</a:t>
          </a:r>
          <a:endParaRPr lang="en-US" sz="3200" dirty="0"/>
        </a:p>
      </dgm:t>
    </dgm:pt>
    <dgm:pt modelId="{09644131-0EE0-4506-8595-6A8A63E0308B}" type="parTrans" cxnId="{109FF22F-8E83-4161-A7EF-E69EFB6452C5}">
      <dgm:prSet/>
      <dgm:spPr/>
      <dgm:t>
        <a:bodyPr/>
        <a:lstStyle/>
        <a:p>
          <a:endParaRPr lang="en-US"/>
        </a:p>
      </dgm:t>
    </dgm:pt>
    <dgm:pt modelId="{19FAC710-BBA2-48FA-95F2-717BCADF27BA}" type="sibTrans" cxnId="{109FF22F-8E83-4161-A7EF-E69EFB6452C5}">
      <dgm:prSet custT="1"/>
      <dgm:spPr/>
      <dgm:t>
        <a:bodyPr/>
        <a:lstStyle/>
        <a:p>
          <a:endParaRPr lang="en-US" sz="3200"/>
        </a:p>
      </dgm:t>
    </dgm:pt>
    <dgm:pt modelId="{DDB7E1DA-6967-46CD-96A7-F535B982FCBC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2800" dirty="0" smtClean="0"/>
            <a:t>Experience</a:t>
          </a:r>
          <a:r>
            <a:rPr lang="zh-TW" sz="3200" dirty="0" smtClean="0"/>
            <a:t>經驗</a:t>
          </a:r>
          <a:endParaRPr lang="en-US" sz="3200" dirty="0"/>
        </a:p>
      </dgm:t>
    </dgm:pt>
    <dgm:pt modelId="{F8EDC8E2-2708-4381-8658-F03A3CFD9CBD}" type="parTrans" cxnId="{AD7FE345-1A2E-40E7-AF50-CA82B97D577D}">
      <dgm:prSet/>
      <dgm:spPr/>
      <dgm:t>
        <a:bodyPr/>
        <a:lstStyle/>
        <a:p>
          <a:endParaRPr lang="en-US"/>
        </a:p>
      </dgm:t>
    </dgm:pt>
    <dgm:pt modelId="{70B3EFED-8A6B-4917-9227-648C285B88EB}" type="sibTrans" cxnId="{AD7FE345-1A2E-40E7-AF50-CA82B97D577D}">
      <dgm:prSet custT="1"/>
      <dgm:spPr/>
      <dgm:t>
        <a:bodyPr/>
        <a:lstStyle/>
        <a:p>
          <a:endParaRPr lang="en-US" sz="3200"/>
        </a:p>
      </dgm:t>
    </dgm:pt>
    <dgm:pt modelId="{E300FD23-78CD-414C-9153-3A887888F581}" type="pres">
      <dgm:prSet presAssocID="{F2377B9A-BDC9-4F29-9CCD-7CC1B3DBC3F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9C42BB-CB05-4327-A04E-A7A32DD5A7E7}" type="pres">
      <dgm:prSet presAssocID="{72F5E956-16D8-4ADD-850B-6C1E73A96112}" presName="node" presStyleLbl="node1" presStyleIdx="0" presStyleCnt="5" custScaleX="125206" custScaleY="100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BBA961-63A1-4AC7-964F-97E1EFB3E156}" type="pres">
      <dgm:prSet presAssocID="{4B1FDB65-0558-452B-A795-A69C2A172C48}" presName="sibTrans" presStyleLbl="sibTrans2D1" presStyleIdx="0" presStyleCnt="5" custScaleX="125206" custScaleY="100016"/>
      <dgm:spPr/>
      <dgm:t>
        <a:bodyPr/>
        <a:lstStyle/>
        <a:p>
          <a:endParaRPr lang="en-US"/>
        </a:p>
      </dgm:t>
    </dgm:pt>
    <dgm:pt modelId="{C67FC722-21D3-49F0-9B59-88F1169D70E3}" type="pres">
      <dgm:prSet presAssocID="{4B1FDB65-0558-452B-A795-A69C2A172C48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85BB0A19-DB61-4B38-BCC4-51B1CAF89391}" type="pres">
      <dgm:prSet presAssocID="{6ECF84D5-E5CE-43A1-B7F2-11E2EBC83E39}" presName="node" presStyleLbl="node1" presStyleIdx="1" presStyleCnt="5" custScaleX="125206" custScaleY="100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EDD324-FF1F-4CBC-940C-81B7482AC2DC}" type="pres">
      <dgm:prSet presAssocID="{C063B9F5-6ADF-48AD-BB41-B0C49657EE64}" presName="sibTrans" presStyleLbl="sibTrans2D1" presStyleIdx="1" presStyleCnt="5" custScaleX="125206" custScaleY="100016"/>
      <dgm:spPr/>
      <dgm:t>
        <a:bodyPr/>
        <a:lstStyle/>
        <a:p>
          <a:endParaRPr lang="en-US"/>
        </a:p>
      </dgm:t>
    </dgm:pt>
    <dgm:pt modelId="{F37B1355-1137-477E-A56C-BA0FA1863A5C}" type="pres">
      <dgm:prSet presAssocID="{C063B9F5-6ADF-48AD-BB41-B0C49657EE64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7B20D65D-26B1-4361-9859-6315A6C8C300}" type="pres">
      <dgm:prSet presAssocID="{A2147F5D-7905-417E-86FD-867D93FA11B5}" presName="node" presStyleLbl="node1" presStyleIdx="2" presStyleCnt="5" custScaleX="125206" custScaleY="100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5E781F-E0D6-42A0-BDD0-9D4A7CCB2F77}" type="pres">
      <dgm:prSet presAssocID="{D3204C7B-66CB-440B-9A6C-C2C48934ACF8}" presName="sibTrans" presStyleLbl="sibTrans2D1" presStyleIdx="2" presStyleCnt="5" custScaleX="125206" custScaleY="100016"/>
      <dgm:spPr/>
      <dgm:t>
        <a:bodyPr/>
        <a:lstStyle/>
        <a:p>
          <a:endParaRPr lang="en-US"/>
        </a:p>
      </dgm:t>
    </dgm:pt>
    <dgm:pt modelId="{A937DFF2-FB0D-4DBD-B5FA-BE89D85B6A16}" type="pres">
      <dgm:prSet presAssocID="{D3204C7B-66CB-440B-9A6C-C2C48934ACF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F158EFE3-C480-4D6D-9628-86207E3356DF}" type="pres">
      <dgm:prSet presAssocID="{63FA9B4A-2B9B-4958-90D2-7F7FC2F4E28B}" presName="node" presStyleLbl="node1" presStyleIdx="3" presStyleCnt="5" custScaleX="125206" custScaleY="100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CC2C88-B9C3-4ED5-8A29-55A48D1272D6}" type="pres">
      <dgm:prSet presAssocID="{19FAC710-BBA2-48FA-95F2-717BCADF27BA}" presName="sibTrans" presStyleLbl="sibTrans2D1" presStyleIdx="3" presStyleCnt="5" custScaleX="125206" custScaleY="100016"/>
      <dgm:spPr/>
      <dgm:t>
        <a:bodyPr/>
        <a:lstStyle/>
        <a:p>
          <a:endParaRPr lang="en-US"/>
        </a:p>
      </dgm:t>
    </dgm:pt>
    <dgm:pt modelId="{65F4E473-18ED-4F53-882A-61271D89FE36}" type="pres">
      <dgm:prSet presAssocID="{19FAC710-BBA2-48FA-95F2-717BCADF27BA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AF742BF5-9B8B-45E9-9F66-A227093B043A}" type="pres">
      <dgm:prSet presAssocID="{DDB7E1DA-6967-46CD-96A7-F535B982FCBC}" presName="node" presStyleLbl="node1" presStyleIdx="4" presStyleCnt="5" custScaleX="125206" custScaleY="100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884850-084A-46B3-93CA-458DB15F74EC}" type="pres">
      <dgm:prSet presAssocID="{70B3EFED-8A6B-4917-9227-648C285B88EB}" presName="sibTrans" presStyleLbl="sibTrans2D1" presStyleIdx="4" presStyleCnt="5" custScaleX="125206" custScaleY="100016"/>
      <dgm:spPr/>
      <dgm:t>
        <a:bodyPr/>
        <a:lstStyle/>
        <a:p>
          <a:endParaRPr lang="en-US"/>
        </a:p>
      </dgm:t>
    </dgm:pt>
    <dgm:pt modelId="{E606FC74-01B4-4E14-A221-5727C5425407}" type="pres">
      <dgm:prSet presAssocID="{70B3EFED-8A6B-4917-9227-648C285B88EB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CE0EDA3-1013-4690-B5DC-35C498E88CAE}" type="presOf" srcId="{70B3EFED-8A6B-4917-9227-648C285B88EB}" destId="{EC884850-084A-46B3-93CA-458DB15F74EC}" srcOrd="0" destOrd="0" presId="urn:microsoft.com/office/officeart/2005/8/layout/cycle2"/>
    <dgm:cxn modelId="{6CC84103-69DE-47D1-82CC-2D9FFDD9D9A5}" srcId="{F2377B9A-BDC9-4F29-9CCD-7CC1B3DBC3F1}" destId="{A2147F5D-7905-417E-86FD-867D93FA11B5}" srcOrd="2" destOrd="0" parTransId="{551C1AD8-CB40-45EA-AEAB-54C409C7442A}" sibTransId="{D3204C7B-66CB-440B-9A6C-C2C48934ACF8}"/>
    <dgm:cxn modelId="{AD7FE345-1A2E-40E7-AF50-CA82B97D577D}" srcId="{F2377B9A-BDC9-4F29-9CCD-7CC1B3DBC3F1}" destId="{DDB7E1DA-6967-46CD-96A7-F535B982FCBC}" srcOrd="4" destOrd="0" parTransId="{F8EDC8E2-2708-4381-8658-F03A3CFD9CBD}" sibTransId="{70B3EFED-8A6B-4917-9227-648C285B88EB}"/>
    <dgm:cxn modelId="{75954AB7-9224-4FDB-A2F3-5CA0ED7397C3}" type="presOf" srcId="{F2377B9A-BDC9-4F29-9CCD-7CC1B3DBC3F1}" destId="{E300FD23-78CD-414C-9153-3A887888F581}" srcOrd="0" destOrd="0" presId="urn:microsoft.com/office/officeart/2005/8/layout/cycle2"/>
    <dgm:cxn modelId="{CD5A4BAB-E0B8-4B1F-BDD1-05BD2A2FDEC9}" type="presOf" srcId="{4B1FDB65-0558-452B-A795-A69C2A172C48}" destId="{C67FC722-21D3-49F0-9B59-88F1169D70E3}" srcOrd="1" destOrd="0" presId="urn:microsoft.com/office/officeart/2005/8/layout/cycle2"/>
    <dgm:cxn modelId="{60C91F2E-317A-48FA-B528-728A544BB593}" type="presOf" srcId="{63FA9B4A-2B9B-4958-90D2-7F7FC2F4E28B}" destId="{F158EFE3-C480-4D6D-9628-86207E3356DF}" srcOrd="0" destOrd="0" presId="urn:microsoft.com/office/officeart/2005/8/layout/cycle2"/>
    <dgm:cxn modelId="{243FBD7B-40C0-4112-B250-A1105773FF49}" type="presOf" srcId="{6ECF84D5-E5CE-43A1-B7F2-11E2EBC83E39}" destId="{85BB0A19-DB61-4B38-BCC4-51B1CAF89391}" srcOrd="0" destOrd="0" presId="urn:microsoft.com/office/officeart/2005/8/layout/cycle2"/>
    <dgm:cxn modelId="{FB3DE4AF-D94D-4B8A-809A-5EAD70411200}" type="presOf" srcId="{C063B9F5-6ADF-48AD-BB41-B0C49657EE64}" destId="{F37B1355-1137-477E-A56C-BA0FA1863A5C}" srcOrd="1" destOrd="0" presId="urn:microsoft.com/office/officeart/2005/8/layout/cycle2"/>
    <dgm:cxn modelId="{93290B54-5EF7-4BFA-B117-67ADFEF63523}" type="presOf" srcId="{19FAC710-BBA2-48FA-95F2-717BCADF27BA}" destId="{65F4E473-18ED-4F53-882A-61271D89FE36}" srcOrd="1" destOrd="0" presId="urn:microsoft.com/office/officeart/2005/8/layout/cycle2"/>
    <dgm:cxn modelId="{6DD73F9C-E31B-4A8F-B073-A56290DE7838}" type="presOf" srcId="{D3204C7B-66CB-440B-9A6C-C2C48934ACF8}" destId="{105E781F-E0D6-42A0-BDD0-9D4A7CCB2F77}" srcOrd="0" destOrd="0" presId="urn:microsoft.com/office/officeart/2005/8/layout/cycle2"/>
    <dgm:cxn modelId="{1AAEC62F-1231-462E-AD84-05A0B193CD74}" type="presOf" srcId="{72F5E956-16D8-4ADD-850B-6C1E73A96112}" destId="{3F9C42BB-CB05-4327-A04E-A7A32DD5A7E7}" srcOrd="0" destOrd="0" presId="urn:microsoft.com/office/officeart/2005/8/layout/cycle2"/>
    <dgm:cxn modelId="{EEB34296-95C4-43F2-A717-E8329E56332D}" srcId="{F2377B9A-BDC9-4F29-9CCD-7CC1B3DBC3F1}" destId="{72F5E956-16D8-4ADD-850B-6C1E73A96112}" srcOrd="0" destOrd="0" parTransId="{3E6C6BDA-8BDB-4EA4-A8B0-38B235CD1701}" sibTransId="{4B1FDB65-0558-452B-A795-A69C2A172C48}"/>
    <dgm:cxn modelId="{258EA804-CC60-4BD8-8712-ED7CE4B3D69B}" type="presOf" srcId="{DDB7E1DA-6967-46CD-96A7-F535B982FCBC}" destId="{AF742BF5-9B8B-45E9-9F66-A227093B043A}" srcOrd="0" destOrd="0" presId="urn:microsoft.com/office/officeart/2005/8/layout/cycle2"/>
    <dgm:cxn modelId="{742E5C86-C21E-4EF0-91B4-6ADE66CC0129}" type="presOf" srcId="{C063B9F5-6ADF-48AD-BB41-B0C49657EE64}" destId="{CBEDD324-FF1F-4CBC-940C-81B7482AC2DC}" srcOrd="0" destOrd="0" presId="urn:microsoft.com/office/officeart/2005/8/layout/cycle2"/>
    <dgm:cxn modelId="{9FF69CDE-741A-4CD0-B386-A6E3731C355A}" srcId="{F2377B9A-BDC9-4F29-9CCD-7CC1B3DBC3F1}" destId="{6ECF84D5-E5CE-43A1-B7F2-11E2EBC83E39}" srcOrd="1" destOrd="0" parTransId="{CAACD345-B231-4A8E-B039-887A0ED2195D}" sibTransId="{C063B9F5-6ADF-48AD-BB41-B0C49657EE64}"/>
    <dgm:cxn modelId="{4B53EDC4-7480-4C11-B092-8084061CEBBD}" type="presOf" srcId="{19FAC710-BBA2-48FA-95F2-717BCADF27BA}" destId="{FDCC2C88-B9C3-4ED5-8A29-55A48D1272D6}" srcOrd="0" destOrd="0" presId="urn:microsoft.com/office/officeart/2005/8/layout/cycle2"/>
    <dgm:cxn modelId="{DD7B446D-56E6-4B3F-93AE-AC7269157CF9}" type="presOf" srcId="{D3204C7B-66CB-440B-9A6C-C2C48934ACF8}" destId="{A937DFF2-FB0D-4DBD-B5FA-BE89D85B6A16}" srcOrd="1" destOrd="0" presId="urn:microsoft.com/office/officeart/2005/8/layout/cycle2"/>
    <dgm:cxn modelId="{109FF22F-8E83-4161-A7EF-E69EFB6452C5}" srcId="{F2377B9A-BDC9-4F29-9CCD-7CC1B3DBC3F1}" destId="{63FA9B4A-2B9B-4958-90D2-7F7FC2F4E28B}" srcOrd="3" destOrd="0" parTransId="{09644131-0EE0-4506-8595-6A8A63E0308B}" sibTransId="{19FAC710-BBA2-48FA-95F2-717BCADF27BA}"/>
    <dgm:cxn modelId="{F312D34D-FC22-449C-916B-C0AD467D85EA}" type="presOf" srcId="{4B1FDB65-0558-452B-A795-A69C2A172C48}" destId="{78BBA961-63A1-4AC7-964F-97E1EFB3E156}" srcOrd="0" destOrd="0" presId="urn:microsoft.com/office/officeart/2005/8/layout/cycle2"/>
    <dgm:cxn modelId="{AE531A8E-2020-422B-9B2E-E6BF51666B5E}" type="presOf" srcId="{A2147F5D-7905-417E-86FD-867D93FA11B5}" destId="{7B20D65D-26B1-4361-9859-6315A6C8C300}" srcOrd="0" destOrd="0" presId="urn:microsoft.com/office/officeart/2005/8/layout/cycle2"/>
    <dgm:cxn modelId="{3A6703FE-FE59-4829-BF99-0C1F05411CF2}" type="presOf" srcId="{70B3EFED-8A6B-4917-9227-648C285B88EB}" destId="{E606FC74-01B4-4E14-A221-5727C5425407}" srcOrd="1" destOrd="0" presId="urn:microsoft.com/office/officeart/2005/8/layout/cycle2"/>
    <dgm:cxn modelId="{15461A3F-A2BC-42EB-9E7C-775CA6E0D5CD}" type="presParOf" srcId="{E300FD23-78CD-414C-9153-3A887888F581}" destId="{3F9C42BB-CB05-4327-A04E-A7A32DD5A7E7}" srcOrd="0" destOrd="0" presId="urn:microsoft.com/office/officeart/2005/8/layout/cycle2"/>
    <dgm:cxn modelId="{4787A072-04C3-44D1-BFB3-4845C290A558}" type="presParOf" srcId="{E300FD23-78CD-414C-9153-3A887888F581}" destId="{78BBA961-63A1-4AC7-964F-97E1EFB3E156}" srcOrd="1" destOrd="0" presId="urn:microsoft.com/office/officeart/2005/8/layout/cycle2"/>
    <dgm:cxn modelId="{A2E9F958-38C1-44BB-8CD5-C0673E852737}" type="presParOf" srcId="{78BBA961-63A1-4AC7-964F-97E1EFB3E156}" destId="{C67FC722-21D3-49F0-9B59-88F1169D70E3}" srcOrd="0" destOrd="0" presId="urn:microsoft.com/office/officeart/2005/8/layout/cycle2"/>
    <dgm:cxn modelId="{CF932481-876C-480F-B52B-3A309BB20123}" type="presParOf" srcId="{E300FD23-78CD-414C-9153-3A887888F581}" destId="{85BB0A19-DB61-4B38-BCC4-51B1CAF89391}" srcOrd="2" destOrd="0" presId="urn:microsoft.com/office/officeart/2005/8/layout/cycle2"/>
    <dgm:cxn modelId="{331E978B-5B83-4A4A-8389-D143DB752CF9}" type="presParOf" srcId="{E300FD23-78CD-414C-9153-3A887888F581}" destId="{CBEDD324-FF1F-4CBC-940C-81B7482AC2DC}" srcOrd="3" destOrd="0" presId="urn:microsoft.com/office/officeart/2005/8/layout/cycle2"/>
    <dgm:cxn modelId="{A7A97B78-10A5-43FB-87AA-427E81520019}" type="presParOf" srcId="{CBEDD324-FF1F-4CBC-940C-81B7482AC2DC}" destId="{F37B1355-1137-477E-A56C-BA0FA1863A5C}" srcOrd="0" destOrd="0" presId="urn:microsoft.com/office/officeart/2005/8/layout/cycle2"/>
    <dgm:cxn modelId="{07C3F72C-65AC-4B1E-AD1B-B1C39B8FAB32}" type="presParOf" srcId="{E300FD23-78CD-414C-9153-3A887888F581}" destId="{7B20D65D-26B1-4361-9859-6315A6C8C300}" srcOrd="4" destOrd="0" presId="urn:microsoft.com/office/officeart/2005/8/layout/cycle2"/>
    <dgm:cxn modelId="{28495469-D980-4035-9FDF-37622CA8C8A5}" type="presParOf" srcId="{E300FD23-78CD-414C-9153-3A887888F581}" destId="{105E781F-E0D6-42A0-BDD0-9D4A7CCB2F77}" srcOrd="5" destOrd="0" presId="urn:microsoft.com/office/officeart/2005/8/layout/cycle2"/>
    <dgm:cxn modelId="{1320FE7E-8339-4CBC-B763-8BA3D74D1716}" type="presParOf" srcId="{105E781F-E0D6-42A0-BDD0-9D4A7CCB2F77}" destId="{A937DFF2-FB0D-4DBD-B5FA-BE89D85B6A16}" srcOrd="0" destOrd="0" presId="urn:microsoft.com/office/officeart/2005/8/layout/cycle2"/>
    <dgm:cxn modelId="{98670050-C11F-4196-A848-415B9E4925A7}" type="presParOf" srcId="{E300FD23-78CD-414C-9153-3A887888F581}" destId="{F158EFE3-C480-4D6D-9628-86207E3356DF}" srcOrd="6" destOrd="0" presId="urn:microsoft.com/office/officeart/2005/8/layout/cycle2"/>
    <dgm:cxn modelId="{5000758B-FA1C-4771-A838-F35ABEA6F9DA}" type="presParOf" srcId="{E300FD23-78CD-414C-9153-3A887888F581}" destId="{FDCC2C88-B9C3-4ED5-8A29-55A48D1272D6}" srcOrd="7" destOrd="0" presId="urn:microsoft.com/office/officeart/2005/8/layout/cycle2"/>
    <dgm:cxn modelId="{DC09F2DC-2C17-4566-BE37-888DE97AB7D5}" type="presParOf" srcId="{FDCC2C88-B9C3-4ED5-8A29-55A48D1272D6}" destId="{65F4E473-18ED-4F53-882A-61271D89FE36}" srcOrd="0" destOrd="0" presId="urn:microsoft.com/office/officeart/2005/8/layout/cycle2"/>
    <dgm:cxn modelId="{A955FE13-0E1E-42B7-8A60-EE015461F4F8}" type="presParOf" srcId="{E300FD23-78CD-414C-9153-3A887888F581}" destId="{AF742BF5-9B8B-45E9-9F66-A227093B043A}" srcOrd="8" destOrd="0" presId="urn:microsoft.com/office/officeart/2005/8/layout/cycle2"/>
    <dgm:cxn modelId="{AC5018BE-BB4C-4F92-8FD5-707D5D9C154F}" type="presParOf" srcId="{E300FD23-78CD-414C-9153-3A887888F581}" destId="{EC884850-084A-46B3-93CA-458DB15F74EC}" srcOrd="9" destOrd="0" presId="urn:microsoft.com/office/officeart/2005/8/layout/cycle2"/>
    <dgm:cxn modelId="{06A9ABC3-68AA-4434-A946-C26C842E9179}" type="presParOf" srcId="{EC884850-084A-46B3-93CA-458DB15F74EC}" destId="{E606FC74-01B4-4E14-A221-5727C5425407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9C42BB-CB05-4327-A04E-A7A32DD5A7E7}">
      <dsp:nvSpPr>
        <dsp:cNvPr id="0" name=""/>
        <dsp:cNvSpPr/>
      </dsp:nvSpPr>
      <dsp:spPr>
        <a:xfrm>
          <a:off x="3275061" y="2"/>
          <a:ext cx="2593877" cy="20720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C00000"/>
              </a:solidFill>
            </a:rPr>
            <a:t>Strengths</a:t>
          </a:r>
          <a:r>
            <a:rPr lang="zh-TW" sz="3200" kern="1200" dirty="0" smtClean="0">
              <a:solidFill>
                <a:srgbClr val="C00000"/>
              </a:solidFill>
            </a:rPr>
            <a:t>長處</a:t>
          </a:r>
          <a:endParaRPr lang="en-US" sz="3200" kern="1200" dirty="0">
            <a:solidFill>
              <a:srgbClr val="C00000"/>
            </a:solidFill>
          </a:endParaRPr>
        </a:p>
      </dsp:txBody>
      <dsp:txXfrm>
        <a:off x="3654925" y="303442"/>
        <a:ext cx="1834149" cy="1465138"/>
      </dsp:txXfrm>
    </dsp:sp>
    <dsp:sp modelId="{78BBA961-63A1-4AC7-964F-97E1EFB3E156}">
      <dsp:nvSpPr>
        <dsp:cNvPr id="0" name=""/>
        <dsp:cNvSpPr/>
      </dsp:nvSpPr>
      <dsp:spPr>
        <a:xfrm rot="2160000">
          <a:off x="5576167" y="1593889"/>
          <a:ext cx="489884" cy="699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5590201" y="1690558"/>
        <a:ext cx="342919" cy="419584"/>
      </dsp:txXfrm>
    </dsp:sp>
    <dsp:sp modelId="{85BB0A19-DB61-4B38-BCC4-51B1CAF89391}">
      <dsp:nvSpPr>
        <dsp:cNvPr id="0" name=""/>
        <dsp:cNvSpPr/>
      </dsp:nvSpPr>
      <dsp:spPr>
        <a:xfrm>
          <a:off x="5791198" y="1828082"/>
          <a:ext cx="2593877" cy="2072018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Heart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/>
            <a:t>用心</a:t>
          </a:r>
          <a:endParaRPr lang="en-US" sz="3200" kern="1200" dirty="0"/>
        </a:p>
      </dsp:txBody>
      <dsp:txXfrm>
        <a:off x="6171062" y="2131522"/>
        <a:ext cx="1834149" cy="1465138"/>
      </dsp:txXfrm>
    </dsp:sp>
    <dsp:sp modelId="{CBEDD324-FF1F-4CBC-940C-81B7482AC2DC}">
      <dsp:nvSpPr>
        <dsp:cNvPr id="0" name=""/>
        <dsp:cNvSpPr/>
      </dsp:nvSpPr>
      <dsp:spPr>
        <a:xfrm rot="6480000">
          <a:off x="6279998" y="3979102"/>
          <a:ext cx="664480" cy="699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10800000">
        <a:off x="6410470" y="4024169"/>
        <a:ext cx="465136" cy="419584"/>
      </dsp:txXfrm>
    </dsp:sp>
    <dsp:sp modelId="{7B20D65D-26B1-4361-9859-6315A6C8C300}">
      <dsp:nvSpPr>
        <dsp:cNvPr id="0" name=""/>
        <dsp:cNvSpPr/>
      </dsp:nvSpPr>
      <dsp:spPr>
        <a:xfrm>
          <a:off x="4830119" y="4785978"/>
          <a:ext cx="2593877" cy="2072018"/>
        </a:xfrm>
        <a:prstGeom prst="ellipse">
          <a:avLst/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Attitude</a:t>
          </a:r>
          <a:r>
            <a:rPr lang="zh-TW" sz="3200" kern="1200" dirty="0" smtClean="0"/>
            <a:t>態度</a:t>
          </a:r>
          <a:endParaRPr lang="en-US" sz="3200" kern="1200" dirty="0"/>
        </a:p>
      </dsp:txBody>
      <dsp:txXfrm>
        <a:off x="5209983" y="5089418"/>
        <a:ext cx="1834149" cy="1465138"/>
      </dsp:txXfrm>
    </dsp:sp>
    <dsp:sp modelId="{105E781F-E0D6-42A0-BDD0-9D4A7CCB2F77}">
      <dsp:nvSpPr>
        <dsp:cNvPr id="0" name=""/>
        <dsp:cNvSpPr/>
      </dsp:nvSpPr>
      <dsp:spPr>
        <a:xfrm rot="10800000">
          <a:off x="4408457" y="5472335"/>
          <a:ext cx="342571" cy="699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10800000">
        <a:off x="4511228" y="5612196"/>
        <a:ext cx="239800" cy="419584"/>
      </dsp:txXfrm>
    </dsp:sp>
    <dsp:sp modelId="{F158EFE3-C480-4D6D-9628-86207E3356DF}">
      <dsp:nvSpPr>
        <dsp:cNvPr id="0" name=""/>
        <dsp:cNvSpPr/>
      </dsp:nvSpPr>
      <dsp:spPr>
        <a:xfrm>
          <a:off x="1720003" y="4785978"/>
          <a:ext cx="2593877" cy="2072018"/>
        </a:xfrm>
        <a:prstGeom prst="ellipse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Personality</a:t>
          </a:r>
          <a:r>
            <a:rPr lang="zh-TW" sz="3200" kern="1200" dirty="0" smtClean="0"/>
            <a:t>個性</a:t>
          </a:r>
          <a:endParaRPr lang="en-US" sz="3200" kern="1200" dirty="0"/>
        </a:p>
      </dsp:txBody>
      <dsp:txXfrm>
        <a:off x="2099867" y="5089418"/>
        <a:ext cx="1834149" cy="1465138"/>
      </dsp:txXfrm>
    </dsp:sp>
    <dsp:sp modelId="{FDCC2C88-B9C3-4ED5-8A29-55A48D1272D6}">
      <dsp:nvSpPr>
        <dsp:cNvPr id="0" name=""/>
        <dsp:cNvSpPr/>
      </dsp:nvSpPr>
      <dsp:spPr>
        <a:xfrm rot="15120000">
          <a:off x="2208803" y="4007671"/>
          <a:ext cx="664480" cy="699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 rot="10800000">
        <a:off x="2339275" y="4242326"/>
        <a:ext cx="465136" cy="419584"/>
      </dsp:txXfrm>
    </dsp:sp>
    <dsp:sp modelId="{AF742BF5-9B8B-45E9-9F66-A227093B043A}">
      <dsp:nvSpPr>
        <dsp:cNvPr id="0" name=""/>
        <dsp:cNvSpPr/>
      </dsp:nvSpPr>
      <dsp:spPr>
        <a:xfrm>
          <a:off x="758924" y="1828082"/>
          <a:ext cx="2593877" cy="2072018"/>
        </a:xfrm>
        <a:prstGeom prst="ellipse">
          <a:avLst/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Experience</a:t>
          </a:r>
          <a:r>
            <a:rPr lang="zh-TW" sz="3200" kern="1200" dirty="0" smtClean="0"/>
            <a:t>經驗</a:t>
          </a:r>
          <a:endParaRPr lang="en-US" sz="3200" kern="1200" dirty="0"/>
        </a:p>
      </dsp:txBody>
      <dsp:txXfrm>
        <a:off x="1138788" y="2131522"/>
        <a:ext cx="1834149" cy="1465138"/>
      </dsp:txXfrm>
    </dsp:sp>
    <dsp:sp modelId="{EC884850-084A-46B3-93CA-458DB15F74EC}">
      <dsp:nvSpPr>
        <dsp:cNvPr id="0" name=""/>
        <dsp:cNvSpPr/>
      </dsp:nvSpPr>
      <dsp:spPr>
        <a:xfrm rot="19440000">
          <a:off x="3060030" y="1606907"/>
          <a:ext cx="489884" cy="6993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/>
        </a:p>
      </dsp:txBody>
      <dsp:txXfrm>
        <a:off x="3074064" y="1789960"/>
        <a:ext cx="342919" cy="419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B694149-90E8-43B0-B0B2-D7413A0805D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A542CD5-D8AE-4F62-8C81-FF01E96856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297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76443B-151E-4D2C-A94F-67F6A1FE0C8A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2525"/>
            <a:ext cx="3011488" cy="461963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AD532DF-C1C2-460B-B904-BB2531B605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9639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EC3A42-2401-4880-9A91-9BC40B497C1A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418A15D-D81F-420C-9E81-2F64C1C1D0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89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204B5-0198-4145-BAA5-B979A546FACC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DA6A3-F75F-401B-ADA1-F0F7E90277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01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1ABB1-5991-4A38-A0B8-4A4D2ECCFFB9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59C73-E360-48FC-B861-2CE79209F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346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i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876800"/>
          </a:xfrm>
        </p:spPr>
        <p:txBody>
          <a:bodyPr/>
          <a:lstStyle>
            <a:lvl1pPr marL="0" indent="0" algn="l">
              <a:spcBef>
                <a:spcPts val="600"/>
              </a:spcBef>
              <a:buFontTx/>
              <a:buNone/>
              <a:defRPr sz="4200" baseline="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1876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668432" y="5257800"/>
            <a:ext cx="5733941" cy="14927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3000" b="1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請將手機轉成靜音或關機</a:t>
            </a:r>
            <a:endParaRPr lang="en-US" altLang="zh-TW" sz="3000" b="1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zh-TW" alt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奧斯汀台灣基督長老教會</a:t>
            </a:r>
            <a:endParaRPr lang="en-US" altLang="zh-TW" sz="2800" dirty="0">
              <a:effectLst>
                <a:glow rad="139700">
                  <a:schemeClr val="bg1">
                    <a:alpha val="40000"/>
                  </a:schemeClr>
                </a:glow>
              </a:effectLst>
              <a:latin typeface="+mn-lt"/>
              <a:ea typeface="+mn-ea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effectLst>
                  <a:glow rad="139700">
                    <a:schemeClr val="bg1">
                      <a:alpha val="40000"/>
                    </a:schemeClr>
                  </a:glow>
                </a:effectLst>
                <a:latin typeface="+mn-lt"/>
                <a:ea typeface="+mn-ea"/>
              </a:rPr>
              <a:t>Austin Taiwanese Presbyterian Church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74320"/>
            <a:ext cx="7772400" cy="1325880"/>
          </a:xfrm>
        </p:spPr>
        <p:txBody>
          <a:bodyPr/>
          <a:lstStyle>
            <a:lvl1pPr>
              <a:defRPr sz="4600" baseline="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752600"/>
            <a:ext cx="7391400" cy="3505200"/>
          </a:xfrm>
        </p:spPr>
        <p:txBody>
          <a:bodyPr/>
          <a:lstStyle>
            <a:lvl1pPr marL="0" indent="0" algn="ctr">
              <a:buNone/>
              <a:defRPr sz="3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237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s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086600" cy="914400"/>
          </a:xfrm>
        </p:spPr>
        <p:txBody>
          <a:bodyPr/>
          <a:lstStyle>
            <a:lvl1pPr>
              <a:defRPr sz="4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1298448"/>
            <a:ext cx="7772400" cy="4873752"/>
          </a:xfrm>
        </p:spPr>
        <p:txBody>
          <a:bodyPr/>
          <a:lstStyle>
            <a:lvl1pPr>
              <a:buFontTx/>
              <a:buNone/>
              <a:defRPr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479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ponsiv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304800"/>
            <a:ext cx="7772400" cy="5867400"/>
          </a:xfrm>
        </p:spPr>
        <p:txBody>
          <a:bodyPr/>
          <a:lstStyle>
            <a:lvl1pPr marL="0" indent="0" algn="l">
              <a:buFontTx/>
              <a:buNone/>
              <a:defRPr sz="4200" baseline="0"/>
            </a:lvl1pPr>
            <a:lvl2pPr marL="0">
              <a:buFont typeface="Wingdings" pitchFamily="2" charset="2"/>
              <a:buChar char="Ø"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62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1502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Slide_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"/>
            <a:ext cx="7772400" cy="632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890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533400" y="228600"/>
            <a:ext cx="4953000" cy="5257800"/>
          </a:xfrm>
        </p:spPr>
        <p:txBody>
          <a:bodyPr>
            <a:normAutofit/>
          </a:bodyPr>
          <a:lstStyle/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4953000" cy="632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549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53000"/>
            <a:ext cx="5486400" cy="1676400"/>
          </a:xfrm>
        </p:spPr>
        <p:txBody>
          <a:bodyPr/>
          <a:lstStyle>
            <a:lvl1pPr algn="ctr">
              <a:defRPr sz="32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81000"/>
            <a:ext cx="7315200" cy="4495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76969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760A58-4E4E-4082-8939-A4F837C703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36587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E846AB-0B70-4BAE-A312-23080AA7ED23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AF6EEE7-4C78-4A76-816C-BB479D280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0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08603-E3AB-47F8-A3DD-55230402E4B5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03132-453F-40A8-B173-D5E901428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6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7D28A5-BC4D-45B0-866D-72DE73253C90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72E99E-E85F-4A39-80C8-6710BC39AD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69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C3EC-26D2-4FFE-87A8-D6228F295BFC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7651C-9624-437D-A8F3-21DB850B17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7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50CC2F-FCDD-4406-AFD6-CC25528F2DA9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7AB1B2-A0E1-491C-A7EC-49A5141A49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79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05CF2A-F7C6-436F-8389-AB07BDA9B935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6184F9-3212-48E6-AADC-72CA6E4BFA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28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ea typeface="+mn-ea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94069B0-2E3F-4A73-BBE5-301DE4101754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2E376A5-BD66-4650-843C-374688B6D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5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>
                <a:alpha val="50000"/>
              </a:schemeClr>
            </a:gs>
            <a:gs pos="64999">
              <a:srgbClr val="F0EBD5"/>
            </a:gs>
            <a:gs pos="100000">
              <a:srgbClr val="D1C39F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5907F301-3090-4EF5-804B-1CDC07FE9A8F}" type="datetimeFigureOut">
              <a:rPr lang="en-US"/>
              <a:pPr>
                <a:defRPr/>
              </a:pPr>
              <a:t>1/5/2014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  <a:cs typeface="+mn-cs"/>
              </a:defRPr>
            </a:lvl1pPr>
            <a:extLst/>
          </a:lstStyle>
          <a:p>
            <a:pPr>
              <a:defRPr/>
            </a:pPr>
            <a:fld id="{A4EACA96-D31D-47DD-B170-3F1B26731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57" r:id="rId1"/>
    <p:sldLayoutId id="2147487658" r:id="rId2"/>
    <p:sldLayoutId id="2147487659" r:id="rId3"/>
    <p:sldLayoutId id="2147487660" r:id="rId4"/>
    <p:sldLayoutId id="2147487661" r:id="rId5"/>
    <p:sldLayoutId id="2147487662" r:id="rId6"/>
    <p:sldLayoutId id="2147487663" r:id="rId7"/>
    <p:sldLayoutId id="2147487664" r:id="rId8"/>
    <p:sldLayoutId id="2147487665" r:id="rId9"/>
    <p:sldLayoutId id="2147487666" r:id="rId10"/>
    <p:sldLayoutId id="2147487667" r:id="rId11"/>
    <p:sldLayoutId id="2147487668" r:id="rId12"/>
    <p:sldLayoutId id="2147487669" r:id="rId13"/>
    <p:sldLayoutId id="2147487670" r:id="rId14"/>
    <p:sldLayoutId id="2147487671" r:id="rId15"/>
    <p:sldLayoutId id="2147487672" r:id="rId16"/>
    <p:sldLayoutId id="2147487673" r:id="rId17"/>
    <p:sldLayoutId id="2147487674" r:id="rId18"/>
    <p:sldLayoutId id="2147487675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324600" y="5410200"/>
            <a:ext cx="2032000" cy="8302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zh-TW" altLang="en-US" sz="2400" b="1" dirty="0">
                <a:latin typeface="AR Kaiti Medium Big5" pitchFamily="49" charset="-120"/>
                <a:ea typeface="AR Kaiti Medium Big5" pitchFamily="49" charset="-120"/>
              </a:rPr>
              <a:t>彼得前書</a:t>
            </a:r>
            <a:r>
              <a:rPr lang="en-US" sz="2400" b="1" dirty="0">
                <a:latin typeface="AR Kaiti Medium Big5" pitchFamily="49" charset="-120"/>
                <a:ea typeface="AR Kaiti Medium Big5" pitchFamily="49" charset="-120"/>
              </a:rPr>
              <a:t>4:10</a:t>
            </a:r>
          </a:p>
          <a:p>
            <a:pPr>
              <a:defRPr/>
            </a:pPr>
            <a:r>
              <a:rPr lang="zh-TW" altLang="en-US" sz="2400" b="1" dirty="0">
                <a:latin typeface="AR Kaiti Medium Big5" pitchFamily="49" charset="-120"/>
                <a:ea typeface="AR Kaiti Medium Big5" pitchFamily="49" charset="-120"/>
              </a:rPr>
              <a:t>以弗所書</a:t>
            </a:r>
            <a:r>
              <a:rPr lang="en-US" sz="2400" b="1" dirty="0">
                <a:latin typeface="AR Kaiti Medium Big5" pitchFamily="49" charset="-120"/>
                <a:ea typeface="AR Kaiti Medium Big5" pitchFamily="49" charset="-120"/>
              </a:rPr>
              <a:t>4:12</a:t>
            </a:r>
          </a:p>
        </p:txBody>
      </p:sp>
      <p:sp>
        <p:nvSpPr>
          <p:cNvPr id="21507" name="Rectangle 5"/>
          <p:cNvSpPr>
            <a:spLocks noChangeArrowheads="1"/>
          </p:cNvSpPr>
          <p:nvPr/>
        </p:nvSpPr>
        <p:spPr bwMode="auto">
          <a:xfrm>
            <a:off x="762000" y="401638"/>
            <a:ext cx="7315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9600">
                <a:solidFill>
                  <a:srgbClr val="00206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人人裝備</a:t>
            </a:r>
            <a:endParaRPr lang="en-US" altLang="zh-TW" sz="9600">
              <a:solidFill>
                <a:srgbClr val="002060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  <a:p>
            <a:pPr algn="ctr"/>
            <a:r>
              <a:rPr lang="zh-TW" altLang="en-US" sz="9600">
                <a:solidFill>
                  <a:srgbClr val="002060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   進入社區</a:t>
            </a:r>
          </a:p>
        </p:txBody>
      </p:sp>
      <p:pic>
        <p:nvPicPr>
          <p:cNvPr id="21508" name="Picture 5" descr="https://encrypted-tbn0.gstatic.com/images?q=tbn:ANd9GcQa7fzs82yeAu4GmJBqGS6QSMQdCfpBVwqxLhJ9Il2SRUJ1jRXms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76600"/>
            <a:ext cx="5948363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9C42BB-CB05-4327-A04E-A7A32DD5A7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3F9C42BB-CB05-4327-A04E-A7A32DD5A7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8BBA961-63A1-4AC7-964F-97E1EFB3E1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78BBA961-63A1-4AC7-964F-97E1EFB3E1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5BB0A19-DB61-4B38-BCC4-51B1CAF893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85BB0A19-DB61-4B38-BCC4-51B1CAF893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EDD324-FF1F-4CBC-940C-81B7482AC2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CBEDD324-FF1F-4CBC-940C-81B7482AC2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20D65D-26B1-4361-9859-6315A6C8C3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B20D65D-26B1-4361-9859-6315A6C8C3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05E781F-E0D6-42A0-BDD0-9D4A7CCB2F7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105E781F-E0D6-42A0-BDD0-9D4A7CCB2F7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58EFE3-C480-4D6D-9628-86207E335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158EFE3-C480-4D6D-9628-86207E335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CC2C88-B9C3-4ED5-8A29-55A48D1272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FDCC2C88-B9C3-4ED5-8A29-55A48D1272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742BF5-9B8B-45E9-9F66-A227093B04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AF742BF5-9B8B-45E9-9F66-A227093B04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C884850-084A-46B3-93CA-458DB15F74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EC884850-084A-46B3-93CA-458DB15F74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33400" y="579438"/>
            <a:ext cx="6956425" cy="830262"/>
          </a:xfrm>
          <a:prstGeom prst="rect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二</a:t>
            </a: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、不</a:t>
            </a: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同恩賜、彼此配</a:t>
            </a: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搭</a:t>
            </a:r>
            <a:endParaRPr lang="en-US" sz="4800" dirty="0">
              <a:latin typeface="AR Maokai Heavy Big5" pitchFamily="49" charset="-120"/>
              <a:ea typeface="AR Maokai Heavy Big5" pitchFamily="49" charset="-120"/>
            </a:endParaRPr>
          </a:p>
        </p:txBody>
      </p:sp>
      <p:pic>
        <p:nvPicPr>
          <p:cNvPr id="28678" name="Picture 6" descr="http://travel.udn.com/magimages/20/PROJ_ARTICLE/171_1154/f_81997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133600"/>
            <a:ext cx="4876800" cy="39162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477000" y="5410200"/>
            <a:ext cx="14160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</a:rPr>
              <a:t>陳星合</a:t>
            </a:r>
            <a:endParaRPr lang="en-US" altLang="en-US" sz="3200">
              <a:solidFill>
                <a:schemeClr val="bg1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750888"/>
            <a:ext cx="7848600" cy="107791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各人要照所得的恩賜彼此服侍，做神百般恩賜的好管家。（彼得前書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4:10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200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85800" y="2732088"/>
            <a:ext cx="77724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第一、「所得的恩賜」代表恩賜（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Gift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）是上帝賞賜給你，是白白得到的禮物。</a:t>
            </a:r>
            <a:endParaRPr lang="en-US" altLang="en-US" sz="3200" b="1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62000" y="4343400"/>
            <a:ext cx="76200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第二、聖經中總共提到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21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種恩賜，並不代表全部只有這</a:t>
            </a:r>
            <a:r>
              <a:rPr lang="en-US" altLang="en-US" sz="3200" b="1">
                <a:latin typeface="AR Kaiti Medium Big5" pitchFamily="49" charset="-120"/>
                <a:ea typeface="AR Kaiti Medium Big5" pitchFamily="49" charset="-120"/>
              </a:rPr>
              <a:t>21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</a:rPr>
              <a:t>種恩賜，彼得說「神百般恩賜」表明恩賜的多樣性。</a:t>
            </a:r>
            <a:endParaRPr lang="en-US" altLang="en-US" sz="3200" b="1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81000" y="381000"/>
            <a:ext cx="6956425" cy="830263"/>
          </a:xfrm>
          <a:prstGeom prst="rect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二</a:t>
            </a: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、人</a:t>
            </a:r>
            <a:r>
              <a:rPr lang="zh-TW" altLang="en-US" sz="4800" dirty="0">
                <a:latin typeface="AR Maokai Heavy Big5" pitchFamily="49" charset="-120"/>
                <a:ea typeface="AR Maokai Heavy Big5" pitchFamily="49" charset="-120"/>
              </a:rPr>
              <a:t>人裝備、進入社區</a:t>
            </a:r>
            <a:endParaRPr lang="en-US" altLang="en-US" sz="4800" dirty="0">
              <a:latin typeface="AR Maokai Heavy Big5" pitchFamily="49" charset="-120"/>
              <a:ea typeface="AR Maokai Heavy Big5" pitchFamily="49" charset="-120"/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381000" y="1371600"/>
            <a:ext cx="85344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為要</a:t>
            </a:r>
            <a:r>
              <a:rPr lang="zh-TW" altLang="en-US" sz="3200" b="1">
                <a:solidFill>
                  <a:srgbClr val="C00000"/>
                </a:solidFill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成全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聖徒，各盡其職，建立基督的身體。（以弗所書</a:t>
            </a:r>
            <a:r>
              <a:rPr lang="en-US" altLang="zh-TW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4:12</a:t>
            </a:r>
            <a:r>
              <a:rPr lang="zh-TW" altLang="en-US" sz="3200" b="1">
                <a:latin typeface="AR Kaiti Medium Big5" pitchFamily="49" charset="-120"/>
                <a:ea typeface="AR Kaiti Medium Big5" pitchFamily="49" charset="-120"/>
                <a:cs typeface="Times New Roman" pitchFamily="18" charset="0"/>
              </a:rPr>
              <a:t>）</a:t>
            </a:r>
            <a:endParaRPr lang="zh-TW" altLang="en-US" sz="3200">
              <a:latin typeface="AR Kaiti Medium Big5" pitchFamily="49" charset="-120"/>
              <a:ea typeface="AR Kaiti Medium Big5" pitchFamily="49" charset="-12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3400" y="2514600"/>
            <a:ext cx="8001000" cy="20621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b="1" dirty="0" err="1">
                <a:latin typeface="AR Kaiti Medium Big5" pitchFamily="49" charset="-120"/>
                <a:ea typeface="AR Kaiti Medium Big5" pitchFamily="49" charset="-120"/>
              </a:rPr>
              <a:t>Katartismos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在全本聖經中出現一次：</a:t>
            </a:r>
            <a:endParaRPr lang="en-US" altLang="zh-TW" sz="32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中文聖經翻譯為「成全」</a:t>
            </a:r>
            <a:endParaRPr lang="en-US" altLang="zh-TW" sz="32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台語聖經是「齊備」</a:t>
            </a:r>
            <a:endParaRPr lang="en-US" altLang="zh-TW" sz="3200" b="1" dirty="0">
              <a:latin typeface="AR Kaiti Medium Big5" pitchFamily="49" charset="-120"/>
              <a:ea typeface="AR Kaiti Medium Big5" pitchFamily="49" charset="-120"/>
            </a:endParaRPr>
          </a:p>
          <a:p>
            <a:pPr>
              <a:defRPr/>
            </a:pP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英文聖經「</a:t>
            </a:r>
            <a:r>
              <a:rPr lang="en-US" sz="3200" b="1" dirty="0">
                <a:latin typeface="AR Kaiti Medium Big5" pitchFamily="49" charset="-120"/>
                <a:ea typeface="AR Kaiti Medium Big5" pitchFamily="49" charset="-120"/>
              </a:rPr>
              <a:t>Prepare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」（預備）</a:t>
            </a:r>
            <a:endParaRPr lang="en-US" sz="3200" b="1" dirty="0">
              <a:latin typeface="AR Kaiti Medium Big5" pitchFamily="49" charset="-120"/>
              <a:ea typeface="AR Kaiti Medium Big5" pitchFamily="49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3400" y="4719638"/>
            <a:ext cx="8001000" cy="206216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TW" altLang="en-US" sz="3200" dirty="0"/>
              <a:t>原文有三個定義：</a:t>
            </a:r>
            <a:endParaRPr lang="en-US" sz="3200" dirty="0"/>
          </a:p>
          <a:p>
            <a:pPr>
              <a:defRPr/>
            </a:pPr>
            <a:r>
              <a:rPr lang="en-US" sz="3200" dirty="0"/>
              <a:t>Complete Furnishing</a:t>
            </a:r>
          </a:p>
          <a:p>
            <a:pPr>
              <a:defRPr/>
            </a:pPr>
            <a:r>
              <a:rPr lang="en-US" sz="3200" dirty="0"/>
              <a:t>Equipping</a:t>
            </a:r>
          </a:p>
          <a:p>
            <a:pPr>
              <a:defRPr/>
            </a:pPr>
            <a:r>
              <a:rPr lang="en-US" sz="3200" dirty="0"/>
              <a:t>to put in order again</a:t>
            </a:r>
            <a:r>
              <a:rPr lang="zh-TW" altLang="en-US" sz="3200" dirty="0"/>
              <a:t>（醫學外科用詞）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7" descr="data:image/jpeg;base64,/9j/4AAQSkZJRgABAQAAAQABAAD/2wCEAAkGBxMTEhUUExMWFhUWGRgaGBgYGB0fGBgdGhocHBgcIBkYHSggGBwlGxwYITEiJSksLi4uFx8zODMsNygtLisBCgoKDg0OGxAQGywkICYsLy0sNCwsLCwtLSw0LCwvLCwsLC0vLCw0LSwsLzQsLCwsLCwsLCwsLCw0LCwsLCwsLP/AABEIARMAtwMBIgACEQEDEQH/xAAbAAACAgMBAAAAAAAAAAAAAAAEBQMGAAECB//EAEAQAAIBAwMCBAQDBAgGAgMAAAECEQADIQQSMQVBEyJRYQYycYGRobEUI0LBBxVSYrLR4fAzNHKCkvEWwiRTY//EABoBAAMBAQEBAAAAAAAAAAAAAAECAwQABQb/xAAwEQABAwMCBAUEAgIDAAAAAAABAAIRAyExEkEEUWHwEyJxgdGRobHhMsEF8RQjM//aAAwDAQACEQMRAD8AD1TGxCoxBS6+/fbDgkTBA2ncQqjI/tdpMEdIv+NeLeIGBHilwjFiWARrJ3fKI38+vPoCly7qbpN1WjuslLLR8stMrLQuAMxM0T0dFXxrzXAmx5NpVAuMBzjssg4mck/X5Qtc2kRvfv1U4umvxRp2u3rlxSwW2gdCkQ7KMyRkgDcPQR9Z60AbwxcbncodwxKglV8uwgCYBYjvJg5rro/Ug1qA8P5QzbSwdT2mRtJECIIgCSYxGmpssVtl3DhtygmVEwESRwIgDPqTWZjT4fhu2EY2+NySuLSidm67cDqwCRKrBkEEiIEtIyQZjafatHROguotwOzI8bl8wBQwMkgktA9MZ4oNdUV8a3ceFb5bpEw/nBWFAGTnH1iKi6JYunwrjXNunALMRuLPkquCBk4zxA7c0ppQAQR/U5/pMFxoOjXrdq3p0ZFdgXKKSd392G8xXaTugDmq3rOk39O1y3KhFCuQDBZSTkBiN+VIKnuR616Hb6m1m+zGwSCrKt2Buww8hcCBhsAZ8pJ7Uv8AiHp1rWWHuWUHjCIIHMHIgjymMyM+WK0UeLLHgVMOzYRfBmfyE4iVXuo37KoCF/duxKwQQQh+bfAJM7gCRAyBMVN0vVae4yl7hsXFZmY5IuLEupdAGXGe+B270q8G3+GwYXDKmcdzgzyP9xTrR3HCvbKhYUEAD5mBIA77TMg5B+s16DuFhukuk37+nypuc0kpj1uy37RZCOl7xGQlSdxO2ACxK5GGHrA96i1HSWS4WFtGt+H4aqJuMuZLbWKySe/96aeaLUWXCuYVlUSVJELB2qQ5MRMYM9qJ0+idb997M+GzW9jtK+EAhDko0kZJMHmPepUqj9Qa3a19/a22/wCEGXNjZVJfiArbdRCm4QCQgkgmWAI4EwNoxj1AptoXa8HVLQDW1UliNpLFlVbTqsFyxLQInGZrnSWLF/VX1azhFwQzIzmBuBCEAggExgiDPOIL+mFi6YuTcYKLbKQSoLR5sSIAUyBMEYzWmr4b6nhkGQO4uuOYTjejhS6WztUOWiQGQ+dvOSQx4K5HBIwTXH7eljUPbXxEbw423GgIz+aAFG0KfKADwPSar2musFuEswDIUZdxHqOAw8RfKQVPr96G0ruxa2btw22AbDCGa2ohjuHm9AAZx3gTJnDiCCf13vz/ACNWE5u3FElrdsAsQMklASzOTGSWkkT22xMCIddedQgbaSAeNpxgbSR6kGcn271DYJulFNwuDATImQw34aRjzRn+dc6+2EDwBlgs7gRAgyB39Jnv61oNIWGURcJrp9Sz2VBwhB+Ztu8DEAQZGO/MRI7utI1tWUAhm2jcrDyfKIhZBJxiIP5VU9FYw53EusrtWG7wI7FTJwJiJiKsGhJLKCbe5fKQoUhpBiZGOTOOB3mvM4ilBhh59EwVluXHIK2r4QrAmSR5w3lYmYzEHdMgzjFUnR3HRyrlg8jCN8sFgJJkkErn2A7GrbrlEXbQLW7gG45wRJhRgi4oXcMqee9Vq3Ye3tcAjyWyH5YT2aIIkFoJwJA5ms/CtGhzT023RJTzQ32OQpYjhI+XJHmY+uYHtWUu0wVVFtR55J4bzKZIgjkgkgz6D2rKzvYA7b3C4FU+7qblvYXZRGxhB84PIIPYQexPA9q30hr1ze2SzP8AOyySMKBxBMwZ9u80drNPYuBS7taMhCsKSIBWYkYBAJPfdgUd0lGRUu29jtcZU8O58vkAtlvKQRtuERHPPIr23Rp0tF/t3+kmmDlO+naS2rix5bl0NNx2jaiEwqmZ8xTcxAJA8nM0dr+oEte05WLbKXDzgFE3bXAIJB2kSDj8DVeHUXNxQ5CFmayx2QWYyYa3uhTPcwTPpRulvl9RZm/a8K0SLhEblO1ht2iSCRiMyY9xXmPph1QGIPK/S89SE/RTWunWP2V7zjytbQKm4kAGN/mEYJMevlJPJrjRdQuam2Znyt85WNsmEEgmGWTnAO7IECeek6ltTaOmvabywAdrgG2SSUXBiYC4g8HmnOm04RPCzxBlcEDEGJ7dp+vvKvU0N0uF9jm3rzN/tlGIUljUEgqHLqfN4fBhyWB2kAkEzzx271Wuuaz/APItWUvrZYsTvYXA0kzB2WtjKHgElvxo/U9cKXGUjbeVUDeXcBgbT9JHy5kGczNEfEema5Z/eeG1gox3MAW8QxFxZwgAnj1zgZalUcyqHVBII3O1o6HNgF0WVH+K+nLbPitqbTXXZgyrzjhjt+TcIwQO5ppquuaN7drw0Qu1tUutCeUgBAwW5B3cExiR80ZrrQ9PsnUPqbr23toqkKMxsXkzzgMYHp3iqnrwEvEkW7yX5ZGsvwS3YAGHB7R3xXts4gVD4fQHl7D0hTgm6tFvqNxrCrZcC0CpeEUupk/P/EwHIPEMKuWmthli2GaCPO8KLiwAdgJwwdWGSMFMncDVT0/wxqSg6gbenQKYi4fO7CFJZVWBJkMvqCQBybppdZZbSWg6eK9u2A1q00FG8xLB8EW2kHnACyMGOeJkPIwCDYb+/wBY39VzWgFef9As3k1zLcV7cPLFlwQZhmUiV8u5dwJ+bhqY9d6Zcu3yruyhgwQKAcKRs3geaCTu8oP5UaHXTl1Nxw1seU3C7ALuCtAJIIDEQYzGPQq/jbqBuXLbo27Yh8wLCJIAOz2jB9XNYXV31uIBpiJBEkXteOWfRAuGk3XfQ/hhDuN5DCkqYYZKjkAnAPv/AOhv6mI1Di1buH1hDncFU7R8oAO47sCCcjEW3TaFLQthypuoLJcHbBJtCDg5AAPuQueKO61olv28OyhipJTJZQGgY7SQaD+OfTrCk4E5GN/TP6unkEXVD03RwSN+20FZU5Jkj5zCjjEE5Eniu+oaVxvAW0yrcthYVQ8Ewp3A+YFVmYYQZmaY6y0qKPDBN0kqX3mUDZ2lj86gj3wPeoLeuuCfAUO1q2iEAoV2DJYnMjJmIicnFegeZM98+/ktaYUa6co7eQ2lYbQd4IL7RtYExD8gHEkmIrnqnVAfBvK0bS6OwAJVkKqRiAykNOP7bDsBQHVdVd1B8N7qXSQdqWh5QVyAOJ47T+NLdPpwxt7AQwgncZRAwAlicQcAkgDIE0H8Mx7wd/yMX72RIhWd/iLxVRLisrqGWRKkR8ke6sLeTyWOPSC1r7lsswZTIO7cozysQAdsGfbzjsZBv/x57zqoIm2gDtDfvHXHaSQRA55B5iknT+kXWDF/LO4AblEFWHlKgzM7hkelY206Gi1huM9UsEpxo9dbCtvAZ5XK+XasHgDtJEgSMg4ispb0m1fwyWQSm8y6Ftw3bB+77xPIGD9KykfQpz/L6H4SyhOsabxVuE3bZYAETIdlEKSARgkBSxIk4PFcv1BUWzbt2XUqJS4J3XLktG3zHb8xJCnMe1Q2FN2wbaG3cuq+6Ck3GAHmG44UDEAcljPNNNP0VGtK4vrKBTbtmQxbc3iEBTLbSJniSOOK2ai0QTPff3RFygn6k94XC0Qr+ZDi4QCN3naQGAJg+kjsBVj/AKrGntIPCBAKlWbYCu7J8w+aI55gcDtF08Ktp7Wm8ZdQx8abkHcVcMzriN6gMsHEMeSIo3Qaq6yN4wW4xubblu6p3FgviLwctCsokCQBPYVhquAp+W18Yt69ezsmCz4d1N13kLAxNw+IUUSPMGBIfcCI3djT7UaS2+9bijYzBifMF483y/MMboPP2oHUdKZLLEXW8AlCoWAGtuNrCDhgGggHHIqDpfUrjrZgGbe9SUE7oWAkd5BQyMfQisdQanCoz0PPn8fXoqR5ZK5GpVNTtNvclxozIZxG0kMSCsnsccelFdbBt2XIZlTaRtdVPhqMztEB1USxnJA9qX6y4toDU3dyW1aCl2GYnzHbLzCNCCMQT2oHxG6joQAjWQWmGUsnubZjJ27l28EOaeXOAOGggE8unX7pW3yotLrNzam3q7drw9ibyvAS5CLeQk5UkgkAAqfoAaX0jViwjXdhDOGIYTgEkMoH8WcT7VvquudrNiwwK3LVopc7bl3yk/2oULPuBStG3BUHyKSQJKw2BMDmYBzXuUOF0tOrc3G1rY6/iPdKjZanCdZbei27zqitKhuNxG1iAZE5Ppg5p30brRsMTbe89tYdlRGAVyIhskD19PLiq1dV0PmBgAjzCTJ+ufXiCIp50bVKpV2ZUBV+3Mj5OGJU8ZkAmeZqlemHUyCJBRsGiyadYsXNQh1GnZWVlC3LYRl3bATPeRO7uMgYqb4b0WnLLeZzaAQC4lxf3TxC3dpD7mndxGCRW+gsb1w2EXcrWrjqYVWLqsIWMnAngTJ7HIpbqG1CubV1/MGPhrcAKKGO7eAwkEkADA3bqz0WmlTjMfWPbuFE2C9G6hZt/tW+8LRsW7draSNwZIgjgszkmBmYU9ppOb7X3Fq0qJbB2C2rKAFAGApiVOCFPde1VXqF7UWdtze5kbbi3AZITDLD/NA82MZ7Zox9Y2rui9bQhla3i2p2qQoWdgypLAMO0HI7UOIHit1jIx6/myq3nCc9U6CkojISzSEBJJUhlJIAMBSsjPfM9qddM0CabxbdtbYugBmXdlkYMY8ueN0DnP1mDqGrLMniHzFgEhEOVYcNB83ycnJU5BFQ2tHuZmuFluFiGJyzQT8xBgQBj15nMCDiDwsvN7HFvn3mZVgzcJdaWLu4W9iOQ+nNvO18KBzFtQSSR6L6cBJbvWrmwuUF9z4iYK7d5O3B/hk/MIzgGab6fpTm8RaYAJCh9/ckGQBJMD75PpTDp6HVC5alWEEoywNrhYTbvIZYI7Dt9aYVtcNp3MAZIz0g/tc5gzKG1Be0gJS3sAZUIbKDsZkhpwxn8c1u6DqLYeyEW6NrAHBP8LAqvYgKRuk9qQX2v2WNlxvABO4HLBSGZmgSBDMIOc+01N8OwGt7mzJCSxl/KMmOY2n1An71gfSdTbrET6ZGT+91OCLKOwrMwt3XQOm87EEEztEykgwI/POIrKeX7OxWYC0jNglgWKgtuEzOMRPrFboipSeJuPsPbKXC8w1nWC+pNzYDbLmEIzH1UhpwO/rTPQW7d0FjaQlVLwpYwJKsGAbtg5OR+YulQWLyPfXNt7e5GGSqds8HC4jueIpr00qbFz9nVQXt27TswE/8U3GP96SyrwTCDjFew5jQJBiP6QdqbYo3Tau9pXS1qd7MzzuYSDZuqskvOQSgxyJP0q1aPUk3bS7VJnw7hkkyqcqoxgQsiY4gRVET4guNqQypaLW2CjYkFkKlXJ3SYIPc4xHerl8JJtWQN5kybZ3qoADK0nOQSRBPDdxXl/5CmWsMSRy5yuYQU76NAZrO5nS2s7obAZmONyiW3R6c0BrLrWStswiPPn48zRwpEJBzAMZNMekagw6M5bapBJWGdc7YMQTzEf2eTNJ+tX7YZbLsXkggXMFR3Mp/BAYTGCR2Nea3z1ABg3ObbTcxGM/Cu0wEX/WVhtqEC4XZsGSSSRKsCPKJzB9vsV0yym9htjbIVRmBn08qg5wPy4rzrp3U0ti5ba2btxXOQGz5TKMwzGAR7gelX34X15vWrRInfJYcqVaQRPAOFMexHejxvDGk0kd5v7oZMFVD44Gots23TWymo8jshXeCeEO5QEEDnvB4NUW5fCJ5l27mIIySCIMx9Jq8/HGnjU3LiOHt3G2mDw1oBSrD1WRBPY1TtX09mzjPMjjI498e3pX1H+OZ/wBAc43NyfmZxj2XOAAQLdbTcdyu4z3Vfx+afvRbNYuWh4dwhzyvmlAcmSQA2QMKTxxUl+0JVgqsdqIQVU7togN5v4oAn6V3r7Xg3f8AgC2cHci+USOVk7R+UflWvynCVrw7CfdE0S2r9q8lwXvBAuSpAbyZKlTENIjbEmREzNWfq/V7h1L3rlssgtK7WQR8twKhYq2DAYERMkL7xQ+mW7hc3byspUKxKyMdmgQGk49DuNXH+u/2rRWLSNN1FuIz7JUDaSm4sCwlgoA28jnNY3eYkZAg9J9UkEzBU1/91tR3vlcMLYZHRQUwpTJj5SZnuBHI1odHpjtayNjW7jOzq83ASqsqLbbJUehnvgzNUvS9SKu6uSwZAgdgx2+2AZkwSf7vannS7Lara9y8ACyoL0QFI+UsxAJBOAOTHI244MeRpJsf75b2VALZTDUda2N4lor5tniKyckkkk+aPMVmIwScd611Lqrh18RlMgG5tOAGggSoMOVzuHyzx6S6fUCx4mm1GnBctli5DOZxJBgQeP1zkvq+q0txQhRiYBuEbB51UiAds3PTP9r14WrTa4Cdr++9kWkEhE9N1ltd0EKu7cUFw7mWPMPrvHM5k4GK7tNYW9anYzw5PhmFUr5lYbgMxI7cY5pM2oR2gNDIRIu7dpXnDAyRxiexk5qWzbVbx3ESVhCDKhjBWWDEAzuESYkfWs1Phg2oXuu479/2qNaAblM9ZZt3U1Fy1b8xTzAliXiCoU5K5UY9881X+i6M3WeyDsuIN9vfAABYbkIj+/IIxzVo0jKu4m8gCyF2uviMxYSDHKjI3AcR7wNqxZIJZYZVkMpXf6ERjcBzx39sg0nGWl3pbHyM8uSDwHGyBI1OntXVN3xfMu1lyU9YjcRwQV2x5pBFZTbp17wlYtvIIUb3AAMndzwTM8SMD1xqvIedDyHMDuth+VMjqvEBfcxk4+s596bdN6VeIa5bMKp2sAYaGjcVHcDEj0+9H9f0mksWLVpVf9rE7nny7f7ynue0cRknilnSeoXrVwtbcqTG6GKgj7cwcj785n6wgny7IFocfynmme0dU2n3utu4reEwibbFotjd2DW4B93nnNHfD2uTS6ZWl99z92u1mCQSwMwZLADiIjb6mqz1pVZmZASD6jM9/wAMio7WqdxbsHy+YlRBBZnhZJ4IgD7TWB/DuLSfr97hSgj2XovwV1rxbfhX8XElbNwEAtBA2n0gkRj9Ki+MNVcbVIVUgpbXeFcZ2tIYqJDHJO0ycx2zTujabUeOf2cO5s3IYrEoTwzLnByZyPKZq/8AT+lFNMmovJtZ71wkr8zJJguDyCAT5MgQY7VBvCilqqwIInv17stvBVWMMvE8hz9/9qe38ONqLctZQMWDq0wtwkBtsKIbgiZPvWv2nT2UveDa5L3AshbsQA7WmghoktEjk0V0KwpGptNfe4zszAoYZQyqUggja3JxGKp7dDvJpgNVcazbRi4lGN0FwF4B8sxwTyx9ag5tKpYusCJEHcWsL99E/EVBUcH4QGt60bzFmIO4JIicqqgsP7LMRJj1NB3zIIAIrvRW4Ao1wIr3mtDRpGFJwkIToZtLqLX7QCLRJLMQYwDBx8wDRj7VJ1DqyO1x7xd/MWtg4hnYF8boURP1xXGslUAtuzt8xQAhUPAzwWj0pPbe+rb7TMrcSCVx9cT9KLqbXWNgszqYkck66Dr7Ruh3UutsbthI2kyNoaZlSTwM1D/Wql3NtQgYk+RSAM/KDyR6Z7e9L7IlSCASSDIUzOczHOTXei0+1i7TjgfwgewFTexjGELjTDRYovSdGbUtNt33mTkgLC/N55EHgYHpRliy2mIXU78Qxsi5ImczsPlJHY59fSjxqbt22jW18PZugq0T9AZI4g5gwK46Rdt27q3byF0kEzyc+YwfmIMnOMVFlS0OzO+3p+V2ogRKMfV+IxvqoYIAAoPm3BJnbMloBMmJjviltu6m2SDvG1iobb5C3zYyxMz2IwQTmp+oXES8LqXdxJy8Hzq05cGDJgSM8n0yRfum80MLKi4tlt4KgqIgqC2QJ8xX/KhTYSSTecq9MCCVJ0V7Pk8RnZgCFXE/MNqEx5hEngd6aXtbbS/GnsqqnYfFADsQeQWuEgHcSPLEERNV+700nYU8piGBPmBDDce0DOP+k/WrRprVoWrdtBLFZYrgMHYjzThNp7dzP3SodEkR1ve/I99EtxF1sdXtuxuC6XJi2ZVSgMA7yCCZ2lhuUYKn1imItG2rW1RmRtwVyGDICV3CSIYbWB28HPoYE03RCtxfJau2XVhJcghio+YiDiMCSY3czU+qDJbO4KEG0C5u84YYRlBIBIZTK+hn1rNUbVbVac59QOf3wjMZSOz1K0ytaR1tlgASwBQKrSAoYx804XA82M4ymnRuhWr5KtC7wWhVkN5u8TtiAdpkyZnkDKv4FZ92mfYfK5wbN14szkuxf5iW3En3z/l96MsW8cxyf9/nU1zT2g+5TuiInA4GffNS2tI9xTcJ2WxB3N3lgBA5IM8iflNbnGClayDqKiG3JPkYxwpz6yDg/wC81DtB3H0McfeuNzCMmD27T3ifqPxrjVLHsp+b0yPwzApHybJKztkZ0fWvavtdtkqziAV5O45H/iWp/Z6zdS7ZYsz7GkbzIVYUbVHCgQR9DVRTUCS6jzWmUgequNpH4/4qsloFgCU2n35+mDSuohzdLkabJCt41a2b1+6V8t60H2M38YuBdoPJEhojsfSmXxL1RVsANL6bUrCsPmteWQBjzCdpA5EN7VVdfoNtoN/ECJ+/+xSy/qbhti0T5A26PfaF/QVkq/48Pe17jJkE+wt7iOwrtwtaFPKJo0iotNagATRCpXoymQ11IU0u1F4ArntTx7YihdZoNxBH3oOuFKswuEBAaK09xhsXcePSCffgVHrG2hre4FgxBK5mP7319KYOgVT2zBjEwI/39TQjqsfLj1ikZRJdqcubTvJRek60tuyiT5x5ZP1wfc/5ULpNbKLlt6z8xBgKAvpERtH/AG0Ldso0BgRyZXmQMYJiJiu9MiblJLL7BZmcEAyIkmSe0VV1EEFdoF4UlrUbZ2wPQRiQMQPxH3phoDb2IzgsQwPhkwpif4l+scdhnmotdeDqqAKFtgbjHmZiBO5iZOeO3JipenaZnPhhVM5ksPKqgljzkRMxWSp5Jj/ajJBgJ/Ys3rilEdAgYfvXMb5naBjMR2/s+goLoOqvsVXYrotz94zjcFLDIJbsFBMeuT2pZowSVRjtg7jyfMAdsKByeB9ckVZvg+2wvWkuE2y1wGCYcyAeRkkkd/VoODGfzGpoByBn3v8ApdBJF1x1m+ChuWWc7XbzBSFRVYom6cNutkEdxms6VfbUWzJQsbgUbyZnYdxAHJJAz/eiDU+q0du3qVSN6XAygqAyEozDLQW+WJIkgk5NQ2f3T2rdnw1u77is7iLYKmQwZsg7GGePTmueDWDhTFxi++Pscj5V9Q0yVZ7OmWyRZG55QOShPjgqdsyzhVUywEAYB9a1SvV6pbStfaLrs/ldMqAF2wSZAxMLMZnmsqHiCqT5Zi38cxy8wQLg03K8htvbW4FuM20qxBVZho8m5TypOcdqfeAlwBON9nxSinBYicMDtMcD1kyFIiq07TdQoTcW2qhTgOQgBYwuTEmCcwveM8a/ot7ZcvIjiyrkAlRu2kkKWKYGEE/j3mvoDRE2UvEJyt37yqRDTk8gypBOPXiPzqwXfh/VXdEdTC+FbaIkE7WgC5AMET5fXy+lUgscT689/wDWvcuhX3HTlY7QlzTmLTspRlZ1AggKflLAK3B2gEiQS6iISOcvLNJcFu4shYBIYj6+vcAgGfarv0nTboflT8vv71TNXdt+I5BO3lZM7ccHAn0nAr0/ptqLdsYwi/pWamLqlNxAIUd+zuQqe9KdZ0U7dyZI7Hv9+xqxMKkKgj61YiU4JCp9vsKmVffmjeq9PIub1UlYJMdjift3/GgxP+zUiIVwZC2y8VtB831/kK2BXe2uCKEOkB5zXSaZR/CKICH1rPC9zTaiu0hRm2N4HaD/ACqLX/LAAgZJjPpzzGaLNrzTniKG1KdoBnmZ/kfvTgzulI6JUNUARtGSIcxz5p/KB781cl+INIpjUKjxZAFuyg2kmTkztEE8EmI75mpp07uKG8XwmlT5+xHK+vPJzzyDmlfAuFNztIwjtbbu6hps6XYqIzMEMEnYzcRPygYAj6bqY/1uoS0wuTdVWDW3GJ3eUDI3DlhHHEUqus8gEklVWMkkKVBAntAPHaorTrDBgSTEEHAickfxen3NYS0VGh2evTH3WbxNini9Zu3EtqIS5bNwhiFC52iADkMM/afSotLqHteGRIuEgTcMqVcFWAUCQgBAP/Til/gBUl3UtMgRL4M5zCD3PMGim0D/ALOL0zbU5j5BkqASud0kHPZprqVMUWaWC0yrtf5YK7t6e86NZ4XcfKx8u5fmgzBYfoTWVGtzxY3eIzJ5QZAAEeWCTLYnECPU8VlRqNrhx8JwAN8DKz6QcLz3p3V/CuMdu5bls2zkqwUlSxBHBhY4ODTa9cB6eGFwzd1LF7e7B2ghbhHJ8rqIkjyzGaS/DenN6+tsETcDW4MZLqQqiSIJbaJkZI+lSdP0F5ryWVlmySjhlCMAdwYESACI4iRXtP5yqIe3bc7QFMtge/JkzwIIP0FemdQ6Jc0uhKOykoAGDKf3WVYBXTyli+4EzBxPqC/hL4eWyNObqrut2fGM/MjG5MkjmAWEegim3WuraO6t20GU22BXy4BxyPvkUgf4gI2j5R0WXn3w7oV1N9EfzBSXcRiAMA9oY7fwNenKnrVQ+BOlG0+/cv71GJSZdAjKBuECJkx6watfVCVtXCMQjfpU6ZGmV1MWhRajqFpcM6gj3qE9b0+P3i1Rr1tQRtnI/wDf5zUe1vaiXALa3hp3XoC/EGmB/wCJP0U/5Up6lrtMfNaLTOV2kD7TxVWCn1/KuhPr+VKX9FVvCgblNv6xH9k/jWHqJ/s/n/pS61bJPJqRkGeaWeifwQjBrm9q2NY/qPwpft+tEaXSM5hcmKOopvCaAmChz/EPtU2l0L3lLIQYMQcE/wAqAdmXynH+hqz/AAwn7rHsfyqzYKy1RpbKRvauISjAA0s1HTCZacmIgY98d+34Veut9Na4FZB5hjnkH3Pv+pqu6ywyEq42sIxQIhRs8XVcv2SpKE4jnOce3NdaUcwcrljnP1PC4z/20Zr7ZZsRAGJn6wPrUGm8QN4YAHiEIRA82YweMeoPesnENOmWrM9pBJUyWtTcVRBJvM0bmA3ncu4mfUlTnvmsu6d0vDTlCQCRCEkP5cMO0iMsMRTS9rRYu6a2qm74W4q2TzcYsdp4IwBP9iYgikBueNnKQzQxmD5VAX0BgMZ/0o06bdJJHcK4bGQnWpvWBaFu5bfxgAu5LsjynnbBABGMGspdd6lvHhAsFmdpMjsPucTWUgoEbrOS0G34R3Qfhu307VobwkJeIDBZ8XaH8M5xBJtmP4WWfWrxYGmtqt1rFvxjbh3OSFLExunInPrxVT+JrAe7YSzbuBQviOGBJBiXyBnj8/SK41P9IWhK+FtuMVXZPhMDA48s816jqQfYol3JMNf8S2V1LtbRTOn2KAMbg8kifQH8qowgc1BrNWkhrRfCtJZCuMRyDzPE9vxAGqLTyfTGD6zSBhYLo+MGhXz4BG67ebuFQSczn1+1WT4hEWLv/Q36VXf6M0xfPaUH+I1YvibGnuf9Jqbuiei7UQVQNJbUyWmFDHyiWhVLR9SQfxplq+nKG+YBfNJgmAtvxGx7DFBaR18w3lCUYBs+UlYB8ue84ppd6gmWR/MFuQxGSxshA5Hu2ftQGmLre41A7yoHTaW3uuBnMoCx2rI2gAzkiDmI9qJTpW/YbYYq5OdpwN0dvxigm1C+JfYAxcRoHoz7Swz23bvyqTS68r4HMJyP+8sfy/Sl8qc+JE94TbpvS7f7tpeW29hshrxtgA874G6KC19kG6owqmZb0AJkn3Cian0WsRX05adtpMjtuDs0gHEwQJrt9fbUE2gSyqQPERSPMRulZII27h/3Ux0wkBeDJla1nTrdkFnDPD7AoO2SMliYOIjEfxCmOmA8MPasglnZcsF2iJH1P0oLUdSt3VHirc4QkqFHnA2tAONpAH4Vzd6jYdAro8BiVCkYBAAB3A+nPuabU0YSkVCLyl+uuS8+0z9hVr+EBNr/AH6Cqje8zufQTx9Kt/wWf3X+/QVzMldxI8gViIxFRa7QJeUqwExhv4ge1TRWrt0IrOeFEn7VRYF59cSJBHEg/bFQ626qQSob2J/yM0ZecM7NEbiTHpNCa7S7wADGZqB5LQ4EttlJdbqSxLABT3gnJJ9yTXFy5cIYmDOWEQCDAmAI7jj1pvqfhtl037QzABn2oD3gEkiPTafvHNILLljBzHHtSFonoFAMeBe6O1NjbCsB5gGDAz5e30nnOcCsrm3dDADJaIOOwI24AxjvmaykDfVI5rgYARFzpd59TcC6u7bQywdWOwSBgL4imJ3dsRS3rSJddb4u+NbFpEZ2Lq4NpYbcOTJAjJ5meTUen61etvI2wCwO4A+Uk7cfSPrQ3U+rtcnKgGZCLtHoDAGTE5Fe6X0wJGe/ZZoOEIeqKDsXuSNwJIjthgMGtAidxGeD7+p9qFaykeZY7YJnBwTJ+tFaa8GXspGODOPlPtmO1Y6z9fmRLQBZX/8AosczfXaNsWzIjk7vT2qyfFrRprn0H+IUh/opB2ag8gusN2MAzH4g/enfxn/yzn/p/wAQrM7C2cNlvqqBcSIrAtbt22ZgoBJzAH1M0bd6dcAEjJPHfipFpK9gOAsSg1FMNItsbA9vebnfcQUG7aIAwWkE5xwPehEQ9xTW/FvYdikgkqTPlkz2wwBznvXMG6FU4ARt7ToFSUtQVIZvEPiT4jJ5U3ZUgA8eucUptcNt4rNU5dlAA8qBREkmCT/9jWrGmuLPlYe8Y/GncZwpsaQLldLuKkQI596HayQJPFG6S2zTiQByO1ZqUbbDAiJgH9aXTZPN1AhhGJ5Ix+U1bfg1SLX3/kKqd6PD+38xVx+EY/ZkI95981amsnEny+6fxQfVROnu8YUnPtn+VSreoLraM1hgsySMDkieKoRZYQbqnhz6fnUm4xMVu5YdRLIwHuCP1rhXEVCCMrXIOFHce5cTwWvbFAhAQdpLMCQdoJ9c0B1ToL6C4y6llLFZQWsyWkSS4AULEnBJJAHcgu9ZVw5NxVCrgHl2OFUD9TwBSPXakuRLM0ADzGYj09oijpBsEhJi6xNSi3CSoa0ZG0iSY+ViCSN3PHEkCsqO9pyV8sH6VlZzRDv5OMjkYUoJ3SfqWjKOygcMJ5jiePofwNCW/DJPmhVjOBgnsO5+1ONSWuZiSFUswnhQEBYDtAGfx4FBX9Eu8hl2tiYIIMiQZGGBwQe81ta+RCm+neQlws2zksfYHnn6+lCLcKnBp63RLTfKcexP6VIOjR/GPpAJpzdIAvRP6KLwOmuLMst07vuqx/Omnxn/AMsw9WX9aXf0ZaRLdm7BJJuZJjsogYAgZP4mj/jWf2cxzuX9ai8WWmhZ7VT305IuxktbbHcjeNw/8J+00X0UFQA7Bd0IocxhgflEHPpxzUFx9oBUkMpORgic/wAxms1uo3L6sCCG7zAkzQs0ytxBcIXVuyzJZxkB9318Rgf0FMtbrSAy72Xc9+AI2keJGSTiB7d6WWeonYUJ94zzzP3OfvUF3UFoHpP5mT+dd4gAsuNJziJ6pzZ1tw3bqsZVd20QPLtdVWDzkGPeaM/bXRXaQ+0XmEgQdrMNkeiREn1+lIxrmlQ3mgj8uJIEtHaZipLGqYB+4O8wR3uQHP3FO2qFJ3DuTnRlAbZQeS4zOs+mz5T7qxIiotrvYypI2B9/ptIBX7gsf+2lnT75Xg/LJX0BIAP4ipCIdHBE7dhniNpX9CaIqAhcaLgUJrDiB61dPg9R+yW/v+O41VdTaEGMwh5/WrR8Gf8AKW/+7/EaVogocSZZ7p14VdR2rAa4aapKwLl7c1W/iHp3hvuUAI3pwD3H8/xqw3XNS6nTC7aZG7jB9CODQIkJmmCqBqLIYZ7UmawpaIFO7ynI+opZd0zAzilbKs6Et1gKkgfn/lWUTfsM0mJAGfxj9SKyplolITGyhQZ2HBjysABP1/tD1n2pjY6EdSxNw7BDFGEwu0bvLj5Yadk5yQZEUtOnkqJ8pmJPDcgfQ1Jo2cK6b9qsYImMCQM/xCZx7D2rGKpBV4lJbY84kyONuPznH3HrRrBoJGxQvcc/T8IGKht2yDtjcRiYxEiRu78cxUwsLgNMGMKpP2j7VrFQHdRLYV2/o3A23/NMMg4gfKe3+pp18UW2a0dglhBA9aUfA6nzkQEgQoUicnOeeCJFWe7k1UXEpZgrz1NJqQCTaYk4GJ+tcnp905Ns8d5nA4r0ZYqQRSlrua0DiY2XmDWHjNs/+MfyqG2snIb7D/SvVioniuXsL3UfhS6Sn/5Q5LzJMebGK5TUFZH9of7716Yen2zyi/gK0ek2SP8Ahr+Ao6TyXDihuvNEuEAweantXZIBgffmr1d6Bp//ANa/h/lUN34Z07fwR9zQg8k3/Jb1VZ6hfQhwpzsIj9APxqx/Bv8Aytv7/wCI1n/xWwDPm/H/ADprodIttAi8AVYGThZajwWwFKGzWywiogc12wp1nUYzPvQfXuqPaVUSAXBlu4iOPxo1VqqdcvFr7yI2naB7Dj8efvSPMBPSEm6EBoXVODMUSBNY9pSOM+v+/wDeKm1aHJJqWG2K3W+oADisriLpJQNq/AjJHMds/pXD3ZLGY3QPoB+p/wAhUY2+v51u4VHJryy8EzF15za9RosVLpIHCboyJ7Edz6/601sKbyOGIAAXCYwTmSO33pJd1GIE+1PPhzR7Bclixe3uyeMrA/OtTYIhbKJLjJcrX0RSjbQPLtgn3BMfqfwpvcOaD6fEv9Qfxqe82a2sENCBN1PaapFOaGtmpbRzTwhKnJrAa5JzWlauhCVNNSA0ODUqGjC6Vtq5c1xcbNaY0IXSsa5it+JgVxcI21yhwKMLpUgqQ8VFNbmuQW15pf8AEfTQ9s3FHnUSfde/4c0ehoDr3U/CTaFlnBAJ4HY/U5oHF0zJmyqimtXHIHFcqwrZcRzUAtRSXVh2OAfsJ/SspgthWGRmsqoAU7qsK/qw9IqO40cieeM1yrj7jOOaiMHJx9s/b7ZrGzhpusbaIXFy4GB5B7do+1XjpVybxX/+RH4ba8/VyXUAY3AT3ORVx+Hr86yPVXH4KT/KrmkGtstNIBswvQtFa/d+IIy20/8AiCPyn8K41D1NomjThcZZT+FsR/Og73NUYfKlflT2GxRVts0BpzzU/iVQJEWzZrlTUbPWrbUUERNSI1Qg10jUUFtua05qItWmeguW3fFaV4ri6cVrmuXKYXK7V6HEelav2SylQxUngjtXLkYDVY+Jdctx1VTIQGSPU8j7QKXavUXldke4xK4PmNQKKm502WhjIuu/StlR6VgFaM+1Iqrnwx6VlYxPp+dZRkoWVd1VrTXD+7uMscTbnvwdh9Jpcyq09tsg9wQDz/dPr9uKGbXRJHbuMGuunaS9eDBFZmJzAnaCJYz6RM/WhRkZ+6gCTstXbLBxKgRkGQAMgimnwpdH7dY88k7zA4k2nx7/AOlFL8J3nViLTptYKcgGM5JJjaIOQYo3RfCr6a4mouXrKhS5VWdS7AKynabflYyfWi57YIlUDTOFeLVzygT2Bj6Y/lQ91opdpOobwkT87CfUec/hx+VGXGrqX/mFOp/Momzc4qal63M0Wr8fWqAqaJzWg3uKjFz+Va/zpkEZbfFSoaFDYqS29OgsLVG7cVH4tR3H/WkKIRF44rJqBrmK6L1y5Tqa2W7+lQo1b3Yorkj+ItO27xQPKQA3sR3PoIilaGrcTKkESDgiqtr9N4bQPkPHt7GovCvTfsVyXHethx61A7cfUVKQPQUFVdE1lRG2P/RNZXLkl658C3NOrPLPAAACly7mdynwzK7YncV7juauP9F3RRbsXTeG1iyFSwZSh9GjPaYOMrNC3/6RWt3Q+nG9RMqUI8ZtsMxC5x29cnHZP8K/Hl2x4wvSd7M6iV2h2IbcR3hgTOeTUGtqeHD13kDhC9PvdFsKu4KrGSPMguESvmBJLEqDtYEkwMD370uk06qVdVu/MhLWg1za5XyuTJiCeQTCmfSlOk/pA0ZVWN0yUG8G2dwfABlQQVIn2GwZWaq1z4p05us8313sS20GVxGNx29/mifzpIfgBXBabkp78VFBdsLZP7sKNq/woIyFEAhfY8SRiIoR3zSHrnVmJt3ReDkzIMKq4nBGNxBkgCAT3qTQdZD52nkDGf0rXTMsWKsIeUzs3fOaYI/BqqaTrNtrxG4AyQQ2PwnmnNjWDInila6MqSZrc5NSW3kUC2oET61MtwFcVUOCBR9tsVIsQaBsXeAeaJQ1YJVw2OPWhdReggd6nuPS7WNkVGoYCYIq8xBB5rvxc4oW4/lHrW1bI+lLN0UVbuZNS76EYxUiNiKeUqKU4pV1FAx2ng0Y7wKWXLksT6Ur7hEKvu7K21jkHvRHiP6A/eKbXNMtwbWHPB9DSVvIxRuRx7jsak0EZV2PmxXY1B7ofyrK0HrKdUlU3RacvkwIB2gY2+hP3zW9ZaC+hJxP849zHNGPoSFNxjsA4MZMdts5/WlTaqXlwDmfQY44p8qUwjbds7QTAAweApzPYT9anOqVV8olpHH8z2FAHXjCydokCFEZ75PNReKeYx9f9K6IQB5qcqTkj0H+v1/zqHTaq7buAgnBGPUdx+FaOrI5E/eoP2iDkT9zREhFxBEK1DUJcbI5J5AkVHqrbJ5kmfYx/wC6TaTVy2FMiJziTgfypydUpt55FKQokQpdPrL7Cd5gcBgP511a61qVOVUj04qbQqIGe9NbNlWiRnv9uKGmTZCVBp/i4HD22HuBNNtL8SWSR5on1xP40Oei243VXW6aNzKJg4j9OaNwukFXUdRUg/Wg9RqJOO/tVa0uguD5H2kGPbHsamW5qVYqdjEGTIgwe2Km4PciFYix4PaK1ZvycdqB/aVzO5WIHMwPXPFCDrFq2xEt9Qvln0kc0nmnCMKyb62t8UpsdZtPJV1Ix3qYXAarqQTW5eEUuV+frXZuYoctzTEoI5CNsmlnWtDuXevzKcj1FTBsRW0uEY7GlMEQUcJBZuCPesozX6EEErgzWUmpwtCqKiqd2+zbtzExu7+mO1JXrKyrnKJUc4NamsrKZIiLPH+/Wg2NZWUSuC9Q6RoraIoRFEgE4yfqeTW9Zo7bTKKft/OsrKkqKp3WKkAGALkfam3RdS5uAFiRmsrKLdlF2Va7TnaaUgfvayso1NkgXemw5Pox/QVLc/4v1FarKkN0yNApRr7KknArVZRauSTXaC3Lnb/DPfmeaXai41q3utsykmDknt71uspymCbdC6jdZTucn8P8qdNdM8+n6VlZQQKktNWPdPrWqyplcutScfhWqysqqC//2Q=="/>
          <p:cNvSpPr>
            <a:spLocks noChangeAspect="1" noChangeArrowheads="1"/>
          </p:cNvSpPr>
          <p:nvPr/>
        </p:nvSpPr>
        <p:spPr bwMode="auto">
          <a:xfrm>
            <a:off x="155575" y="-1965325"/>
            <a:ext cx="273367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533400"/>
            <a:ext cx="1108075" cy="646113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eaLnBrk="0" hangingPunct="0">
              <a:defRPr/>
            </a:pPr>
            <a:r>
              <a:rPr lang="zh-TW" altLang="en-US" sz="3600" dirty="0">
                <a:solidFill>
                  <a:schemeClr val="bg1"/>
                </a:solidFill>
                <a:latin typeface="AR Maokai Heavy Big5" pitchFamily="49" charset="-120"/>
                <a:ea typeface="AR Maokai Heavy Big5" pitchFamily="49" charset="-120"/>
                <a:cs typeface="Times New Roman" pitchFamily="18" charset="0"/>
              </a:rPr>
              <a:t>結論</a:t>
            </a:r>
            <a:endParaRPr lang="en-US" altLang="zh-TW" sz="3600" dirty="0">
              <a:solidFill>
                <a:schemeClr val="bg1"/>
              </a:solidFill>
              <a:latin typeface="AR Maokai Heavy Big5" pitchFamily="49" charset="-120"/>
              <a:ea typeface="AR Maokai Heavy Big5" pitchFamily="49" charset="-12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1828800"/>
            <a:ext cx="8077200" cy="163195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4000" dirty="0">
                <a:latin typeface="AR Maokai Heavy Big5" pitchFamily="49" charset="-120"/>
                <a:ea typeface="AR Maokai Heavy Big5" pitchFamily="49" charset="-120"/>
              </a:rPr>
              <a:t>2014</a:t>
            </a:r>
            <a:r>
              <a:rPr lang="zh-TW" altLang="en-US" sz="4000" dirty="0">
                <a:latin typeface="AR Maokai Heavy Big5" pitchFamily="49" charset="-120"/>
                <a:ea typeface="AR Maokai Heavy Big5" pitchFamily="49" charset="-120"/>
              </a:rPr>
              <a:t>年度目標</a:t>
            </a:r>
            <a:r>
              <a:rPr lang="en-US" altLang="zh-TW" sz="4000" dirty="0">
                <a:latin typeface="AR Maokai Heavy Big5" pitchFamily="49" charset="-120"/>
                <a:ea typeface="AR Maokai Heavy Big5" pitchFamily="49" charset="-120"/>
              </a:rPr>
              <a:t>:</a:t>
            </a:r>
          </a:p>
          <a:p>
            <a:pPr>
              <a:defRPr/>
            </a:pPr>
            <a:r>
              <a:rPr lang="zh-TW" altLang="en-US" sz="4000" dirty="0">
                <a:latin typeface="AR Maokai Heavy Big5" pitchFamily="49" charset="-120"/>
                <a:ea typeface="AR Maokai Heavy Big5" pitchFamily="49" charset="-120"/>
              </a:rPr>
              <a:t>  </a:t>
            </a:r>
            <a:r>
              <a:rPr lang="zh-TW" altLang="en-US" sz="6000" dirty="0">
                <a:solidFill>
                  <a:srgbClr val="C00000"/>
                </a:solidFill>
                <a:latin typeface="AR Maokai Heavy Big5" pitchFamily="49" charset="-120"/>
                <a:ea typeface="AR Maokai Heavy Big5" pitchFamily="49" charset="-120"/>
              </a:rPr>
              <a:t>人人裝備、進入社區</a:t>
            </a:r>
            <a:endParaRPr lang="en-US" sz="4000" dirty="0">
              <a:latin typeface="AR Maokai Heavy Big5" pitchFamily="49" charset="-120"/>
              <a:ea typeface="AR Maokai Heavy Big5" pitchFamily="49" charset="-120"/>
            </a:endParaRPr>
          </a:p>
        </p:txBody>
      </p:sp>
      <p:pic>
        <p:nvPicPr>
          <p:cNvPr id="33799" name="Picture 7" descr="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114800"/>
            <a:ext cx="2819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1" name="Picture 9" descr="http://www.fpcoc.org/uploads/3/0/7/3/3073279/2879285_ori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4114800"/>
            <a:ext cx="29638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3" descr="http://www.fpcoc.org/uploads/3/0/7/3/3073279/820776_orig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114800"/>
            <a:ext cx="3352800" cy="228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2532" name="Picture 2" descr="http://www.askaticket.com/blog/wp-content/uploads/2013/03/cirque-du-soleil-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" r="409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28800" y="685800"/>
            <a:ext cx="571500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Heiti Bold Big5" pitchFamily="49" charset="-120"/>
                <a:ea typeface="AR Heiti Bold Big5" pitchFamily="49" charset="-120"/>
              </a:rPr>
              <a:t>Cirque du Soleil</a:t>
            </a:r>
            <a:r>
              <a:rPr lang="zh-TW" alt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Heiti Bold Big5" pitchFamily="49" charset="-120"/>
                <a:ea typeface="AR Heiti Bold Big5" pitchFamily="49" charset="-120"/>
              </a:rPr>
              <a:t> 太陽馬戲團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 Heiti Bold Big5" pitchFamily="49" charset="-120"/>
                <a:ea typeface="AR Heiti Bold Big5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8" name="Picture 4" descr="http://cf067b.medialib.glogster.com/media/66/6690c13479b91fa508da0bfda661179b426450eb964f8db4c56720ec906e74e0/cirque-du-soleil-4-jp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886200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5" name="Picture 6" descr="http://sideshow-circusmagazine.com/sites/default/files/reviews/cirque-du-soleil-vareka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3675" y="609600"/>
            <a:ext cx="5140325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https://encrypted-tbn0.gstatic.com/images?q=tbn:ANd9GcSsZRnSzgkTXpwarw-CuALv9_ydaSm1PRmvJRhjifrRiGtKvT_EX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5431" y="0"/>
            <a:ext cx="4898569" cy="685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4579" name="Picture 4" descr="https://encrypted-tbn3.gstatic.com/images?q=tbn:ANd9GcTPFEVTXstAN5TYRoOK98a3BnR_fnJRC_eKOQfjCM1hLtJyEZ5u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715"/>
          <a:stretch>
            <a:fillRect/>
          </a:stretch>
        </p:blipFill>
        <p:spPr bwMode="auto">
          <a:xfrm>
            <a:off x="0" y="381000"/>
            <a:ext cx="40386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22531" name="Picture 7" descr="http://www.people.com.cn/mediafile/pic/20131122/22/684563855874232229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594" y="0"/>
            <a:ext cx="6984405" cy="46482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4" name="Picture 9" descr="http://dhwlijwe9jil7.cloudfront.net/wp-content/uploads/sites/44/2013/09/DSC_2693-e1378417474251.jpeg"/>
          <p:cNvPicPr>
            <a:picLocks noChangeAspect="1" noChangeArrowheads="1"/>
          </p:cNvPicPr>
          <p:nvPr/>
        </p:nvPicPr>
        <p:blipFill>
          <a:blip r:embed="rId3" cstate="print"/>
          <a:srcRect l="4159" r="5164"/>
          <a:stretch>
            <a:fillRect/>
          </a:stretch>
        </p:blipFill>
        <p:spPr bwMode="auto">
          <a:xfrm>
            <a:off x="0" y="3505200"/>
            <a:ext cx="4470400" cy="33528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5" descr="data:image/jpeg;base64,/9j/4AAQSkZJRgABAQAAAQABAAD/2wCEAAkGBxMTEhUUExQWFRUXGBcaFxcXFxUVFBQVFRgXFhUUFBUYHCggGBolHBQUITEhJSkrLi4uFx8zODMsNygtLisBCgoKDg0OGhAQGywkHyQsLCwsLCwsLCwsLCwsLCwsLCwsLCwsLCwsLCwsLCwsLCwsLCwsLCwsLCwsLCwsLCwsLP/AABEIALcBEwMBIgACEQEDEQH/xAAcAAACAgMBAQAAAAAAAAAAAAADBAIFAAEGBwj/xABCEAABAwEDBwkFBgUFAQEAAAABAAIRAwQhMQUSQVFhcZEGEyJSgaGxwdEUFTLh8AdCU2JykjNjgpPxQ3OiwtLiI//EABoBAAIDAQEAAAAAAAAAAAAAAAECAAMEBQb/xAAxEQACAgECBQIEBQQDAAAAAAAAAQIRAxIhBDFBUWEFE3GBwfAzNKGx0RQjJDIiQnL/2gAMAwEAAhEDEQA/AOBylXr1351ZznnabhuGAVdWsl5mcFcTelLQ6HDaCFjUmbXBFc2ncCtGmmmfAOHC5Rm5PYukXfTSopyVZVEOm3pDtRUhXAjRsyjWpXncPNWzBck7WekcMB4lJGdsseNJCHNqIp79PimWOUA7HeVZZXpRA07lKnZ84ga0cnoncU7k+ni/VcPNW8NjeXIolXEzWLE5fdkLe4NbmjcOHoq00Ee11ZqDZPHSihys47Nqy0uS2K+Bw6cdvm9ytNIytc2nHm8/WtQOCy6jXpF7LIIKsMpUpZnD6lKUsArGy9JhafrUt/By1qeF9Va+Jg4uOhxyrpz+BUupoVRmCcJvQamI7Vhtp0zdSasWzCtZuKZIQiEUwUADUQUjAUhKbDVJSoiiJOpwFhpJqozBZmoag6RUUlM0SiHE9i25qlkoXFJbNJGphRrTCluyUaoUrlupTU7PgtVviCF7krYIyz3IFel0oVm0XDclHAZ07e4JYyYXEh7MsUXVito/8ibHRVJlLWpvw7/FOMGE6h4INtbddfePFUp7lrQvTp3EbT4z5oTmY7ineZdJuOIPcB5J7IeRTXqEF2YBiYm84CJ2FHVQKsq20MCoVKcOb+ryXS2/kzXo6A8DS3/yb1TV7O7UbnDxvQUhmlRp1wSFsbf2eZVkbOZkoFpspcRGr0Ug6YZq0V1EBbZSBJ1ynWWE6Qp2ezG+7TduTuQiiAdR6J3Jyv0GBox8/wDMIjKZzhKHaKTnGQLvr58V0uFfscPLM+b2RzeKXv8AExwrkt2U7aXTHan20lttlcHSRoTbaa5c5NnUhFIqzTvKG6lAVnzBkkjV4KNWgIKikyUirp0+iNyYsjs129E9nMC7QoOszroGmVfgyvHkUuzKM+JZMbj3RG104cdqWewZ3YrO0085oOkXJT2J5JMLRx2PRmbXJ7oo4HJrxJPmtmA5tQFG6U37K/V3hF9iqQBm4bQsV0bKKxtK/tHimsxMexvm8d4UvZH6AOIQcrIo0JPZeNy05sJk2OpnTAjeFt1kfqHFGyUItZidvgsc27j8k3SsT9IGnTrWqtifF8cdCN7i1sJinx8lCphH1cmOaO1a9ncdEdqYDoiIaEu101Ef2CodI71Klk9wIN1yOyFGalQAE6gqyk+ASdKfdYnHSL0IZOdF5CWNJBbsSa65YinJj9Y4lYrdu5XbOnLiDisdUJ0pU5XoHrftKg7KlHRncCqa8FnzGqj9/FWOQ7WaTpvg4+RVA3KtGb84/wBJTVPK9HbwKjW1USPxPW+T9YWh7Gk43naAJPguxfYG4lrT/SDduK8O5NcsaVmrMqdLNBOcAJkEQYnTevcclZTp2mk2tReHscJBHeCMQRgQbwnwxpMrztto4PlhyPhmdQaMZAAgwcWzpi/HQvP4X0RUYHCCLivJPtAyGLI4181xouN5aJzHHrAYA61JwpWgY8jbps5ELcpb33Z/zcD6qVPKNKpLWAzrIiNelDHCWSailzLMk1jg5N8ggwnX4aPVYRqKDaLdTpmHThIAGj6CCcr0tTuHzW71GaUlhitor9TD6djbi8snvJ/oNOvWqZSpy3S6ruHzWve1I4B3Aeq5u/Y6VeR0qBagDLFLqu4D1Wn5Xp9V3d6qX4Jp8hixaDUH3ozqu7vVa96s6p7vVG/ANPkLGI1+KlTNyA7KbDADSL8blKpbBSF7Zk3RFy6U373CKVbw2+Rz4R9ninG9pb/MYK1mpM5bZ1D3KXvhvUPcubv2OjXkbAWOA1JT3yzqHiFnvhv4Z4hDfsSvIxmrM5LDLjPwzxCi/LbPw+8eim/Ym3caL1E1NiVGXG/h949FE5aB/wBPv+SNPsDbuFfTB1oZBGCwZXH4Y4/JaGWgR/DHH5I2+wKXclTqFTSVTKpEdEKfvQ9UI0+wvzGL9KwwkamWjJGYOPyUPfJ6g4/JHS+wNu4+RtWJYZUPVCxDcNIQstmzidkJr3c7UmMnHpu3efzVlKEsjTGjjVHKOpRxIRaeCZrNvcNTz3/5UTSVmoTSDYF1XIXlfUyfVvl1B5//AEZq0c4z8w7xdqjm6Lcfr6wRXi5DVuTRaPqbJ1up1qbalNwex4Ba4YEFFr0GvaWvaHNcILSJBBxBBXhP2acsTY3ClVJNneRP8px++Py6x27/AHqm8GCMCrYysolHSzwz7Rvs59mmvZQXUSelT+I0Z0t0lnhuw5TI9mzW5xuzu4fUr6K5WW1tCy1KhgkCGg6XOuaNt5XgdspvNN7mtJDYziMG52k8O9dHgoKClnlyX7mDi8jyOOBc3+xz1qJeXO1zGwaO5C5kwngLjuKwLkTyuTcmdmGJRSiuhWtoknj5JmjZztTlJvS/pPi1GVcsgyxorDRvO9bqUDBTOffhpKnVdcpqYVFCraJW3UDI3HxCcphEcJP9I8T6Jde42gruYKeqN5ynt82/RU81asB0a710fTsic3jlykqOf6hiagskecXZUNomRvRjQOpO1acPA2z3FblY8uqEnF9DZi0zgpLqICgZWzQKbBx3qNTDu4pNTH0oXFluQK1E3dqtkvVEu7PE/JSM3YHBCIoHUtsoG+7TCcj6wWrPr1yjrdA0gKlCAStsspgI9Z2A1kevkpl6Gp0HSitfQ6car0Y0FOhe4ns80SuYa4pm3yF09SnDJcd6OLPeB9XLLMnbM2Xbh9eCeUmhIxQs+kZwWJ17r1iTUx9KN2NsVOwqyQLTZA0y2ZTFmBzRnY6eGKSS6jRa5FTWp9Kp+oHwKkWp2pZRLrz0o7hCE6kE27FtIUZifrWjNpSJn0RG2UG+9MU7KBrUZE0I2dvRG5e2/ZHl41rOaDzL6EBpOLqR+HgQRwXkIsgGGG9dDyGymLJamVHGGGWP1ZrtPYQD2IxbUrFmlKNHb/arlCXUqANwBqO3mWt7g7irfkXyZbSsxFdoL6ol7SJzQcGnXdHeqyy2IWvKtZzhNOjmGMQTmtzBu+I9i7wtXY4jIo4o4o9rfzOLw+Nyyzyy70vkeF/aByONiqGpTBNnfOaccx3UJ1auG/j2r6cyhk5lam+lUbnMeCHNOo6RqO1eFcp+TXsdY03A5uLHX9NvqMCuRkhW6Oziy3sznaI6X9J8WrVQwU0WtGA+voITqcqrSXakV4dfx8VM1ESrYyDIRLPZBp0p2hFIFTqpum8Enc3zU6dlbqR2UQq3EtUwBcEGkIg7k89rdS0aDT93xTY9UGpLoLkcZpxfUBaG4O1XccEtnJ9rYlvaFjqIXR9RxqTjmjykv1Of6dk0qWGXOL/QrBOK06q24Tp8L1ZezjUgVbEDfmjxXPUTe59hU1ZwWmNJzjuHn5o7KbRhATNGyt0H57VHGiKdiVZsAoIfAvuj68lausgQq1ikXgIJEcipr1/hI1T5KQIgmb4TzbHGjDBY6jddwT0hNQhYXjtJKnlFwDY1kJ6lQRHUQp/2smraikbTgBFsrrjv+vrarCpZZQfZYR5gumalYi82tpdI2ss3lBcSucpW2oSRnuw1rVqtFQQc44602h3QNSqzoDJUm0ly4tdTru4qPttTru4ptDF1I60BTC4726r13cSs9tqdd3Eqe2ya4nYEpa2VSGmPmuX9sqdd3EqVG0vLhLnG/SSp7bA5o94+xS1uqUbQXmXB9Ns6S1rIZOuMOxekrw37G8tCla3UXGG12gD/AHGSWjtBcOwL3IFXKTfMzyik9jbVV8pchUrZRNOpcfuPAGcx2sTjuVosBCgp885e5IWiyvzagOaSQx4MteMewxoKzIOSucc5lQmQJbEX6we5fQNsyfTqtLajQ5pxB+sV5JyryHVyfUFVsuoz0X9X8lQjZdOldGPtcTieNpKfRmNyy8PkU1vHqhGtySacHu7iPJVto5P1GYEOHDxXW2PLdGsyWuAOkHEbCFGsWmCHTG5eebnB1I9DBY5q0cU6wPab2/XYpezOGhdlTNM6k1SbTKDyMb2onA81uW+b2jiu/rZIpOH8Np2kAqot3JShUEFgB0FvRI4Ie4+pPZT5HJ2lsQbrj3FSpRGIG9VeWuTtWzPul7Sei4C+7QQNKjlFmfSmOkIMHEaxw8F2eH/v8JLHe8d19Tj8QvY4qOStnsy3Ob1m8QolzOu3iFx9Riyy2UuvHdiuesbfU3yyJdCwtTxnkZwN+MhMZNcA+S4NEYlJtySL5HakajDTOabxoOpPoTWzKtTTto7D2qnpe3iFA2yl+I3iFyRC3YKJdO9J7dK7Ldd9Do32mnP8QDgtNr0h/qDiqG0Mh0IAb5+iKhfUDl4OlbaKX4gWjbKP4gXP0WFCY1TR5Jq8HS+10euti2Uet9cFzzWGVMsKGnyTV4Ls22z9bxWKgbTWKaF3Jq8BaFOHNPYj2xoze0HvWPEAbPVbrulp3I3vYapUCFmQTZ8d6sGC4KIpXnf5BDW0TQhB9m8lF1mVi+ndw8UOqL0VNgcEVwo4qVOnfuTAbefrYhvuT6hNI5ZqxY5rmktc0gtIxDgZB4r6K5Ecp2W2ztfcKjejVb1XgYj8pxG9fOTWqw5PZerWK0c7SOgB7T8L2zgduo6FIumLONn1C1ymuQ5L8sqVrp57JBEBzTi12o+uBXUMrZwkK0z8uYy0qNem1zSHAFpxBvB3hCZUJui/uVLylt0A0mmXH4iMGjqjalnNRVj44ObpHkX2l5Cs1OqXWQkvJ6VNoll+Ja77u7wVPyfsVpa4OJIaNDjM7I816SLA3SAisyczUFnnxc5x0tG/HwcMcrTKGg9j7ngsP1hrTvsmZe1xKfOT2feAKSr2CL6Ty38pvb6hZ6L34JU8oFP2WtJBVLz5b/Ebmu1i9p7UMZaDTeYQcWyJ0WWWrOC/RBv3H6KoMo5GzwSMRPaNRTvtwccZnA6RtVlYbUwCL3HSdHFTHOeOWqDplk4QyQ0zVo80r8mKxiBiYjTsKvclcmRTLc8zjLQRg0SZPYuvtFRhIdfdhce5KNqNdUOIuuwum4p/dk1RWsEE7KvKWTSGNcGjpfdAFzTe2dqqbRyTdU+MGmACcBfquXeMdBF10Kmy1bq7SSI5ofE8iMw3QJnpTqhCM5ckSeOL3Z5VbKPNmowi9tx3/XimslU4pjWb+K3lypnmo+L3uJ4mAOEIrJa3C4DwV8pXEyxjTFagkkoJA7gjNpzeQeC1Z6Uk3HHUotiPcm1nQJSzCJwT9qaQ0NDSdwKhTsZInNdwKiexGtyNMDHs7lOoy7b6qVOzG6QRpw0rZBJEg3a9JSt7jUQ5oLEfsW0tsOwU2NpF44IJyaOse5OtcSpgJrFoXpWQQBGCO2yt1SiMBU70G0FJgnWZkfCEKpZWH7oTDnIUoEdiTrEAZgIVaytxgKzAOpDr0bjoTKQriymWm0wVtMWGlJ3J+RXzZZ8mq76FZj2uLRID9TmT0gRpuXsdiyrmm/5EawvHG01Zsy1VpsDc8Zowzou2A4wjHIkCeFy3R7DlblGyjRBB6b5DAbsPidfoF3ELkBlGb5x4lcNbstc8KQc4B9MuALXYsdeWkHTICfs1dxEghw4HtS5P+RZgXtqjrG2uUVtsAXMttmbiD4ojLRnaY3qrQa1Kzoq1taRjel2WsF0KqDmi+Z2JZ9riSTeUNIyo6C1hrwW4Ln6+RGk/xC3sBHik/fbpIOjTrRPeQOJU0yXIC0PmOWayGn98Eaw2/vKZteVGU/iunZJ7lT07fnEjRr0KuyrmmoC2Yi+TN6KhvuRySWxat5T0y77v9TgO5RsGWG1K/RLSDd0TPncVyNuoAzEZ0jNGkziNyjY2lkvaM1zTuv1FbMXCRyQbi910MGbjJ45pNbM9K97BsMdIBJbnXRI+7sOKr+UGXqdWyikwQ7nBnRfIaD0g7VMLiLdlJ9U5zjjEgXAxpOs7U3RtdMC9wCyaNJo93XsiRoZwvHFGbZ2xgO9AOUKU/wATuKkLdS0v7iixaNmzDQSFIUY2qDrfSH3+4qIylS654FS2DSTLSsbROieKh70o9Y/tKicr0hpPBHfsSvIWpRd1kE2bSTeoOyrSN0u4ITMrU3GBnHsTK+wrSGPZ9qxDdlBguhy0hbBRQ0rS/ru/cVKnaHx8TsTpKLzEefBaoNEuB3+CtbQFYSjVdGLuJSlW0On4nadJVxZKTS12x3kPmqy10xzhGF47whBpthknQo6q7rHiVGm46zxKdfZdRUaVGBecE+pUJTsFTcdZw1lDtLjdeeKae28bQUCvTNwlRNWCV0OWc9Ebh4INsN43FFsvwjcg24xHb4hBf7EfIWe5DaiVSFKjRlWckDmzGJyz219Kcx0eC3YrMDnA/l8UTKVmDW3a1W5K6LEnVlnQ5RPABcMdSbHKJrvqFU2WlnU2fqYOIvUrXkojNzfvA9xC3YeBWTHrMWXjvbyaLLd2V5wS9W1l2JVMKZjNwM37LwmeZwIM+CwZUoScTfjm5xUhl1YdaVJlqZp8UnRYJM6/ILVVo7/8qvUNuiyq5cIEMbO+4dgVlkmjzvScZJXO0mC47QexdfkdjaQfWd8DQXEayNA3lGrWw2p9SoOTS62Na0YCSNpwVxyzyVzVBjzc5zs120QSCdt3ei8kKmfas58S+TsnGBuHgnPtTrjMosHWcexrY/7LRnhPhsij4/fmY8U4cRjcq6/tyPN3m5BcbsE21kkBRrFpO4X7ys7e5dFbCLGy/cEd7YMbEvTrw9x3JqgSSS7s8U0rRECfoHbwWqbL00QCQpvaAEthoRpiVB1xO5PtoyMYGpbs1ASSjqRNJVVs4AHBOZOpX7gsyq8S0BbsdTNzidiZtuIqVSLUWNpxCxLjLlPqHisVWmZZrh3IVKBmZGjuS4YQ4R8tKvm27+VR7aZP/ZSNu/lUf7XzTJiOymsdfNzwZvLYuON8oFps+e4uvFw0XyD/AIV4bZ/Ko/2vmh1bd/Lo/wBseqN07QN2qZT0rJODvrcmG5OnF31jrTJtw/DpY6Kbe9a9v1U6c/7bfVTfuS/AqcmQcUO0WEROfhuVnSrv6tLtZncJUatpdpZT/t0/RRN3zI+XIqqbYEAztQrTSzoR3PJMkAbgGjgBCgXkYR2gHxTLmJ0ExZb4lWFDJ8aUexPfjd+xnorCnaKvW/4s/wDKkpeSRj4EqNhjSdB0IlewFwx8FZe01OseDfRbFat+I7uCS/JZT7FZk4QI1VGBXVoZ8H6vEILqjnN6bi6HsiTMdK9WOUbgz9bV6r01f46f3zZ5f1GT/qa++SKepk6XGZx0b5UmZKgQM767E9Xc4E5r3NvM5pInfeoe0P67/wBzvVef9Sio8TJHf9OlKXDRYs3Imx57PkpHIE4Mq9jT6I3PO6z/ANzvVYHO1n9x9VgvybqfZAvcL4/h1f2u9ExWaRZyx0glwxBEgGfJQLN/EoNdsBauCaeeC8lHF6o4ZPwNWa0c2WVB9wtcdw+IcJQ+XFv520Zuim2O13SP/VY1ssjZCoarjnuLjJm8rr+tY/8ATJ8jkej5P98fzD5Nsb6hdmtc6Mc0TCbqZCqQSaNTSTdxVQ0TN08UdlP8p4LhHa3CUeTtaS5tF5a4CMNPamaOQKuLqbwZ2diV5s9WOKiKR1QmbsWmiyGQ3C/m38fmsdkg6aTuPzSAa7V3rM46kpNx33V/LPH5oZya4YUzxHql846QhvGoeHoiR2K5XsTmjOLI3kHzS9Gg5zOjHEC7tU7cwwbkEMJAAwCtRW+olVYQSHY9hWIwEXEBYrLKqOtGTKoxpVR/SVJthqfhVf2lWtSzAGOeF4BwfgbxKx9GmcaxwAuadAAxWSjarKapZH6adQdkKBs7j/pu4DzKuqtkohudzjiP0H1QqlKm4AtebhF7TfeTOO1TSgamU7rKfwnf8fVa9gd1HDh6q2oWRgaXF8iQPhMyb9ewozuazA3OcYJvzdBjWdigd7Of93H83/E/9kk4vEjNeR9aV11Ox0yHdN1wJNwnhKpxROkHiMOKaLXUWSfQonNdPwkbwVFrXTOaXDddxXRUrI/OBAvm68Y8VG0WF7Sc5sGTpGOnAp7RXUirpWx0gc0ReArelnyBzZM4XtSzLMQ4S0xN+CvqVJrHj4jEHEb9Srkl0LYX1Ew10xDe1wRhTd+T9/yR3PpEnoO/d/8AKM6lSDWODXy6Z6QgQYuuSaUPbK+2Ui1jpi4twM4O3BMZVPQadTh5reV6gcx5iMDjOnch5RvpDePBew9OX+LH4fVnkPUPzT/9fRBG0S5zgC0aekSB2QCt+xu61Li//wArKZGcZE3DTCdtlJrHFubIbpMjEToXB9XjXEt+Edz0iV8Ml8RN1hIgl9ISJF78P2rTLIPxqI/uf+UaraqZLc6nIAGDiCsbzbjIomP1n0XN0o6dv7oHWsTmgEVKTgZvbnnDeEjbqLgySWkbJnferm1VWsYxopA3Z15dIzt0alWZUqg0jDM2439LzK18BFf1MPiZeNk/6eX31A2a9vafFU1XJz3OcQBeCZk3Rr1dkq4sR6J/UfFHpWNzhImDOAJkT8l3PV/wYvz9Diel/jzS7fUoKeTagwc0drvRO2PJ9V0y9lw1F09wVuzJ1QtJh10QM03zq4I9ksz2T0ZJEQWrzjkj0CjIp25MJxe0f0nyKxtgIuzv+OPFy6BlCoQ4EAXGLgL0GjTcAQYnQIEYaSkH2KZliJFzh2t+aC2x1CJlsbvmryxglzucMDNMRB6f3cEi0V5Bh0ayBCiI0VYs7jpH7fmh2ixkYk8PmrB9nqzOf3x3aFE2WpjzgmOsU4uxWusxLSATfsUWWLNESeGtXxpVCbntIgYnTCXtDHBxDnNm66T6KJsDSOatVCHH0OpYr4tGlzZ7fRYm1C6S+qVabjJpjAfedoAA07FMuY1rX82JJMXmIAG3asWJC0Tq20FpbzYjYXb1OzZha6KfwifidfrWliCdsMopLYE20QIFNsG+8uOE7dpRKT5cJptg7+69YsQYy5E7PaCJimwXEG4Xg3EXlREzdTZtkBYsUFew78J6LG6wYHmlK9Y6Wt2CBCxYiRboy11rhmtbtuFx0QspW2ocM39rVixRghyLCjbnc2bmZ89Vvw3YXQhPtFfG7UOiy7uWLFAWLZWe91M54Au0RfrJhL2v+COxYsXr/Tfy0fh9WeR9Q/Mv4/RDFheRUGbEgDG8doTld9Yucc83kxDiBGiBoWLFxvWF/fXw+rOx6RJrC/j/AADa6tpceMppz6gA6RwE36dOCxYuRR1dbZnPXX1HTO2OKr+UL5ojpE/FcZ0wRisWLZwH5iP30M3HfgP5fuVVkNx/UrWwNlhAdBm7HQTK2sXZ9XX+PH4/ycj0t1xMvh/Bt7wBe4mcMUez1BgHm8QLjcVixeYpI9I5NoJzjWktc4mJER5pN9OlrdwCxYhY6j1BMpUs6JdIBdeOjcJvAxU6dZrGFjpMnOF1w2YraxWFTVshUrtN9+rADzQG02nrdy2sTCMkbDTaQemTvHooWuytcQ4yDEY46tCxYikBsU9iZrPEeixYsUD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6627" name="AutoShape 7" descr="data:image/jpeg;base64,/9j/4AAQSkZJRgABAQAAAQABAAD/2wCEAAkGBxMTEhUUExQWFRUXGBcaFxcXFxUVFBQVFRgXFhUUFBUYHCggGBolHBQUITEhJSkrLi4uFx8zODMsNygtLisBCgoKDg0OGhAQGywkHyQsLCwsLCwsLCwsLCwsLCwsLCwsLCwsLCwsLCwsLCwsLCwsLCwsLCwsLCwsLCwsLCwsLP/AABEIALcBEwMBIgACEQEDEQH/xAAcAAACAgMBAQAAAAAAAAAAAAADBAIFAAEGBwj/xABCEAABAwEDBwkFBgUFAQEAAAABAAIRAwQhMQUSQVFhcZEGEyJSgaGxwdEUFTLh8AdCU2JykjNjgpPxQ3OiwtLiI//EABoBAAIDAQEAAAAAAAAAAAAAAAECAAMEBQb/xAAxEQACAgECBQIEBQQDAAAAAAAAAQIRAxIhBDFBUWEFE3GBwfAzNKGx0RQjJDIiQnL/2gAMAwEAAhEDEQA/AOBylXr1351ZznnabhuGAVdWsl5mcFcTelLQ6HDaCFjUmbXBFc2ncCtGmmmfAOHC5Rm5PYukXfTSopyVZVEOm3pDtRUhXAjRsyjWpXncPNWzBck7WekcMB4lJGdsseNJCHNqIp79PimWOUA7HeVZZXpRA07lKnZ84ga0cnoncU7k+ni/VcPNW8NjeXIolXEzWLE5fdkLe4NbmjcOHoq00Ee11ZqDZPHSihys47Nqy0uS2K+Bw6cdvm9ytNIytc2nHm8/WtQOCy6jXpF7LIIKsMpUpZnD6lKUsArGy9JhafrUt/By1qeF9Va+Jg4uOhxyrpz+BUupoVRmCcJvQamI7Vhtp0zdSasWzCtZuKZIQiEUwUADUQUjAUhKbDVJSoiiJOpwFhpJqozBZmoag6RUUlM0SiHE9i25qlkoXFJbNJGphRrTCluyUaoUrlupTU7PgtVviCF7krYIyz3IFel0oVm0XDclHAZ07e4JYyYXEh7MsUXVito/8ibHRVJlLWpvw7/FOMGE6h4INtbddfePFUp7lrQvTp3EbT4z5oTmY7ineZdJuOIPcB5J7IeRTXqEF2YBiYm84CJ2FHVQKsq20MCoVKcOb+ryXS2/kzXo6A8DS3/yb1TV7O7UbnDxvQUhmlRp1wSFsbf2eZVkbOZkoFpspcRGr0Ug6YZq0V1EBbZSBJ1ynWWE6Qp2ezG+7TduTuQiiAdR6J3Jyv0GBox8/wDMIjKZzhKHaKTnGQLvr58V0uFfscPLM+b2RzeKXv8AExwrkt2U7aXTHan20lttlcHSRoTbaa5c5NnUhFIqzTvKG6lAVnzBkkjV4KNWgIKikyUirp0+iNyYsjs129E9nMC7QoOszroGmVfgyvHkUuzKM+JZMbj3RG104cdqWewZ3YrO0085oOkXJT2J5JMLRx2PRmbXJ7oo4HJrxJPmtmA5tQFG6U37K/V3hF9iqQBm4bQsV0bKKxtK/tHimsxMexvm8d4UvZH6AOIQcrIo0JPZeNy05sJk2OpnTAjeFt1kfqHFGyUItZidvgsc27j8k3SsT9IGnTrWqtifF8cdCN7i1sJinx8lCphH1cmOaO1a9ncdEdqYDoiIaEu101Ef2CodI71Klk9wIN1yOyFGalQAE6gqyk+ASdKfdYnHSL0IZOdF5CWNJBbsSa65YinJj9Y4lYrdu5XbOnLiDisdUJ0pU5XoHrftKg7KlHRncCqa8FnzGqj9/FWOQ7WaTpvg4+RVA3KtGb84/wBJTVPK9HbwKjW1USPxPW+T9YWh7Gk43naAJPguxfYG4lrT/SDduK8O5NcsaVmrMqdLNBOcAJkEQYnTevcclZTp2mk2tReHscJBHeCMQRgQbwnwxpMrztto4PlhyPhmdQaMZAAgwcWzpi/HQvP4X0RUYHCCLivJPtAyGLI4181xouN5aJzHHrAYA61JwpWgY8jbps5ELcpb33Z/zcD6qVPKNKpLWAzrIiNelDHCWSailzLMk1jg5N8ggwnX4aPVYRqKDaLdTpmHThIAGj6CCcr0tTuHzW71GaUlhitor9TD6djbi8snvJ/oNOvWqZSpy3S6ruHzWve1I4B3Aeq5u/Y6VeR0qBagDLFLqu4D1Wn5Xp9V3d6qX4Jp8hixaDUH3ozqu7vVa96s6p7vVG/ANPkLGI1+KlTNyA7KbDADSL8blKpbBSF7Zk3RFy6U373CKVbw2+Rz4R9ninG9pb/MYK1mpM5bZ1D3KXvhvUPcubv2OjXkbAWOA1JT3yzqHiFnvhv4Z4hDfsSvIxmrM5LDLjPwzxCi/LbPw+8eim/Ym3caL1E1NiVGXG/h949FE5aB/wBPv+SNPsDbuFfTB1oZBGCwZXH4Y4/JaGWgR/DHH5I2+wKXclTqFTSVTKpEdEKfvQ9UI0+wvzGL9KwwkamWjJGYOPyUPfJ6g4/JHS+wNu4+RtWJYZUPVCxDcNIQstmzidkJr3c7UmMnHpu3efzVlKEsjTGjjVHKOpRxIRaeCZrNvcNTz3/5UTSVmoTSDYF1XIXlfUyfVvl1B5//AEZq0c4z8w7xdqjm6Lcfr6wRXi5DVuTRaPqbJ1up1qbalNwex4Ba4YEFFr0GvaWvaHNcILSJBBxBBXhP2acsTY3ClVJNneRP8px++Py6x27/AHqm8GCMCrYysolHSzwz7Rvs59mmvZQXUSelT+I0Z0t0lnhuw5TI9mzW5xuzu4fUr6K5WW1tCy1KhgkCGg6XOuaNt5XgdspvNN7mtJDYziMG52k8O9dHgoKClnlyX7mDi8jyOOBc3+xz1qJeXO1zGwaO5C5kwngLjuKwLkTyuTcmdmGJRSiuhWtoknj5JmjZztTlJvS/pPi1GVcsgyxorDRvO9bqUDBTOffhpKnVdcpqYVFCraJW3UDI3HxCcphEcJP9I8T6Jde42gruYKeqN5ynt82/RU81asB0a710fTsic3jlykqOf6hiagskecXZUNomRvRjQOpO1acPA2z3FblY8uqEnF9DZi0zgpLqICgZWzQKbBx3qNTDu4pNTH0oXFluQK1E3dqtkvVEu7PE/JSM3YHBCIoHUtsoG+7TCcj6wWrPr1yjrdA0gKlCAStsspgI9Z2A1kevkpl6Gp0HSitfQ6car0Y0FOhe4ns80SuYa4pm3yF09SnDJcd6OLPeB9XLLMnbM2Xbh9eCeUmhIxQs+kZwWJ17r1iTUx9KN2NsVOwqyQLTZA0y2ZTFmBzRnY6eGKSS6jRa5FTWp9Kp+oHwKkWp2pZRLrz0o7hCE6kE27FtIUZifrWjNpSJn0RG2UG+9MU7KBrUZE0I2dvRG5e2/ZHl41rOaDzL6EBpOLqR+HgQRwXkIsgGGG9dDyGymLJamVHGGGWP1ZrtPYQD2IxbUrFmlKNHb/arlCXUqANwBqO3mWt7g7irfkXyZbSsxFdoL6ol7SJzQcGnXdHeqyy2IWvKtZzhNOjmGMQTmtzBu+I9i7wtXY4jIo4o4o9rfzOLw+Nyyzyy70vkeF/aByONiqGpTBNnfOaccx3UJ1auG/j2r6cyhk5lam+lUbnMeCHNOo6RqO1eFcp+TXsdY03A5uLHX9NvqMCuRkhW6Oziy3sznaI6X9J8WrVQwU0WtGA+voITqcqrSXakV4dfx8VM1ESrYyDIRLPZBp0p2hFIFTqpum8Enc3zU6dlbqR2UQq3EtUwBcEGkIg7k89rdS0aDT93xTY9UGpLoLkcZpxfUBaG4O1XccEtnJ9rYlvaFjqIXR9RxqTjmjykv1Of6dk0qWGXOL/QrBOK06q24Tp8L1ZezjUgVbEDfmjxXPUTe59hU1ZwWmNJzjuHn5o7KbRhATNGyt0H57VHGiKdiVZsAoIfAvuj68lausgQq1ikXgIJEcipr1/hI1T5KQIgmb4TzbHGjDBY6jddwT0hNQhYXjtJKnlFwDY1kJ6lQRHUQp/2smraikbTgBFsrrjv+vrarCpZZQfZYR5gumalYi82tpdI2ss3lBcSucpW2oSRnuw1rVqtFQQc44602h3QNSqzoDJUm0ly4tdTru4qPttTru4ptDF1I60BTC4726r13cSs9tqdd3Eqe2ya4nYEpa2VSGmPmuX9sqdd3EqVG0vLhLnG/SSp7bA5o94+xS1uqUbQXmXB9Ns6S1rIZOuMOxekrw37G8tCla3UXGG12gD/AHGSWjtBcOwL3IFXKTfMzyik9jbVV8pchUrZRNOpcfuPAGcx2sTjuVosBCgp885e5IWiyvzagOaSQx4MteMewxoKzIOSucc5lQmQJbEX6we5fQNsyfTqtLajQ5pxB+sV5JyryHVyfUFVsuoz0X9X8lQjZdOldGPtcTieNpKfRmNyy8PkU1vHqhGtySacHu7iPJVto5P1GYEOHDxXW2PLdGsyWuAOkHEbCFGsWmCHTG5eebnB1I9DBY5q0cU6wPab2/XYpezOGhdlTNM6k1SbTKDyMb2onA81uW+b2jiu/rZIpOH8Np2kAqot3JShUEFgB0FvRI4Ie4+pPZT5HJ2lsQbrj3FSpRGIG9VeWuTtWzPul7Sei4C+7QQNKjlFmfSmOkIMHEaxw8F2eH/v8JLHe8d19Tj8QvY4qOStnsy3Ob1m8QolzOu3iFx9Riyy2UuvHdiuesbfU3yyJdCwtTxnkZwN+MhMZNcA+S4NEYlJtySL5HakajDTOabxoOpPoTWzKtTTto7D2qnpe3iFA2yl+I3iFyRC3YKJdO9J7dK7Ldd9Do32mnP8QDgtNr0h/qDiqG0Mh0IAb5+iKhfUDl4OlbaKX4gWjbKP4gXP0WFCY1TR5Jq8HS+10euti2Uet9cFzzWGVMsKGnyTV4Ls22z9bxWKgbTWKaF3Jq8BaFOHNPYj2xoze0HvWPEAbPVbrulp3I3vYapUCFmQTZ8d6sGC4KIpXnf5BDW0TQhB9m8lF1mVi+ndw8UOqL0VNgcEVwo4qVOnfuTAbefrYhvuT6hNI5ZqxY5rmktc0gtIxDgZB4r6K5Ecp2W2ztfcKjejVb1XgYj8pxG9fOTWqw5PZerWK0c7SOgB7T8L2zgduo6FIumLONn1C1ymuQ5L8sqVrp57JBEBzTi12o+uBXUMrZwkK0z8uYy0qNem1zSHAFpxBvB3hCZUJui/uVLylt0A0mmXH4iMGjqjalnNRVj44ObpHkX2l5Cs1OqXWQkvJ6VNoll+Ja77u7wVPyfsVpa4OJIaNDjM7I816SLA3SAisyczUFnnxc5x0tG/HwcMcrTKGg9j7ngsP1hrTvsmZe1xKfOT2feAKSr2CL6Ty38pvb6hZ6L34JU8oFP2WtJBVLz5b/Ebmu1i9p7UMZaDTeYQcWyJ0WWWrOC/RBv3H6KoMo5GzwSMRPaNRTvtwccZnA6RtVlYbUwCL3HSdHFTHOeOWqDplk4QyQ0zVo80r8mKxiBiYjTsKvclcmRTLc8zjLQRg0SZPYuvtFRhIdfdhce5KNqNdUOIuuwum4p/dk1RWsEE7KvKWTSGNcGjpfdAFzTe2dqqbRyTdU+MGmACcBfquXeMdBF10Kmy1bq7SSI5ofE8iMw3QJnpTqhCM5ckSeOL3Z5VbKPNmowi9tx3/XimslU4pjWb+K3lypnmo+L3uJ4mAOEIrJa3C4DwV8pXEyxjTFagkkoJA7gjNpzeQeC1Z6Uk3HHUotiPcm1nQJSzCJwT9qaQ0NDSdwKhTsZInNdwKiexGtyNMDHs7lOoy7b6qVOzG6QRpw0rZBJEg3a9JSt7jUQ5oLEfsW0tsOwU2NpF44IJyaOse5OtcSpgJrFoXpWQQBGCO2yt1SiMBU70G0FJgnWZkfCEKpZWH7oTDnIUoEdiTrEAZgIVaytxgKzAOpDr0bjoTKQriymWm0wVtMWGlJ3J+RXzZZ8mq76FZj2uLRID9TmT0gRpuXsdiyrmm/5EawvHG01Zsy1VpsDc8Zowzou2A4wjHIkCeFy3R7DlblGyjRBB6b5DAbsPidfoF3ELkBlGb5x4lcNbstc8KQc4B9MuALXYsdeWkHTICfs1dxEghw4HtS5P+RZgXtqjrG2uUVtsAXMttmbiD4ojLRnaY3qrQa1Kzoq1taRjel2WsF0KqDmi+Z2JZ9riSTeUNIyo6C1hrwW4Ln6+RGk/xC3sBHik/fbpIOjTrRPeQOJU0yXIC0PmOWayGn98Eaw2/vKZteVGU/iunZJ7lT07fnEjRr0KuyrmmoC2Yi+TN6KhvuRySWxat5T0y77v9TgO5RsGWG1K/RLSDd0TPncVyNuoAzEZ0jNGkziNyjY2lkvaM1zTuv1FbMXCRyQbi910MGbjJ45pNbM9K97BsMdIBJbnXRI+7sOKr+UGXqdWyikwQ7nBnRfIaD0g7VMLiLdlJ9U5zjjEgXAxpOs7U3RtdMC9wCyaNJo93XsiRoZwvHFGbZ2xgO9AOUKU/wATuKkLdS0v7iixaNmzDQSFIUY2qDrfSH3+4qIylS654FS2DSTLSsbROieKh70o9Y/tKicr0hpPBHfsSvIWpRd1kE2bSTeoOyrSN0u4ITMrU3GBnHsTK+wrSGPZ9qxDdlBguhy0hbBRQ0rS/ru/cVKnaHx8TsTpKLzEefBaoNEuB3+CtbQFYSjVdGLuJSlW0On4nadJVxZKTS12x3kPmqy10xzhGF47whBpthknQo6q7rHiVGm46zxKdfZdRUaVGBecE+pUJTsFTcdZw1lDtLjdeeKae28bQUCvTNwlRNWCV0OWc9Ebh4INsN43FFsvwjcg24xHb4hBf7EfIWe5DaiVSFKjRlWckDmzGJyz219Kcx0eC3YrMDnA/l8UTKVmDW3a1W5K6LEnVlnQ5RPABcMdSbHKJrvqFU2WlnU2fqYOIvUrXkojNzfvA9xC3YeBWTHrMWXjvbyaLLd2V5wS9W1l2JVMKZjNwM37LwmeZwIM+CwZUoScTfjm5xUhl1YdaVJlqZp8UnRYJM6/ILVVo7/8qvUNuiyq5cIEMbO+4dgVlkmjzvScZJXO0mC47QexdfkdjaQfWd8DQXEayNA3lGrWw2p9SoOTS62Na0YCSNpwVxyzyVzVBjzc5zs120QSCdt3ei8kKmfas58S+TsnGBuHgnPtTrjMosHWcexrY/7LRnhPhsij4/fmY8U4cRjcq6/tyPN3m5BcbsE21kkBRrFpO4X7ys7e5dFbCLGy/cEd7YMbEvTrw9x3JqgSSS7s8U0rRECfoHbwWqbL00QCQpvaAEthoRpiVB1xO5PtoyMYGpbs1ASSjqRNJVVs4AHBOZOpX7gsyq8S0BbsdTNzidiZtuIqVSLUWNpxCxLjLlPqHisVWmZZrh3IVKBmZGjuS4YQ4R8tKvm27+VR7aZP/ZSNu/lUf7XzTJiOymsdfNzwZvLYuON8oFps+e4uvFw0XyD/AIV4bZ/Ko/2vmh1bd/Lo/wBseqN07QN2qZT0rJODvrcmG5OnF31jrTJtw/DpY6Kbe9a9v1U6c/7bfVTfuS/AqcmQcUO0WEROfhuVnSrv6tLtZncJUatpdpZT/t0/RRN3zI+XIqqbYEAztQrTSzoR3PJMkAbgGjgBCgXkYR2gHxTLmJ0ExZb4lWFDJ8aUexPfjd+xnorCnaKvW/4s/wDKkpeSRj4EqNhjSdB0IlewFwx8FZe01OseDfRbFat+I7uCS/JZT7FZk4QI1VGBXVoZ8H6vEILqjnN6bi6HsiTMdK9WOUbgz9bV6r01f46f3zZ5f1GT/qa++SKepk6XGZx0b5UmZKgQM767E9Xc4E5r3NvM5pInfeoe0P67/wBzvVef9Sio8TJHf9OlKXDRYs3Imx57PkpHIE4Mq9jT6I3PO6z/ANzvVYHO1n9x9VgvybqfZAvcL4/h1f2u9ExWaRZyx0glwxBEgGfJQLN/EoNdsBauCaeeC8lHF6o4ZPwNWa0c2WVB9wtcdw+IcJQ+XFv520Zuim2O13SP/VY1ssjZCoarjnuLjJm8rr+tY/8ATJ8jkej5P98fzD5Nsb6hdmtc6Mc0TCbqZCqQSaNTSTdxVQ0TN08UdlP8p4LhHa3CUeTtaS5tF5a4CMNPamaOQKuLqbwZ2diV5s9WOKiKR1QmbsWmiyGQ3C/m38fmsdkg6aTuPzSAa7V3rM46kpNx33V/LPH5oZya4YUzxHql846QhvGoeHoiR2K5XsTmjOLI3kHzS9Gg5zOjHEC7tU7cwwbkEMJAAwCtRW+olVYQSHY9hWIwEXEBYrLKqOtGTKoxpVR/SVJthqfhVf2lWtSzAGOeF4BwfgbxKx9GmcaxwAuadAAxWSjarKapZH6adQdkKBs7j/pu4DzKuqtkohudzjiP0H1QqlKm4AtebhF7TfeTOO1TSgamU7rKfwnf8fVa9gd1HDh6q2oWRgaXF8iQPhMyb9ewozuazA3OcYJvzdBjWdigd7Of93H83/E/9kk4vEjNeR9aV11Ox0yHdN1wJNwnhKpxROkHiMOKaLXUWSfQonNdPwkbwVFrXTOaXDddxXRUrI/OBAvm68Y8VG0WF7Sc5sGTpGOnAp7RXUirpWx0gc0ReArelnyBzZM4XtSzLMQ4S0xN+CvqVJrHj4jEHEb9Srkl0LYX1Ew10xDe1wRhTd+T9/yR3PpEnoO/d/8AKM6lSDWODXy6Z6QgQYuuSaUPbK+2Ui1jpi4twM4O3BMZVPQadTh5reV6gcx5iMDjOnch5RvpDePBew9OX+LH4fVnkPUPzT/9fRBG0S5zgC0aekSB2QCt+xu61Li//wArKZGcZE3DTCdtlJrHFubIbpMjEToXB9XjXEt+Edz0iV8Ml8RN1hIgl9ISJF78P2rTLIPxqI/uf+UaraqZLc6nIAGDiCsbzbjIomP1n0XN0o6dv7oHWsTmgEVKTgZvbnnDeEjbqLgySWkbJnferm1VWsYxopA3Z15dIzt0alWZUqg0jDM2439LzK18BFf1MPiZeNk/6eX31A2a9vafFU1XJz3OcQBeCZk3Rr1dkq4sR6J/UfFHpWNzhImDOAJkT8l3PV/wYvz9Diel/jzS7fUoKeTagwc0drvRO2PJ9V0y9lw1F09wVuzJ1QtJh10QM03zq4I9ksz2T0ZJEQWrzjkj0CjIp25MJxe0f0nyKxtgIuzv+OPFy6BlCoQ4EAXGLgL0GjTcAQYnQIEYaSkH2KZliJFzh2t+aC2x1CJlsbvmryxglzucMDNMRB6f3cEi0V5Bh0ayBCiI0VYs7jpH7fmh2ixkYk8PmrB9nqzOf3x3aFE2WpjzgmOsU4uxWusxLSATfsUWWLNESeGtXxpVCbntIgYnTCXtDHBxDnNm66T6KJsDSOatVCHH0OpYr4tGlzZ7fRYm1C6S+qVabjJpjAfedoAA07FMuY1rX82JJMXmIAG3asWJC0Tq20FpbzYjYXb1OzZha6KfwifidfrWliCdsMopLYE20QIFNsG+8uOE7dpRKT5cJptg7+69YsQYy5E7PaCJimwXEG4Xg3EXlREzdTZtkBYsUFew78J6LG6wYHmlK9Y6Wt2CBCxYiRboy11rhmtbtuFx0QspW2ocM39rVixRghyLCjbnc2bmZ89Vvw3YXQhPtFfG7UOiy7uWLFAWLZWe91M54Au0RfrJhL2v+COxYsXr/Tfy0fh9WeR9Q/Mv4/RDFheRUGbEgDG8doTld9Yucc83kxDiBGiBoWLFxvWF/fXw+rOx6RJrC/j/AADa6tpceMppz6gA6RwE36dOCxYuRR1dbZnPXX1HTO2OKr+UL5ojpE/FcZ0wRisWLZwH5iP30M3HfgP5fuVVkNx/UrWwNlhAdBm7HQTK2sXZ9XX+PH4/ycj0t1xMvh/Bt7wBe4mcMUez1BgHm8QLjcVixeYpI9I5NoJzjWktc4mJER5pN9OlrdwCxYhY6j1BMpUs6JdIBdeOjcJvAxU6dZrGFjpMnOF1w2YraxWFTVshUrtN9+rADzQG02nrdy2sTCMkbDTaQemTvHooWuytcQ4yDEY46tCxYikBsU9iZrPEeixYsUDR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57200" y="5181600"/>
            <a:ext cx="8494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zh-TW" altLang="en-US" sz="3600" b="1">
                <a:solidFill>
                  <a:schemeClr val="bg1"/>
                </a:solidFill>
                <a:latin typeface="AR Kaiti Medium Big5" pitchFamily="49" charset="-120"/>
                <a:ea typeface="AR Kaiti Medium Big5" pitchFamily="49" charset="-120"/>
              </a:rPr>
              <a:t>「我們成了一齣戲，給世人和天使觀看」</a:t>
            </a:r>
            <a:endParaRPr lang="en-US" altLang="en-US" sz="3600">
              <a:solidFill>
                <a:schemeClr val="bg1"/>
              </a:solidFill>
              <a:latin typeface="AR Kaiti Medium Big5" pitchFamily="49" charset="-120"/>
              <a:ea typeface="AR Kaiti Medium Big5" pitchFamily="49" charset="-120"/>
            </a:endParaRPr>
          </a:p>
        </p:txBody>
      </p:sp>
      <p:pic>
        <p:nvPicPr>
          <p:cNvPr id="23563" name="Picture 11" descr="http://www.hollywoodreporter.com/sites/default/files/2011/09/cirque_du_soleil_a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90600"/>
            <a:ext cx="6172200" cy="347662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9865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14 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「天國又好比一個人要往外國去，就叫了僕人來，把他的家業交給他們，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15 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按著各人的才幹給他們銀子，一個給了五千，一個給了二千，一個給了一千，就往外國去了。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16 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那領五千的隨即拿去做買賣，另外賺了五千。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17 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那領二千的也照樣另賺了二千。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18 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但那領一千的去掘開地，把主人的銀子埋藏了。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19 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過了許久，那些僕人的主人來了，和他們算帳。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20 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那領五千銀子的又帶著那另外的五千來，說：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主啊，你交給我五千銀子，請看，我又賺了五千。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21 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主人說：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好，你這又良善又忠心的僕人，你在不多的事上有忠心，我要把許多事派你管理。可以進來享受你主人的快樂！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22 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那領二千的也來，說：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主啊，你交給我二千銀子，請看，我又賺了二千。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 </a:t>
            </a:r>
            <a:endParaRPr lang="en-US" sz="32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98658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23 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主人說：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好，你這又良善又忠心的僕人，你在不多的事上有忠心，我要把許多事派你管理。可以進來享受你主人的快樂！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24 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那領一千的也來，說：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主啊，我知道你是忍心的人，沒有種的地方要收割，沒有散的地方要聚斂。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25 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我就害怕，去把你的一千銀子埋藏在地裡。請看，你的原銀子在這裡。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26 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主人回答說：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『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你這又惡又懶的僕人！你既知道我沒有種的地方要收割，沒有散的地方要聚斂，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27 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就當把我的銀子放給兌換銀錢的人，到我來的時候，可以連本帶利收回。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28 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奪過他這一千來，給那有一萬的！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29 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因為凡有的，還要加給他，叫他有餘；沒有的，連他所有的也要奪過來。 </a:t>
            </a:r>
            <a:r>
              <a:rPr lang="en-US" altLang="zh-TW" sz="3200" b="1" baseline="30000" dirty="0">
                <a:latin typeface="AR Kaiti Medium Big5" pitchFamily="49" charset="-120"/>
                <a:ea typeface="AR Kaiti Medium Big5" pitchFamily="49" charset="-120"/>
              </a:rPr>
              <a:t>30 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把這無用的僕人丟在外面黑暗裡，在那裡必要哀哭切齒了。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』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（馬太福音</a:t>
            </a:r>
            <a:r>
              <a:rPr lang="en-US" altLang="zh-TW" sz="3200" b="1" dirty="0">
                <a:latin typeface="AR Kaiti Medium Big5" pitchFamily="49" charset="-120"/>
                <a:ea typeface="AR Kaiti Medium Big5" pitchFamily="49" charset="-120"/>
              </a:rPr>
              <a:t>25:14-30</a:t>
            </a:r>
            <a:r>
              <a:rPr lang="zh-TW" altLang="en-US" sz="3200" b="1" dirty="0">
                <a:latin typeface="AR Kaiti Medium Big5" pitchFamily="49" charset="-120"/>
                <a:ea typeface="AR Kaiti Medium Big5" pitchFamily="49" charset="-120"/>
              </a:rPr>
              <a:t>）</a:t>
            </a:r>
            <a:endParaRPr lang="en-US" sz="3200" b="1" dirty="0">
              <a:latin typeface="AR Kaiti Medium Big5" pitchFamily="49" charset="-120"/>
              <a:ea typeface="AR Kaiti Medium Big5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85800" y="380633"/>
            <a:ext cx="7026282" cy="830997"/>
          </a:xfrm>
          <a:prstGeom prst="rect">
            <a:avLst/>
          </a:prstGeom>
          <a:solidFill>
            <a:srgbClr val="002060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>
              <a:defRPr/>
            </a:pPr>
            <a:r>
              <a:rPr lang="zh-TW" alt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 Maokai Heavy Big5" pitchFamily="49" charset="-120"/>
                <a:ea typeface="AR Maokai Heavy Big5" pitchFamily="49" charset="-120"/>
              </a:rPr>
              <a:t>一</a:t>
            </a:r>
            <a:r>
              <a:rPr lang="zh-TW" alt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 Maokai Heavy Big5" pitchFamily="49" charset="-120"/>
                <a:ea typeface="AR Maokai Heavy Big5" pitchFamily="49" charset="-120"/>
              </a:rPr>
              <a:t>、挖</a:t>
            </a:r>
            <a:r>
              <a:rPr lang="zh-TW" alt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 Maokai Heavy Big5" pitchFamily="49" charset="-120"/>
                <a:ea typeface="AR Maokai Heavy Big5" pitchFamily="49" charset="-120"/>
              </a:rPr>
              <a:t>掘恩賜、發揮專</a:t>
            </a:r>
            <a:r>
              <a:rPr lang="zh-TW" altLang="en-US" sz="4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 Maokai Heavy Big5" pitchFamily="49" charset="-120"/>
                <a:ea typeface="AR Maokai Heavy Big5" pitchFamily="49" charset="-120"/>
              </a:rPr>
              <a:t>長</a:t>
            </a:r>
            <a:endParaRPr lang="en-US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AR Maokai Heavy Big5" pitchFamily="49" charset="-120"/>
              <a:ea typeface="AR Maokai Heavy Big5" pitchFamily="49" charset="-120"/>
            </a:endParaRPr>
          </a:p>
        </p:txBody>
      </p:sp>
      <p:pic>
        <p:nvPicPr>
          <p:cNvPr id="25605" name="Picture 5" descr="http://bookstogreatness.com/wp-content/uploads/2012/12/the-way-of-the-shepherd-e13557318827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3276600" cy="472798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800600" y="1752600"/>
            <a:ext cx="3886200" cy="415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DFPBiaoKaiShu-B5" pitchFamily="66" charset="-128"/>
              </a:defRPr>
            </a:lvl9pPr>
          </a:lstStyle>
          <a:p>
            <a:pPr eaLnBrk="1" hangingPunct="1"/>
            <a:r>
              <a:rPr lang="en-US" altLang="en-US" sz="4400"/>
              <a:t>Know the </a:t>
            </a:r>
            <a:r>
              <a:rPr lang="en-US" altLang="en-US" sz="4400" b="1" i="1">
                <a:solidFill>
                  <a:srgbClr val="C00000"/>
                </a:solidFill>
              </a:rPr>
              <a:t>SHAPE</a:t>
            </a:r>
            <a:r>
              <a:rPr lang="en-US" altLang="en-US" sz="4400"/>
              <a:t> </a:t>
            </a:r>
          </a:p>
          <a:p>
            <a:pPr eaLnBrk="1" hangingPunct="1"/>
            <a:r>
              <a:rPr lang="en-US" altLang="en-US" sz="4400"/>
              <a:t>of your sheep to make s</a:t>
            </a:r>
            <a:r>
              <a:rPr lang="en-US" altLang="zh-TW" sz="4400"/>
              <a:t>ure they are in the right fold.</a:t>
            </a:r>
            <a:r>
              <a:rPr lang="zh-TW" altLang="en-US" sz="4400"/>
              <a:t> </a:t>
            </a:r>
            <a:endParaRPr lang="en-US" altLang="en-US" sz="4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20553</TotalTime>
  <Words>336</Words>
  <Application>Microsoft Office PowerPoint</Application>
  <PresentationFormat>On-screen Show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Arial</vt:lpstr>
      <vt:lpstr>DFPBiaoKaiShu-B5</vt:lpstr>
      <vt:lpstr>Gill Sans MT</vt:lpstr>
      <vt:lpstr>Wingdings 2</vt:lpstr>
      <vt:lpstr>Verdana</vt:lpstr>
      <vt:lpstr>Calibri</vt:lpstr>
      <vt:lpstr>AR Kaiti Medium Big5</vt:lpstr>
      <vt:lpstr>AR Maokai Heavy Big5</vt:lpstr>
      <vt:lpstr>Times New Roman</vt:lpstr>
      <vt:lpstr>AR Heiti Bold Big5</vt:lpstr>
      <vt:lpstr>Microsoft JhengHei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Sunday Worship Service  主日崇拜</dc:title>
  <dc:creator>Alex</dc:creator>
  <cp:lastModifiedBy>Jonathan</cp:lastModifiedBy>
  <cp:revision>1462</cp:revision>
  <dcterms:created xsi:type="dcterms:W3CDTF">2010-02-20T00:55:59Z</dcterms:created>
  <dcterms:modified xsi:type="dcterms:W3CDTF">2014-01-05T15:59:48Z</dcterms:modified>
</cp:coreProperties>
</file>