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8051" r:id="rId1"/>
    <p:sldMasterId id="2147500387" r:id="rId2"/>
    <p:sldMasterId id="2147500484" r:id="rId3"/>
    <p:sldMasterId id="2147502189" r:id="rId4"/>
  </p:sldMasterIdLst>
  <p:notesMasterIdLst>
    <p:notesMasterId r:id="rId13"/>
  </p:notesMasterIdLst>
  <p:handoutMasterIdLst>
    <p:handoutMasterId r:id="rId14"/>
  </p:handoutMasterIdLst>
  <p:sldIdLst>
    <p:sldId id="2964" r:id="rId5"/>
    <p:sldId id="3155" r:id="rId6"/>
    <p:sldId id="3156" r:id="rId7"/>
    <p:sldId id="2983" r:id="rId8"/>
    <p:sldId id="3158" r:id="rId9"/>
    <p:sldId id="3159" r:id="rId10"/>
    <p:sldId id="3161" r:id="rId11"/>
    <p:sldId id="3160" r:id="rId12"/>
  </p:sldIdLst>
  <p:sldSz cx="9144000" cy="6858000" type="screen4x3"/>
  <p:notesSz cx="7077075" cy="9051925"/>
  <p:kinsoku lang="zh-CN" invalStChars="!),.:;?]}、。—ˇ¨〃々～‖…’”〕〉》」』〗】∶！＂＇），．：；？］｀｜｝·" invalEndChars="([{‘“〔〈《「『〖【（［｛．·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5pPr>
    <a:lvl6pPr marL="22860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6pPr>
    <a:lvl7pPr marL="27432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7pPr>
    <a:lvl8pPr marL="32004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8pPr>
    <a:lvl9pPr marL="36576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51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  <a:srgbClr val="A20000"/>
    <a:srgbClr val="00220F"/>
    <a:srgbClr val="080808"/>
    <a:srgbClr val="700000"/>
    <a:srgbClr val="06050B"/>
    <a:srgbClr val="0000FF"/>
    <a:srgbClr val="FFFF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96" autoAdjust="0"/>
    <p:restoredTop sz="94638" autoAdjust="0"/>
  </p:normalViewPr>
  <p:slideViewPr>
    <p:cSldViewPr>
      <p:cViewPr varScale="1">
        <p:scale>
          <a:sx n="65" d="100"/>
          <a:sy n="65" d="100"/>
        </p:scale>
        <p:origin x="48" y="78"/>
      </p:cViewPr>
      <p:guideLst>
        <p:guide orient="horz" pos="2069"/>
        <p:guide pos="2880"/>
      </p:guideLst>
    </p:cSldViewPr>
  </p:slideViewPr>
  <p:outlineViewPr>
    <p:cViewPr>
      <p:scale>
        <a:sx n="25" d="100"/>
        <a:sy n="25" d="100"/>
      </p:scale>
      <p:origin x="0" y="143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68" y="-96"/>
      </p:cViewPr>
      <p:guideLst>
        <p:guide orient="horz" pos="2851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5EF384E3-F931-4628-8535-50C3F9EA10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233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8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9137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298950"/>
            <a:ext cx="518795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BF440E03-0C33-404E-87FA-6A91731414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621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95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032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032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032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032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932491E-7167-41B5-99FB-FA2FF7BC0B8E}" type="slidenum">
              <a:rPr lang="en-US" altLang="zh-TW" smtClean="0"/>
              <a:pPr>
                <a:spcBef>
                  <a:spcPct val="0"/>
                </a:spcBef>
              </a:pPr>
              <a:t>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032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032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032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032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9FCA67A-1664-41F7-82F5-3F170C96CCA5}" type="slidenum">
              <a:rPr lang="en-US" altLang="zh-TW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>
              <a:ea typeface="全真楷書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7281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032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032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032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032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9FCA67A-1664-41F7-82F5-3F170C96CCA5}" type="slidenum">
              <a:rPr lang="en-US" altLang="zh-TW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>
              <a:ea typeface="全真楷書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5105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7"/>
          <p:cNvSpPr txBox="1">
            <a:spLocks noGrp="1" noChangeArrowheads="1"/>
          </p:cNvSpPr>
          <p:nvPr/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30" tIns="45215" rIns="90430" bIns="45215" anchor="b"/>
          <a:lstStyle>
            <a:lvl1pPr defTabSz="9032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032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032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032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032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923602-5AF2-4D97-AED4-5D4B0E0574EE}" type="slidenum">
              <a:rPr lang="en-US" altLang="zh-TW">
                <a:solidFill>
                  <a:srgbClr val="000000"/>
                </a:solidFill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zh-TW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266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7"/>
          <p:cNvSpPr txBox="1">
            <a:spLocks noGrp="1" noChangeArrowheads="1"/>
          </p:cNvSpPr>
          <p:nvPr/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30" tIns="45215" rIns="90430" bIns="45215" anchor="b"/>
          <a:lstStyle>
            <a:lvl1pPr defTabSz="9032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032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032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032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032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923602-5AF2-4D97-AED4-5D4B0E0574EE}" type="slidenum">
              <a:rPr lang="en-US" altLang="zh-TW">
                <a:solidFill>
                  <a:srgbClr val="000000"/>
                </a:solidFill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zh-TW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271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7"/>
          <p:cNvSpPr txBox="1">
            <a:spLocks noGrp="1" noChangeArrowheads="1"/>
          </p:cNvSpPr>
          <p:nvPr/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30" tIns="45215" rIns="90430" bIns="45215" anchor="b"/>
          <a:lstStyle>
            <a:lvl1pPr defTabSz="9032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032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032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032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032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923602-5AF2-4D97-AED4-5D4B0E0574EE}" type="slidenum">
              <a:rPr lang="en-US" altLang="zh-TW">
                <a:solidFill>
                  <a:srgbClr val="000000"/>
                </a:solidFill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zh-TW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793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F2008-AFAB-44CC-A090-F5D3D6D0E0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53996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55950-FABA-404C-AC62-3C0318D7F4A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5594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71A81-9AE6-4B27-92D4-6CD119CFA0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3459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0EB0E-1268-4E0E-A7BF-45B027A25B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2898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2D775-742A-49B3-8071-5B81B631A1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1339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DB9D6-81BA-4DF8-83C4-C300826728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4958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C5494-765E-4370-8188-C70930B8210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714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4C0B7-BC0B-4A0A-8B68-DFD03BA681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8155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FE632-5F7B-4C87-92CC-CB56D71FCE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8674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0E332-C30E-46CF-A71B-97068BF3A3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8088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81E03-C4B0-4F15-9570-D31E42CFDE7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3402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D1523-4974-4367-8A06-88547D732F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8249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87CAD-9C41-4DCC-9A16-DC454DC4C8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0054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E5848-D988-42F3-99BA-6B30188B3F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4925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1AC1D-674E-413D-986C-11D7A51383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9881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EB2D5-3018-4AEB-9504-E54945C5F0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5612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95C36-B174-4F18-A4BC-3D80405AD6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317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全真楷書" pitchFamily="49" charset="-120"/>
                <a:ea typeface="全真楷書" pitchFamily="49" charset="-120"/>
                <a:cs typeface="Arial" charset="0"/>
              </a:defRPr>
            </a:lvl1pPr>
          </a:lstStyle>
          <a:p>
            <a:pPr>
              <a:defRPr/>
            </a:pPr>
            <a:fld id="{9EB165C1-1A43-4E7B-AC56-77B7B1DF8ABE}" type="datetimeFigureOut">
              <a:rPr lang="en-US"/>
              <a:pPr>
                <a:defRPr/>
              </a:pPr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全真楷書" pitchFamily="49" charset="-120"/>
                <a:ea typeface="全真楷書" pitchFamily="49" charset="-12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全真楷書" pitchFamily="49" charset="-120"/>
              </a:defRPr>
            </a:lvl1pPr>
          </a:lstStyle>
          <a:p>
            <a:pPr>
              <a:defRPr/>
            </a:pPr>
            <a:fld id="{1A01E59F-E9DC-44C6-8800-CBF6D3503D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8468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全真楷書" pitchFamily="49" charset="-120"/>
                <a:ea typeface="全真楷書" pitchFamily="49" charset="-120"/>
                <a:cs typeface="Arial" charset="0"/>
              </a:defRPr>
            </a:lvl1pPr>
          </a:lstStyle>
          <a:p>
            <a:pPr>
              <a:defRPr/>
            </a:pPr>
            <a:fld id="{DA4DEB53-4612-44A2-92A9-C6B0CB3F56E9}" type="datetimeFigureOut">
              <a:rPr lang="en-US"/>
              <a:pPr>
                <a:defRPr/>
              </a:pPr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全真楷書" pitchFamily="49" charset="-120"/>
                <a:ea typeface="全真楷書" pitchFamily="49" charset="-12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全真楷書" pitchFamily="49" charset="-120"/>
              </a:defRPr>
            </a:lvl1pPr>
          </a:lstStyle>
          <a:p>
            <a:pPr>
              <a:defRPr/>
            </a:pPr>
            <a:fld id="{E086CEDE-F09C-493B-98DE-D858BD1CB2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233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全真楷書" pitchFamily="49" charset="-120"/>
                <a:ea typeface="全真楷書" pitchFamily="49" charset="-120"/>
                <a:cs typeface="Arial" charset="0"/>
              </a:defRPr>
            </a:lvl1pPr>
          </a:lstStyle>
          <a:p>
            <a:pPr>
              <a:defRPr/>
            </a:pPr>
            <a:fld id="{325F167C-7FB1-4C48-A2ED-380196026002}" type="datetimeFigureOut">
              <a:rPr lang="en-US"/>
              <a:pPr>
                <a:defRPr/>
              </a:pPr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全真楷書" pitchFamily="49" charset="-120"/>
                <a:ea typeface="全真楷書" pitchFamily="49" charset="-12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全真楷書" pitchFamily="49" charset="-120"/>
              </a:defRPr>
            </a:lvl1pPr>
          </a:lstStyle>
          <a:p>
            <a:pPr>
              <a:defRPr/>
            </a:pPr>
            <a:fld id="{599C29FB-6AE9-46B5-A552-68F923C2A3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678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全真楷書" pitchFamily="49" charset="-120"/>
                <a:ea typeface="全真楷書" pitchFamily="49" charset="-120"/>
                <a:cs typeface="Arial" charset="0"/>
              </a:defRPr>
            </a:lvl1pPr>
          </a:lstStyle>
          <a:p>
            <a:pPr>
              <a:defRPr/>
            </a:pPr>
            <a:fld id="{748464B4-91CD-463B-9D22-6BABCE433421}" type="datetimeFigureOut">
              <a:rPr lang="en-US"/>
              <a:pPr>
                <a:defRPr/>
              </a:pPr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全真楷書" pitchFamily="49" charset="-120"/>
                <a:ea typeface="全真楷書" pitchFamily="49" charset="-12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全真楷書" pitchFamily="49" charset="-120"/>
              </a:defRPr>
            </a:lvl1pPr>
          </a:lstStyle>
          <a:p>
            <a:pPr>
              <a:defRPr/>
            </a:pPr>
            <a:fld id="{8420EEBA-5B14-458C-9935-6193A9DBE0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8106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全真楷書" pitchFamily="49" charset="-120"/>
                <a:ea typeface="全真楷書" pitchFamily="49" charset="-120"/>
                <a:cs typeface="Arial" charset="0"/>
              </a:defRPr>
            </a:lvl1pPr>
          </a:lstStyle>
          <a:p>
            <a:pPr>
              <a:defRPr/>
            </a:pPr>
            <a:fld id="{D842C25B-8696-46FF-ACF6-07CDA62203DA}" type="datetimeFigureOut">
              <a:rPr lang="en-US"/>
              <a:pPr>
                <a:defRPr/>
              </a:pPr>
              <a:t>11/23/2019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全真楷書" pitchFamily="49" charset="-120"/>
                <a:ea typeface="全真楷書" pitchFamily="49" charset="-12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全真楷書" pitchFamily="49" charset="-120"/>
              </a:defRPr>
            </a:lvl1pPr>
          </a:lstStyle>
          <a:p>
            <a:pPr>
              <a:defRPr/>
            </a:pPr>
            <a:fld id="{85084580-3749-4E09-B5F6-9A5F34C896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329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E6931-DC6A-4616-9630-DD2EEB6070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96592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全真楷書" pitchFamily="49" charset="-120"/>
                <a:ea typeface="全真楷書" pitchFamily="49" charset="-120"/>
                <a:cs typeface="Arial" charset="0"/>
              </a:defRPr>
            </a:lvl1pPr>
          </a:lstStyle>
          <a:p>
            <a:pPr>
              <a:defRPr/>
            </a:pPr>
            <a:fld id="{EA12278C-7C9E-473F-B754-9EDA6E7409BC}" type="datetimeFigureOut">
              <a:rPr lang="en-US"/>
              <a:pPr>
                <a:defRPr/>
              </a:pPr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全真楷書" pitchFamily="49" charset="-120"/>
                <a:ea typeface="全真楷書" pitchFamily="49" charset="-12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全真楷書" pitchFamily="49" charset="-120"/>
              </a:defRPr>
            </a:lvl1pPr>
          </a:lstStyle>
          <a:p>
            <a:pPr>
              <a:defRPr/>
            </a:pPr>
            <a:fld id="{2C06DF0E-F842-421A-B6B4-32FA2FD5F6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4387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全真楷書" pitchFamily="49" charset="-120"/>
                <a:ea typeface="全真楷書" pitchFamily="49" charset="-120"/>
                <a:cs typeface="Arial" charset="0"/>
              </a:defRPr>
            </a:lvl1pPr>
          </a:lstStyle>
          <a:p>
            <a:pPr>
              <a:defRPr/>
            </a:pPr>
            <a:fld id="{2E2D5441-981E-4407-86A1-408F77C58C92}" type="datetimeFigureOut">
              <a:rPr lang="en-US"/>
              <a:pPr>
                <a:defRPr/>
              </a:pPr>
              <a:t>11/23/2019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全真楷書" pitchFamily="49" charset="-120"/>
                <a:ea typeface="全真楷書" pitchFamily="49" charset="-12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全真楷書" pitchFamily="49" charset="-120"/>
              </a:defRPr>
            </a:lvl1pPr>
          </a:lstStyle>
          <a:p>
            <a:pPr>
              <a:defRPr/>
            </a:pPr>
            <a:fld id="{096BB219-20BA-4D4B-A007-E0855BE5B1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3904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全真楷書" pitchFamily="49" charset="-120"/>
                <a:ea typeface="全真楷書" pitchFamily="49" charset="-120"/>
                <a:cs typeface="Arial" charset="0"/>
              </a:defRPr>
            </a:lvl1pPr>
          </a:lstStyle>
          <a:p>
            <a:pPr>
              <a:defRPr/>
            </a:pPr>
            <a:fld id="{621CF01B-396F-46B7-A510-40C720B27AF2}" type="datetimeFigureOut">
              <a:rPr lang="en-US"/>
              <a:pPr>
                <a:defRPr/>
              </a:pPr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全真楷書" pitchFamily="49" charset="-120"/>
                <a:ea typeface="全真楷書" pitchFamily="49" charset="-12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全真楷書" pitchFamily="49" charset="-120"/>
              </a:defRPr>
            </a:lvl1pPr>
          </a:lstStyle>
          <a:p>
            <a:pPr>
              <a:defRPr/>
            </a:pPr>
            <a:fld id="{41A1B1C2-7360-4ED1-BF0C-5BD1D958A8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29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全真楷書" pitchFamily="49" charset="-120"/>
                <a:ea typeface="全真楷書" pitchFamily="49" charset="-120"/>
                <a:cs typeface="Arial" charset="0"/>
              </a:defRPr>
            </a:lvl1pPr>
          </a:lstStyle>
          <a:p>
            <a:pPr>
              <a:defRPr/>
            </a:pPr>
            <a:fld id="{69020AB5-5DCD-4CDB-88FF-6AA6F26622D1}" type="datetimeFigureOut">
              <a:rPr lang="en-US"/>
              <a:pPr>
                <a:defRPr/>
              </a:pPr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全真楷書" pitchFamily="49" charset="-120"/>
                <a:ea typeface="全真楷書" pitchFamily="49" charset="-12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全真楷書" pitchFamily="49" charset="-120"/>
              </a:defRPr>
            </a:lvl1pPr>
          </a:lstStyle>
          <a:p>
            <a:pPr>
              <a:defRPr/>
            </a:pPr>
            <a:fld id="{C9AA0578-38F3-404D-A3B9-90BF503A42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4898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全真楷書" pitchFamily="49" charset="-120"/>
                <a:ea typeface="全真楷書" pitchFamily="49" charset="-120"/>
                <a:cs typeface="Arial" charset="0"/>
              </a:defRPr>
            </a:lvl1pPr>
          </a:lstStyle>
          <a:p>
            <a:pPr>
              <a:defRPr/>
            </a:pPr>
            <a:fld id="{43E3BCF8-8C5B-48E8-99CD-73DFCF8D3D64}" type="datetimeFigureOut">
              <a:rPr lang="en-US"/>
              <a:pPr>
                <a:defRPr/>
              </a:pPr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全真楷書" pitchFamily="49" charset="-120"/>
                <a:ea typeface="全真楷書" pitchFamily="49" charset="-12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全真楷書" pitchFamily="49" charset="-120"/>
              </a:defRPr>
            </a:lvl1pPr>
          </a:lstStyle>
          <a:p>
            <a:pPr>
              <a:defRPr/>
            </a:pPr>
            <a:fld id="{8E8E0A00-2053-4BD2-A6BA-8D05622541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616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全真楷書" pitchFamily="49" charset="-120"/>
                <a:ea typeface="全真楷書" pitchFamily="49" charset="-120"/>
                <a:cs typeface="Arial" charset="0"/>
              </a:defRPr>
            </a:lvl1pPr>
          </a:lstStyle>
          <a:p>
            <a:pPr>
              <a:defRPr/>
            </a:pPr>
            <a:fld id="{152B04C3-2905-4A55-9CB8-E94AB567F4E9}" type="datetimeFigureOut">
              <a:rPr lang="en-US"/>
              <a:pPr>
                <a:defRPr/>
              </a:pPr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全真楷書" pitchFamily="49" charset="-120"/>
                <a:ea typeface="全真楷書" pitchFamily="49" charset="-12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全真楷書" pitchFamily="49" charset="-120"/>
              </a:defRPr>
            </a:lvl1pPr>
          </a:lstStyle>
          <a:p>
            <a:pPr>
              <a:defRPr/>
            </a:pPr>
            <a:fld id="{0F9E62F0-09AD-4662-8148-DFF5BE1C58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66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D2A6C-36AE-46E5-92C5-69584DB513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288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A7E97-D8DB-4B18-BB95-13B53E2DCB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935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1378F-EDE8-45AC-A6A0-59F3FDE320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0704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5DB79-C1D5-4C6D-ABD3-A484B18397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2740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EA52C-CC12-4D54-BDB6-96F5C86C29A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105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865A7-E3AC-4BC6-B88F-214DB44776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037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Arial" pitchFamily="34" charset="0"/>
              </a:defRPr>
            </a:lvl1pPr>
          </a:lstStyle>
          <a:p>
            <a:pPr>
              <a:defRPr/>
            </a:pPr>
            <a:fld id="{672666A8-3022-484D-838D-4F688D3912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174" r:id="rId1"/>
    <p:sldLayoutId id="214750517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1" tIns="45710" rIns="91421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24B5C623-587F-4710-A550-56445FE10E5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176" r:id="rId1"/>
    <p:sldLayoutId id="2147505177" r:id="rId2"/>
    <p:sldLayoutId id="2147505178" r:id="rId3"/>
    <p:sldLayoutId id="2147505179" r:id="rId4"/>
    <p:sldLayoutId id="2147505180" r:id="rId5"/>
    <p:sldLayoutId id="2147505181" r:id="rId6"/>
    <p:sldLayoutId id="2147505182" r:id="rId7"/>
    <p:sldLayoutId id="2147505183" r:id="rId8"/>
    <p:sldLayoutId id="2147505184" r:id="rId9"/>
    <p:sldLayoutId id="2147505185" r:id="rId10"/>
    <p:sldLayoutId id="21475051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新細明體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新細明體" pitchFamily="18" charset="-120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新細明體" pitchFamily="18" charset="-12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新細明體" pitchFamily="18" charset="-12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pitchFamily="18" charset="-12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</a:defRPr>
      </a:lvl5pPr>
      <a:lvl6pPr marL="2513013" indent="-227013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0213" indent="-227013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7413" indent="-227013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4613" indent="-227013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5C85969E-B5B9-4C98-8230-419A7969E7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187" r:id="rId1"/>
    <p:sldLayoutId id="2147505188" r:id="rId2"/>
    <p:sldLayoutId id="2147505189" r:id="rId3"/>
    <p:sldLayoutId id="2147505190" r:id="rId4"/>
    <p:sldLayoutId id="2147505191" r:id="rId5"/>
    <p:sldLayoutId id="2147505192" r:id="rId6"/>
    <p:sldLayoutId id="2147505193" r:id="rId7"/>
    <p:sldLayoutId id="2147505194" r:id="rId8"/>
    <p:sldLayoutId id="2147505195" r:id="rId9"/>
    <p:sldLayoutId id="2147505196" r:id="rId10"/>
    <p:sldLayoutId id="21475051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新細明體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32405345-ED5B-4005-998A-67DAFFB1B5F0}" type="datetimeFigureOut">
              <a:rPr lang="en-US"/>
              <a:pPr>
                <a:defRPr/>
              </a:pPr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FFFFFF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4DEC7A3-8FD2-4D45-A4EA-BDFF4DFE21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05265" r:id="rId1"/>
    <p:sldLayoutId id="2147505266" r:id="rId2"/>
    <p:sldLayoutId id="2147505267" r:id="rId3"/>
    <p:sldLayoutId id="2147505268" r:id="rId4"/>
    <p:sldLayoutId id="2147505269" r:id="rId5"/>
    <p:sldLayoutId id="2147505270" r:id="rId6"/>
    <p:sldLayoutId id="2147505271" r:id="rId7"/>
    <p:sldLayoutId id="2147505272" r:id="rId8"/>
    <p:sldLayoutId id="2147505273" r:id="rId9"/>
    <p:sldLayoutId id="2147505274" r:id="rId10"/>
    <p:sldLayoutId id="21475052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2995" name="Rectangle 2"/>
          <p:cNvSpPr>
            <a:spLocks noChangeArrowheads="1"/>
          </p:cNvSpPr>
          <p:nvPr/>
        </p:nvSpPr>
        <p:spPr bwMode="auto">
          <a:xfrm>
            <a:off x="4548188" y="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solidFill>
                  <a:srgbClr val="FFFFFF"/>
                </a:solidFill>
                <a:latin typeface="DFKai-SB" pitchFamily="65" charset="-120"/>
                <a:ea typeface="DFKai-SB" pitchFamily="65" charset="-120"/>
                <a:cs typeface="Arial" pitchFamily="34" charset="0"/>
              </a:rPr>
              <a:t> </a:t>
            </a:r>
          </a:p>
        </p:txBody>
      </p:sp>
      <p:sp>
        <p:nvSpPr>
          <p:cNvPr id="212996" name="Rectangle 3"/>
          <p:cNvSpPr>
            <a:spLocks noChangeArrowheads="1"/>
          </p:cNvSpPr>
          <p:nvPr/>
        </p:nvSpPr>
        <p:spPr bwMode="auto">
          <a:xfrm>
            <a:off x="11113" y="5949950"/>
            <a:ext cx="9129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3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Yu Gothic" pitchFamily="34" charset="-128"/>
                <a:ea typeface="Yu Gothic" pitchFamily="34" charset="-128"/>
                <a:cs typeface="Arial" pitchFamily="34" charset="0"/>
              </a:rPr>
              <a:t>FPCOC CHOIR</a:t>
            </a:r>
            <a:endParaRPr lang="zh-TW" alt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Yu Gothic" pitchFamily="34" charset="-128"/>
              <a:ea typeface="Yu Gothic" pitchFamily="34" charset="-128"/>
              <a:cs typeface="Arial" pitchFamily="34" charset="0"/>
            </a:endParaRPr>
          </a:p>
        </p:txBody>
      </p:sp>
      <p:sp>
        <p:nvSpPr>
          <p:cNvPr id="212997" name="Rectangle 3"/>
          <p:cNvSpPr>
            <a:spLocks noChangeArrowheads="1"/>
          </p:cNvSpPr>
          <p:nvPr/>
        </p:nvSpPr>
        <p:spPr bwMode="auto">
          <a:xfrm>
            <a:off x="-23959" y="836712"/>
            <a:ext cx="914400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800" b="1" dirty="0">
                <a:solidFill>
                  <a:srgbClr val="00220F"/>
                </a:solidFill>
                <a:latin typeface="Xolonium" pitchFamily="50" charset="0"/>
                <a:ea typeface="Yu Gothic" pitchFamily="34" charset="-128"/>
                <a:cs typeface="Arial" pitchFamily="34" charset="0"/>
              </a:rPr>
              <a:t>主，我們感謝祢</a:t>
            </a:r>
            <a:endParaRPr lang="en-US" altLang="zh-TW" sz="4800" b="1" dirty="0">
              <a:solidFill>
                <a:srgbClr val="00220F"/>
              </a:solidFill>
              <a:latin typeface="Xolonium" pitchFamily="50" charset="0"/>
              <a:ea typeface="Yu Gothic" pitchFamily="34" charset="-128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800" b="1" dirty="0">
                <a:solidFill>
                  <a:srgbClr val="00220F"/>
                </a:solidFill>
                <a:latin typeface="+mj-lt"/>
                <a:ea typeface="Yu Gothic" pitchFamily="34" charset="-128"/>
                <a:cs typeface="Arial" pitchFamily="34" charset="0"/>
              </a:rPr>
              <a:t>Now We Thank You,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800" b="1" dirty="0">
                <a:solidFill>
                  <a:srgbClr val="00220F"/>
                </a:solidFill>
                <a:latin typeface="+mj-lt"/>
                <a:ea typeface="Yu Gothic" pitchFamily="34" charset="-128"/>
                <a:cs typeface="Arial" pitchFamily="34" charset="0"/>
              </a:rPr>
              <a:t>LORD</a:t>
            </a:r>
            <a:endParaRPr lang="zh-TW" altLang="en-US" sz="4800" b="1" dirty="0">
              <a:solidFill>
                <a:srgbClr val="00220F"/>
              </a:solidFill>
              <a:latin typeface="+mj-lt"/>
              <a:ea typeface="Yu Gothic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18485"/>
            <a:ext cx="17447929" cy="1267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548680"/>
            <a:ext cx="8975725" cy="2880320"/>
          </a:xfrm>
        </p:spPr>
        <p:txBody>
          <a:bodyPr/>
          <a:lstStyle/>
          <a:p>
            <a:r>
              <a:rPr lang="en-US" altLang="zh-TW" sz="3200" b="1" dirty="0">
                <a:solidFill>
                  <a:schemeClr val="tx1"/>
                </a:solidFill>
                <a:latin typeface="Xolonium" pitchFamily="50" charset="0"/>
                <a:ea typeface="Yu Gothic" pitchFamily="34" charset="-128"/>
              </a:rPr>
              <a:t> </a:t>
            </a:r>
            <a:br>
              <a:rPr lang="en-US" altLang="zh-TW" sz="3200" b="1" dirty="0">
                <a:solidFill>
                  <a:schemeClr val="tx1"/>
                </a:solidFill>
                <a:latin typeface="Xolonium" pitchFamily="50" charset="0"/>
                <a:ea typeface="Yu Gothic" pitchFamily="34" charset="-128"/>
              </a:rPr>
            </a:br>
            <a:r>
              <a:rPr lang="en-US" altLang="zh-TW" sz="3200" b="1" dirty="0">
                <a:solidFill>
                  <a:schemeClr val="tx1"/>
                </a:solidFill>
                <a:latin typeface="Xolonium" pitchFamily="50" charset="0"/>
                <a:ea typeface="Yu Gothic" pitchFamily="34" charset="-128"/>
              </a:rPr>
              <a:t>Lord, we come together now to worship in this place</a:t>
            </a:r>
            <a:br>
              <a:rPr lang="en-US" altLang="zh-TW" sz="3200" b="1" dirty="0">
                <a:solidFill>
                  <a:schemeClr val="tx1"/>
                </a:solidFill>
                <a:latin typeface="Xolonium" pitchFamily="50" charset="0"/>
                <a:ea typeface="Yu Gothic" pitchFamily="34" charset="-128"/>
              </a:rPr>
            </a:br>
            <a:r>
              <a:rPr lang="en-US" altLang="zh-TW" sz="3200" b="1" dirty="0">
                <a:solidFill>
                  <a:schemeClr val="tx1"/>
                </a:solidFill>
                <a:latin typeface="Xolonium" pitchFamily="50" charset="0"/>
                <a:ea typeface="Yu Gothic" pitchFamily="34" charset="-128"/>
              </a:rPr>
              <a:t>Lord, we come in gratitude for your unfailing grace</a:t>
            </a:r>
            <a:br>
              <a:rPr lang="en-US" altLang="zh-TW" sz="3200" b="1" dirty="0">
                <a:solidFill>
                  <a:schemeClr val="tx1"/>
                </a:solidFill>
                <a:latin typeface="Xolonium" pitchFamily="50" charset="0"/>
                <a:ea typeface="Yu Gothic" pitchFamily="34" charset="-128"/>
              </a:rPr>
            </a:br>
            <a:br>
              <a:rPr lang="en-US" altLang="zh-TW" sz="3200" b="1" dirty="0">
                <a:solidFill>
                  <a:schemeClr val="tx1"/>
                </a:solidFill>
                <a:latin typeface="Xolonium" pitchFamily="50" charset="0"/>
                <a:ea typeface="Yu Gothic" pitchFamily="34" charset="-128"/>
              </a:rPr>
            </a:br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主啊，今阮來聚集佇此所在敬拜</a:t>
            </a:r>
            <a:br>
              <a:rPr lang="en-US" altLang="zh-TW" sz="4800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主啊，阮心大感激因為祢大仁愛</a:t>
            </a:r>
            <a:br>
              <a:rPr lang="en-US" altLang="zh-TW" sz="3200" b="1" dirty="0">
                <a:solidFill>
                  <a:schemeClr val="tx1"/>
                </a:solidFill>
                <a:latin typeface="Xolonium" pitchFamily="50" charset="0"/>
                <a:ea typeface="Yu Gothic" pitchFamily="34" charset="-128"/>
              </a:rPr>
            </a:br>
            <a:endParaRPr lang="en-US" altLang="zh-TW" sz="3200" b="1" dirty="0">
              <a:solidFill>
                <a:schemeClr val="tx1"/>
              </a:solidFill>
              <a:latin typeface="Xolonium" pitchFamily="50" charset="0"/>
              <a:ea typeface="Yu 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8486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5384" y="-1971600"/>
            <a:ext cx="17447929" cy="1267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396551" y="188640"/>
            <a:ext cx="9749824" cy="5400600"/>
          </a:xfrm>
        </p:spPr>
        <p:txBody>
          <a:bodyPr/>
          <a:lstStyle/>
          <a:p>
            <a:r>
              <a:rPr lang="en-US" altLang="zh-TW" sz="3200" b="1" dirty="0">
                <a:solidFill>
                  <a:schemeClr val="tx1"/>
                </a:solidFill>
                <a:latin typeface="Xolonium" pitchFamily="50" charset="0"/>
                <a:ea typeface="Yu Gothic" pitchFamily="34" charset="-128"/>
              </a:rPr>
              <a:t> </a:t>
            </a:r>
            <a:br>
              <a:rPr lang="en-US" altLang="zh-TW" sz="3200" b="1" dirty="0">
                <a:solidFill>
                  <a:schemeClr val="tx1"/>
                </a:solidFill>
                <a:latin typeface="Xolonium" pitchFamily="50" charset="0"/>
                <a:ea typeface="Yu Gothic" pitchFamily="34" charset="-128"/>
              </a:rPr>
            </a:br>
            <a:r>
              <a:rPr lang="en-US" altLang="zh-TW" sz="4000" b="1" dirty="0">
                <a:solidFill>
                  <a:schemeClr val="tx1"/>
                </a:solidFill>
                <a:ea typeface="Yu Gothic" pitchFamily="34" charset="-128"/>
              </a:rPr>
              <a:t>O Lord, we come together now, </a:t>
            </a:r>
            <a:br>
              <a:rPr lang="en-US" altLang="zh-TW" sz="4000" b="1" dirty="0">
                <a:solidFill>
                  <a:schemeClr val="tx1"/>
                </a:solidFill>
                <a:ea typeface="Yu Gothic" pitchFamily="34" charset="-128"/>
              </a:rPr>
            </a:br>
            <a:r>
              <a:rPr lang="en-US" altLang="zh-TW" sz="4000" b="1" dirty="0">
                <a:solidFill>
                  <a:schemeClr val="tx1"/>
                </a:solidFill>
                <a:ea typeface="Yu Gothic" pitchFamily="34" charset="-128"/>
              </a:rPr>
              <a:t>our hearts and voices one</a:t>
            </a:r>
            <a:br>
              <a:rPr lang="en-US" altLang="zh-TW" sz="4000" b="1" dirty="0">
                <a:solidFill>
                  <a:schemeClr val="tx1"/>
                </a:solidFill>
                <a:ea typeface="Yu Gothic" pitchFamily="34" charset="-128"/>
              </a:rPr>
            </a:br>
            <a:r>
              <a:rPr lang="en-US" altLang="zh-TW" sz="4000" b="1" dirty="0">
                <a:solidFill>
                  <a:schemeClr val="tx1"/>
                </a:solidFill>
                <a:ea typeface="Yu Gothic" pitchFamily="34" charset="-128"/>
              </a:rPr>
              <a:t>(al le </a:t>
            </a:r>
            <a:r>
              <a:rPr lang="en-US" altLang="zh-TW" sz="4000" b="1" dirty="0" err="1">
                <a:solidFill>
                  <a:schemeClr val="tx1"/>
                </a:solidFill>
                <a:ea typeface="Yu Gothic" pitchFamily="34" charset="-128"/>
              </a:rPr>
              <a:t>lu</a:t>
            </a:r>
            <a:r>
              <a:rPr lang="en-US" altLang="zh-TW" sz="4000" b="1" dirty="0">
                <a:solidFill>
                  <a:schemeClr val="tx1"/>
                </a:solidFill>
                <a:ea typeface="Yu Gothic" pitchFamily="34" charset="-128"/>
              </a:rPr>
              <a:t> </a:t>
            </a:r>
            <a:r>
              <a:rPr lang="en-US" altLang="zh-TW" sz="4000" b="1" dirty="0" err="1">
                <a:solidFill>
                  <a:schemeClr val="tx1"/>
                </a:solidFill>
                <a:ea typeface="Yu Gothic" pitchFamily="34" charset="-128"/>
              </a:rPr>
              <a:t>ia</a:t>
            </a:r>
            <a:r>
              <a:rPr lang="en-US" altLang="zh-TW" sz="4000" b="1" dirty="0">
                <a:solidFill>
                  <a:schemeClr val="tx1"/>
                </a:solidFill>
                <a:ea typeface="Yu Gothic" pitchFamily="34" charset="-128"/>
              </a:rPr>
              <a:t>)</a:t>
            </a:r>
            <a:br>
              <a:rPr lang="en-US" altLang="zh-TW" sz="4000" b="1" dirty="0">
                <a:solidFill>
                  <a:schemeClr val="tx1"/>
                </a:solidFill>
                <a:ea typeface="Yu Gothic" pitchFamily="34" charset="-128"/>
              </a:rPr>
            </a:b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主啊，今阮相與聚集，同心齊聲唱歌</a:t>
            </a:r>
            <a:b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4000" b="1" dirty="0">
                <a:solidFill>
                  <a:schemeClr val="tx1"/>
                </a:solidFill>
                <a:ea typeface="Yu Gothic" pitchFamily="34" charset="-128"/>
              </a:rPr>
              <a:t>Lifting high our songs of praise for all that You have done, We sing al-le-</a:t>
            </a:r>
            <a:r>
              <a:rPr lang="en-US" altLang="zh-TW" sz="4000" b="1" dirty="0" err="1">
                <a:solidFill>
                  <a:schemeClr val="tx1"/>
                </a:solidFill>
                <a:ea typeface="Yu Gothic" pitchFamily="34" charset="-128"/>
              </a:rPr>
              <a:t>lu</a:t>
            </a:r>
            <a:r>
              <a:rPr lang="en-US" altLang="zh-TW" sz="4000" b="1" dirty="0">
                <a:solidFill>
                  <a:schemeClr val="tx1"/>
                </a:solidFill>
                <a:ea typeface="Yu Gothic" pitchFamily="34" charset="-128"/>
              </a:rPr>
              <a:t>-</a:t>
            </a:r>
            <a:r>
              <a:rPr lang="en-US" altLang="zh-TW" sz="4000" b="1" dirty="0" err="1">
                <a:solidFill>
                  <a:schemeClr val="tx1"/>
                </a:solidFill>
                <a:ea typeface="Yu Gothic" pitchFamily="34" charset="-128"/>
              </a:rPr>
              <a:t>ia.</a:t>
            </a:r>
            <a:br>
              <a:rPr lang="en-US" altLang="zh-TW" sz="4000" b="1" dirty="0">
                <a:solidFill>
                  <a:schemeClr val="tx1"/>
                </a:solidFill>
                <a:ea typeface="Yu Gothic" pitchFamily="34" charset="-128"/>
              </a:rPr>
            </a:br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謳咾唱歌出大聲救主恩典寬闊</a:t>
            </a:r>
            <a:br>
              <a:rPr 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阮吟哈利路亞</a:t>
            </a:r>
            <a:endParaRPr lang="en-US" altLang="zh-TW" sz="4800" b="1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0294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565" y="-387424"/>
            <a:ext cx="10369152" cy="7776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453336"/>
            <a:ext cx="7772400" cy="317897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A96BC31-D2CF-44FB-B1C7-9EEE41447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560" y="1700809"/>
            <a:ext cx="7992888" cy="413432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Lord, we give You thanks, Al-le-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主，阮感謝祢 哈利路亞</a:t>
            </a:r>
            <a:endParaRPr lang="en-US" altLang="zh-TW" sz="48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Lord, we give You thanks</a:t>
            </a:r>
          </a:p>
          <a:p>
            <a: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主，阮感謝祢</a:t>
            </a:r>
            <a:endParaRPr lang="en-US" sz="48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7" y="-531440"/>
            <a:ext cx="9852587" cy="7389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453336"/>
            <a:ext cx="7772400" cy="317897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A96BC31-D2CF-44FB-B1C7-9EEE41447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536" y="86766"/>
            <a:ext cx="8736464" cy="6150545"/>
          </a:xfrm>
        </p:spPr>
        <p:txBody>
          <a:bodyPr/>
          <a:lstStyle/>
          <a:p>
            <a:r>
              <a:rPr lang="en-US" altLang="zh-TW" sz="3800" b="1" dirty="0">
                <a:solidFill>
                  <a:schemeClr val="bg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Lord, we come together now to glorify Your name.</a:t>
            </a:r>
          </a:p>
          <a:p>
            <a:r>
              <a:rPr lang="en-US" altLang="zh-TW" sz="3800" b="1" dirty="0">
                <a:solidFill>
                  <a:schemeClr val="bg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Lord, we come to offer You the sacrifice of praise.</a:t>
            </a:r>
          </a:p>
          <a:p>
            <a:r>
              <a:rPr lang="en-US" altLang="zh-TW" sz="3800" b="1" dirty="0">
                <a:solidFill>
                  <a:schemeClr val="bg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Lord, we come with thankful hearts wonders You have done.</a:t>
            </a:r>
          </a:p>
          <a:p>
            <a:r>
              <a:rPr lang="zh-TW" altLang="en-US" sz="42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主啊，阮今來聚集欲榮耀祢聖名</a:t>
            </a:r>
            <a:endParaRPr lang="en-US" sz="42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2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喔，主啊，阮今欲對祢獻祭謳咾感謝</a:t>
            </a:r>
            <a:endParaRPr lang="en-US" altLang="zh-TW" sz="42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2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主啊，阮心存感謝因祢所做奇妙</a:t>
            </a:r>
            <a:endParaRPr lang="en-US" sz="42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8473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4365104"/>
            <a:ext cx="684076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2F5BC8D-DFF2-42CF-94F6-228D78B28130}"/>
              </a:ext>
            </a:extLst>
          </p:cNvPr>
          <p:cNvSpPr/>
          <p:nvPr/>
        </p:nvSpPr>
        <p:spPr>
          <a:xfrm>
            <a:off x="899592" y="3902276"/>
            <a:ext cx="9036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zh-TW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PMingLiU" panose="02020500000000000000" pitchFamily="18" charset="-120"/>
              </a:rPr>
              <a:t>祢聖手愛疼賞賜一切完全美妙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zh-TW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PMingLiU" panose="02020500000000000000" pitchFamily="18" charset="-120"/>
              </a:rPr>
              <a:t>阮吟哈利路，主，阮感謝祢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zh-TW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PMingLiU" panose="02020500000000000000" pitchFamily="18" charset="-120"/>
              </a:rPr>
              <a:t>哈利路亞，主，阮感謝祢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35E10F-8313-488B-B8AE-C6A9D5A60933}"/>
              </a:ext>
            </a:extLst>
          </p:cNvPr>
          <p:cNvSpPr/>
          <p:nvPr/>
        </p:nvSpPr>
        <p:spPr>
          <a:xfrm>
            <a:off x="179512" y="147412"/>
            <a:ext cx="8172400" cy="3528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Ev’ry</a:t>
            </a:r>
            <a:r>
              <a:rPr lang="en-US" altLang="zh-TW" sz="3600" b="1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good and perfect gift comes from Your hand of love.</a:t>
            </a:r>
          </a:p>
          <a:p>
            <a:pPr algn="ctr"/>
            <a:r>
              <a:rPr lang="en-US" altLang="zh-TW" sz="3600" b="1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We sing al-le-</a:t>
            </a:r>
            <a:r>
              <a:rPr lang="en-US" altLang="zh-TW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lu</a:t>
            </a:r>
            <a:r>
              <a:rPr lang="en-US" altLang="zh-TW" sz="3600" b="1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en-US" altLang="zh-TW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ia</a:t>
            </a:r>
            <a:r>
              <a:rPr lang="en-US" altLang="zh-TW" sz="3600" b="1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Lord, </a:t>
            </a:r>
          </a:p>
          <a:p>
            <a:pPr algn="ctr"/>
            <a:r>
              <a:rPr lang="en-US" altLang="zh-TW" sz="3600" b="1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we give You thanks. Al-le-</a:t>
            </a:r>
            <a:r>
              <a:rPr lang="en-US" altLang="zh-TW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lu</a:t>
            </a:r>
            <a:r>
              <a:rPr lang="en-US" altLang="zh-TW" sz="3600" b="1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en-US" altLang="zh-TW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ia</a:t>
            </a:r>
            <a:r>
              <a:rPr lang="en-US" altLang="zh-TW" sz="3600" b="1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Lord. We give you thanks</a:t>
            </a:r>
          </a:p>
          <a:p>
            <a:pPr algn="ctr"/>
            <a:r>
              <a:rPr lang="en-US" altLang="zh-TW" sz="3600" b="1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Now thank we all our God, </a:t>
            </a:r>
          </a:p>
        </p:txBody>
      </p:sp>
    </p:spTree>
    <p:extLst>
      <p:ext uri="{BB962C8B-B14F-4D97-AF65-F5344CB8AC3E}">
        <p14:creationId xmlns:p14="http://schemas.microsoft.com/office/powerpoint/2010/main" val="3811632818"/>
      </p:ext>
    </p:extLst>
  </p:cSld>
  <p:clrMapOvr>
    <a:masterClrMapping/>
  </p:clrMapOvr>
  <p:transition advTm="1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4581128"/>
            <a:ext cx="567282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2F5BC8D-DFF2-42CF-94F6-228D78B28130}"/>
              </a:ext>
            </a:extLst>
          </p:cNvPr>
          <p:cNvSpPr/>
          <p:nvPr/>
        </p:nvSpPr>
        <p:spPr>
          <a:xfrm>
            <a:off x="863080" y="3411415"/>
            <a:ext cx="82809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zh-TW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PMingLiU" panose="02020500000000000000" pitchFamily="18" charset="-120"/>
              </a:rPr>
              <a:t>今阮感謝上帝，用心用手，</a:t>
            </a:r>
            <a:endParaRPr lang="en-US" altLang="zh-TW" sz="4400" dirty="0">
              <a:solidFill>
                <a:srgbClr val="00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PMingLiU" panose="02020500000000000000" pitchFamily="18" charset="-12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zh-TW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PMingLiU" panose="02020500000000000000" pitchFamily="18" charset="-120"/>
              </a:rPr>
              <a:t>用心用手閣用聲</a:t>
            </a:r>
            <a:endParaRPr lang="en-US" altLang="zh-TW" sz="4400" dirty="0">
              <a:solidFill>
                <a:srgbClr val="00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PMingLiU" panose="02020500000000000000" pitchFamily="18" charset="-12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zh-TW" altLang="en-US" sz="44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因主奇妙所做，全地歡喜出大聲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35E10F-8313-488B-B8AE-C6A9D5A60933}"/>
              </a:ext>
            </a:extLst>
          </p:cNvPr>
          <p:cNvSpPr/>
          <p:nvPr/>
        </p:nvSpPr>
        <p:spPr>
          <a:xfrm>
            <a:off x="0" y="83018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600" b="1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Now thank we all our God, </a:t>
            </a:r>
          </a:p>
          <a:p>
            <a:pPr algn="ctr"/>
            <a:r>
              <a:rPr lang="en-US" altLang="zh-TW" sz="3600" b="1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Now thank we all our God </a:t>
            </a:r>
          </a:p>
          <a:p>
            <a:pPr algn="ctr"/>
            <a:r>
              <a:rPr lang="en-US" altLang="zh-TW" sz="3600" b="1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with heart and hands, </a:t>
            </a:r>
          </a:p>
          <a:p>
            <a:pPr algn="ctr"/>
            <a:r>
              <a:rPr lang="en-US" altLang="zh-TW" sz="3600" b="1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with hearts and hands and voices,</a:t>
            </a:r>
          </a:p>
          <a:p>
            <a:pPr algn="ctr"/>
            <a:r>
              <a:rPr lang="en-US" altLang="zh-TW" sz="3600" b="1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Who wondrous things has done, In whom His world rejoices. </a:t>
            </a:r>
          </a:p>
          <a:p>
            <a:pPr algn="ctr"/>
            <a:endParaRPr lang="en-US" altLang="zh-TW" sz="3600" b="1" dirty="0">
              <a:solidFill>
                <a:schemeClr val="tx1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648150"/>
      </p:ext>
    </p:extLst>
  </p:cSld>
  <p:clrMapOvr>
    <a:masterClrMapping/>
  </p:clrMapOvr>
  <p:transition advTm="1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59832" y="3905672"/>
            <a:ext cx="684076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2F5BC8D-DFF2-42CF-94F6-228D78B28130}"/>
              </a:ext>
            </a:extLst>
          </p:cNvPr>
          <p:cNvSpPr/>
          <p:nvPr/>
        </p:nvSpPr>
        <p:spPr>
          <a:xfrm>
            <a:off x="827584" y="3140968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阮吟哈利路亞，主，阮感謝祢</a:t>
            </a:r>
            <a:endParaRPr lang="en-US" sz="36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36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哈利路亞，主，阮感謝祢</a:t>
            </a:r>
            <a:endParaRPr lang="en-US" sz="36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36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阮感謝祢。阮感謝祢。</a:t>
            </a:r>
            <a:endParaRPr lang="en-US" altLang="zh-TW" sz="36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36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阮感謝祢。今阮感謝祢</a:t>
            </a:r>
            <a:endParaRPr lang="en-US" sz="36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tx1"/>
              </a:solidFill>
              <a:effectLst/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35E10F-8313-488B-B8AE-C6A9D5A60933}"/>
              </a:ext>
            </a:extLst>
          </p:cNvPr>
          <p:cNvSpPr/>
          <p:nvPr/>
        </p:nvSpPr>
        <p:spPr>
          <a:xfrm>
            <a:off x="827584" y="278646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We sing al-le-</a:t>
            </a:r>
            <a:r>
              <a:rPr lang="en-US" altLang="zh-TW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lu</a:t>
            </a:r>
            <a:r>
              <a:rPr lang="en-US" altLang="zh-TW" sz="3600" b="1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en-US" altLang="zh-TW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ia</a:t>
            </a:r>
            <a:r>
              <a:rPr lang="en-US" altLang="zh-TW" sz="3600" b="1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Lord, </a:t>
            </a:r>
          </a:p>
          <a:p>
            <a:r>
              <a:rPr lang="en-US" altLang="zh-TW" sz="3600" b="1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we give You thanks. Al-le-</a:t>
            </a:r>
            <a:r>
              <a:rPr lang="en-US" altLang="zh-TW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lu</a:t>
            </a:r>
            <a:r>
              <a:rPr lang="en-US" altLang="zh-TW" sz="3600" b="1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en-US" altLang="zh-TW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ia</a:t>
            </a:r>
            <a:r>
              <a:rPr lang="en-US" altLang="zh-TW" sz="3600" b="1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Lord. </a:t>
            </a:r>
          </a:p>
          <a:p>
            <a:r>
              <a:rPr lang="en-US" altLang="zh-TW" sz="3600" b="1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We give You thanks. We give You thanks. </a:t>
            </a:r>
          </a:p>
          <a:p>
            <a:r>
              <a:rPr lang="en-US" altLang="zh-TW" sz="3600" b="1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We give you thanks. We give you thanks. </a:t>
            </a:r>
          </a:p>
          <a:p>
            <a:r>
              <a:rPr lang="en-US" altLang="zh-TW" sz="3600" b="1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Now we give You thanks.</a:t>
            </a:r>
          </a:p>
        </p:txBody>
      </p:sp>
    </p:spTree>
    <p:extLst>
      <p:ext uri="{BB962C8B-B14F-4D97-AF65-F5344CB8AC3E}">
        <p14:creationId xmlns:p14="http://schemas.microsoft.com/office/powerpoint/2010/main" val="3157114036"/>
      </p:ext>
    </p:extLst>
  </p:cSld>
  <p:clrMapOvr>
    <a:masterClrMapping/>
  </p:clrMapOvr>
  <p:transition advTm="10000"/>
</p:sld>
</file>

<file path=ppt/theme/theme1.xml><?xml version="1.0" encoding="utf-8"?>
<a:theme xmlns:a="http://schemas.openxmlformats.org/drawingml/2006/main" name="3_預設簡報設計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DADADA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預設簡報設計">
  <a:themeElements>
    <a:clrScheme name="5_預設簡報設計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5_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預設簡報設計">
  <a:themeElements>
    <a:clrScheme name="預設簡報設計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2021404" algn="ctr" rotWithShape="0">
            <a:srgbClr val="000000"/>
          </a:outerShdw>
        </a:effectLst>
      </a:spPr>
      <a:bodyPr vert="horz" wrap="square" lIns="91430" tIns="45715" rIns="91430" bIns="45715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395538" algn="l"/>
          </a:tabLst>
          <a:defRPr kumimoji="1" lang="zh-TW" altLang="en-US" sz="6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全真楷書" pitchFamily="49" charset="-120"/>
            <a:ea typeface="全真楷書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2021404" algn="ctr" rotWithShape="0">
            <a:srgbClr val="000000"/>
          </a:outerShdw>
        </a:effectLst>
      </a:spPr>
      <a:bodyPr vert="horz" wrap="square" lIns="91430" tIns="45715" rIns="91430" bIns="45715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395538" algn="l"/>
          </a:tabLst>
          <a:defRPr kumimoji="1" lang="zh-TW" altLang="en-US" sz="6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全真楷書" pitchFamily="49" charset="-120"/>
            <a:ea typeface="全真楷書" pitchFamily="49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28271</TotalTime>
  <Words>495</Words>
  <Application>Microsoft Office PowerPoint</Application>
  <PresentationFormat>On-screen Show (4:3)</PresentationFormat>
  <Paragraphs>47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DFKai-SB</vt:lpstr>
      <vt:lpstr>Xolonium</vt:lpstr>
      <vt:lpstr>Yu Gothic</vt:lpstr>
      <vt:lpstr>全真楷書</vt:lpstr>
      <vt:lpstr>Arial</vt:lpstr>
      <vt:lpstr>Calibri</vt:lpstr>
      <vt:lpstr>Times New Roman</vt:lpstr>
      <vt:lpstr>3_預設簡報設計</vt:lpstr>
      <vt:lpstr>5_預設簡報設計</vt:lpstr>
      <vt:lpstr>6_預設簡報設計</vt:lpstr>
      <vt:lpstr>1_ Black </vt:lpstr>
      <vt:lpstr>PowerPoint Presentation</vt:lpstr>
      <vt:lpstr>  Lord, we come together now to worship in this place Lord, we come in gratitude for your unfailing grace  主啊，今阮來聚集佇此所在敬拜 主啊，阮心大感激因為祢大仁愛 </vt:lpstr>
      <vt:lpstr>  O Lord, we come together now,  our hearts and voices one (al le lu ia) 主啊，今阮相與聚集，同心齊聲唱歌 Lifting high our songs of praise for all that You have done, We sing al-le-lu-ia. 謳咾唱歌出大聲救主恩典寬闊 阮吟哈利路亞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08/22/2010 FPCOC Sunday Worship</dc:title>
  <dc:creator>Jonathan</dc:creator>
  <cp:lastModifiedBy>Jonathan</cp:lastModifiedBy>
  <cp:revision>3107</cp:revision>
  <dcterms:created xsi:type="dcterms:W3CDTF">2005-02-27T07:43:32Z</dcterms:created>
  <dcterms:modified xsi:type="dcterms:W3CDTF">2019-11-24T05:25:00Z</dcterms:modified>
</cp:coreProperties>
</file>