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  <p:sldMasterId id="2147485512" r:id="rId2"/>
  </p:sldMasterIdLst>
  <p:notesMasterIdLst>
    <p:notesMasterId r:id="rId10"/>
  </p:notesMasterIdLst>
  <p:sldIdLst>
    <p:sldId id="2297" r:id="rId3"/>
    <p:sldId id="2301" r:id="rId4"/>
    <p:sldId id="2298" r:id="rId5"/>
    <p:sldId id="2300" r:id="rId6"/>
    <p:sldId id="2303" r:id="rId7"/>
    <p:sldId id="2302" r:id="rId8"/>
    <p:sldId id="230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B46"/>
    <a:srgbClr val="A14D07"/>
    <a:srgbClr val="0000B0"/>
    <a:srgbClr val="0F0C22"/>
    <a:srgbClr val="FF3300"/>
    <a:srgbClr val="0033CC"/>
    <a:srgbClr val="000066"/>
    <a:srgbClr val="3B1A0B"/>
    <a:srgbClr val="FF0D0D"/>
    <a:srgbClr val="005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2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5E9E5-1CF4-4B11-8E9E-212830D397AB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8C712-BFC7-4BFF-A590-4EB113D85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02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B83AC-D6FA-42C1-9E55-5B686306BB2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072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A3B36-A3C8-4B62-AE6D-FEF328262BF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466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168C6-5ADE-4255-A38E-C65EF5C0D07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064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3380193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715174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067616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24400" y="14478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258016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119589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758039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9218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366201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27309-F6D8-475D-A1EA-438AFE26AFF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690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3083469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527666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43700" y="381000"/>
            <a:ext cx="2095500" cy="5715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134100" cy="57150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78675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5B394-928D-4002-8A3D-5DEC1038F95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251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50E99-3715-4D49-94C5-702CE04BFD7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400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F58A2-4F0B-457E-8A56-6C314B34766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27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A6F91-4C81-4C9B-B1A4-3AFD6104BE7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684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568EB-6CD0-4F62-B7F8-8DF9BC68F0D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605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AC186-4507-4549-90A3-3A8A51A6B3E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848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86F80-9971-429E-911B-851FABF4F9C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11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10829F-130F-4534-8C21-57A3E904F921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569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tx1"/>
            </a:gs>
            <a:gs pos="50000">
              <a:srgbClr val="000066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382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382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2854325" y="2976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48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48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48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48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48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 userDrawn="1"/>
        </p:nvSpPr>
        <p:spPr bwMode="auto">
          <a:xfrm>
            <a:off x="0" y="6846888"/>
            <a:ext cx="7772400" cy="11112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4800" b="1">
              <a:solidFill>
                <a:srgbClr val="000000"/>
              </a:solidFill>
              <a:ea typeface="新細明體" pitchFamily="18" charset="-120"/>
            </a:endParaRPr>
          </a:p>
        </p:txBody>
      </p:sp>
      <p:pic>
        <p:nvPicPr>
          <p:cNvPr id="1030" name="Picture 7" descr="typc banner 0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926138"/>
            <a:ext cx="97155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01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13" r:id="rId1"/>
    <p:sldLayoutId id="2147485514" r:id="rId2"/>
    <p:sldLayoutId id="2147485515" r:id="rId3"/>
    <p:sldLayoutId id="2147485516" r:id="rId4"/>
    <p:sldLayoutId id="2147485517" r:id="rId5"/>
    <p:sldLayoutId id="2147485518" r:id="rId6"/>
    <p:sldLayoutId id="2147485519" r:id="rId7"/>
    <p:sldLayoutId id="2147485520" r:id="rId8"/>
    <p:sldLayoutId id="2147485521" r:id="rId9"/>
    <p:sldLayoutId id="2147485522" r:id="rId10"/>
    <p:sldLayoutId id="21474855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rgbClr val="FFCC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rgbClr val="FFCCCC"/>
          </a:solidFill>
          <a:latin typeface="Times New Roman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rgbClr val="FFCCCC"/>
          </a:solidFill>
          <a:latin typeface="Times New Roman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rgbClr val="FFCCCC"/>
          </a:solidFill>
          <a:latin typeface="Times New Roman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rgbClr val="FFCCCC"/>
          </a:solidFill>
          <a:latin typeface="Times New Roman" pitchFamily="18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800">
          <a:solidFill>
            <a:srgbClr val="FFCCCC"/>
          </a:solidFill>
          <a:latin typeface="Times New Roman" pitchFamily="18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800">
          <a:solidFill>
            <a:srgbClr val="FFCCCC"/>
          </a:solidFill>
          <a:latin typeface="Times New Roman" pitchFamily="18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800">
          <a:solidFill>
            <a:srgbClr val="FFCCCC"/>
          </a:solidFill>
          <a:latin typeface="Times New Roman" pitchFamily="18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800">
          <a:solidFill>
            <a:srgbClr val="FFCCCC"/>
          </a:solidFill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kumimoji="1" sz="4400">
          <a:solidFill>
            <a:srgbClr val="FFFF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FFFF66"/>
          </a:solidFill>
          <a:latin typeface="+mn-lt"/>
          <a:ea typeface="華康粗黑體" pitchFamily="49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rgbClr val="FFFF66"/>
          </a:solidFill>
          <a:latin typeface="+mn-lt"/>
          <a:ea typeface="華康粗黑體" pitchFamily="49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FFFF66"/>
          </a:solidFill>
          <a:latin typeface="+mn-lt"/>
          <a:ea typeface="華康粗黑體" pitchFamily="49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rgbClr val="FFFF66"/>
          </a:solidFill>
          <a:latin typeface="+mn-lt"/>
          <a:ea typeface="華康粗黑體" pitchFamily="49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FFFF66"/>
          </a:solidFill>
          <a:latin typeface="+mn-lt"/>
          <a:ea typeface="華康粗黑體" pitchFamily="49" charset="-12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FFFF66"/>
          </a:solidFill>
          <a:latin typeface="+mn-lt"/>
          <a:ea typeface="華康粗黑體" pitchFamily="49" charset="-12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FFFF66"/>
          </a:solidFill>
          <a:latin typeface="+mn-lt"/>
          <a:ea typeface="華康粗黑體" pitchFamily="49" charset="-12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FFFF66"/>
          </a:solidFill>
          <a:latin typeface="+mn-lt"/>
          <a:ea typeface="華康粗黑體" pitchFamily="49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148F647-3955-445A-B795-C649011153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1102"/>
            <a:ext cx="9180753" cy="6879102"/>
          </a:xfr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131D2FA-3705-43E8-BD2D-A2797DF4AEAD}"/>
              </a:ext>
            </a:extLst>
          </p:cNvPr>
          <p:cNvSpPr/>
          <p:nvPr/>
        </p:nvSpPr>
        <p:spPr>
          <a:xfrm>
            <a:off x="152400" y="6287031"/>
            <a:ext cx="2492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咱會改變此世界 </a:t>
            </a:r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8FD543-4CF3-45C9-B585-B1FAFF32BEE7}"/>
              </a:ext>
            </a:extLst>
          </p:cNvPr>
          <p:cNvSpPr/>
          <p:nvPr/>
        </p:nvSpPr>
        <p:spPr>
          <a:xfrm>
            <a:off x="5410485" y="6248931"/>
            <a:ext cx="3562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FFFF00"/>
                </a:solidFill>
                <a:ea typeface="DFKai-SB" pitchFamily="65" charset="-120"/>
              </a:rPr>
              <a:t>We can make a difference</a:t>
            </a:r>
            <a:endParaRPr lang="en-US" sz="2400" dirty="0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87C14043-5E13-42D7-A9C5-503F466543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3385" y="427865"/>
            <a:ext cx="6934200" cy="2667000"/>
          </a:xfrm>
          <a:effectLst>
            <a:outerShdw dist="35921" dir="2700000" algn="ctr" rotWithShape="0">
              <a:srgbClr val="000000"/>
            </a:outerShdw>
          </a:effectLst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eaLnBrk="1" hangingPunct="1">
              <a:lnSpc>
                <a:spcPct val="110000"/>
              </a:lnSpc>
            </a:pPr>
            <a:r>
              <a:rPr lang="zh-TW" altLang="en-US" sz="60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咱會改變此世界</a:t>
            </a:r>
            <a:br>
              <a:rPr lang="en-US" altLang="zh-TW" sz="60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4000" b="1" dirty="0">
                <a:solidFill>
                  <a:srgbClr val="FFFF00"/>
                </a:solidFill>
                <a:ea typeface="DFKai-SB" pitchFamily="65" charset="-120"/>
              </a:rPr>
              <a:t>We can make a difference</a:t>
            </a:r>
            <a:br>
              <a:rPr lang="en-US" altLang="zh-TW" sz="6000" b="1" strike="sngStrike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br>
              <a:rPr lang="en-US" altLang="zh-TW" sz="20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40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聖歌隊 獻詩</a:t>
            </a:r>
          </a:p>
        </p:txBody>
      </p:sp>
    </p:spTree>
    <p:extLst>
      <p:ext uri="{BB962C8B-B14F-4D97-AF65-F5344CB8AC3E}">
        <p14:creationId xmlns:p14="http://schemas.microsoft.com/office/powerpoint/2010/main" val="2652544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C4E8D7-299C-419C-8D21-C477D27E7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221200" cy="129159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A8B9F4-E760-4E1B-A036-A0DFDD590C5B}"/>
              </a:ext>
            </a:extLst>
          </p:cNvPr>
          <p:cNvSpPr/>
          <p:nvPr/>
        </p:nvSpPr>
        <p:spPr>
          <a:xfrm>
            <a:off x="152400" y="304800"/>
            <a:ext cx="882015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咱在此，在這新日子之清早。</a:t>
            </a:r>
            <a:endParaRPr lang="en-US" altLang="zh-TW" sz="48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en-US" altLang="zh-TW" sz="3600" dirty="0">
                <a:solidFill>
                  <a:schemeClr val="bg1"/>
                </a:solidFill>
                <a:latin typeface="+mj-lt"/>
                <a:ea typeface="DFKai-SB" panose="03000509000000000000" pitchFamily="65" charset="-120"/>
              </a:rPr>
              <a:t>Here we are, at the dawning of a new day.</a:t>
            </a:r>
          </a:p>
          <a:p>
            <a:pPr algn="ctr"/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一切前途隨時會屬咱</a:t>
            </a:r>
            <a:endParaRPr lang="en-US" altLang="zh-TW" sz="48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en-US" altLang="zh-TW" sz="3600" dirty="0">
                <a:solidFill>
                  <a:schemeClr val="bg1"/>
                </a:solidFill>
                <a:latin typeface="+mj-lt"/>
                <a:ea typeface="DFKai-SB" panose="03000509000000000000" pitchFamily="65" charset="-120"/>
              </a:rPr>
              <a:t>Soon all of the future will be ours</a:t>
            </a:r>
            <a:r>
              <a:rPr lang="zh-TW" altLang="en-US" sz="3600" dirty="0">
                <a:solidFill>
                  <a:schemeClr val="bg1"/>
                </a:solidFill>
                <a:latin typeface="+mj-lt"/>
                <a:ea typeface="DFKai-SB" panose="03000509000000000000" pitchFamily="65" charset="-120"/>
              </a:rPr>
              <a:t> </a:t>
            </a:r>
            <a:endParaRPr lang="en-US" altLang="zh-TW" sz="3600" dirty="0">
              <a:solidFill>
                <a:schemeClr val="bg1"/>
              </a:solidFill>
              <a:latin typeface="+mj-lt"/>
              <a:ea typeface="DFKai-SB" panose="03000509000000000000" pitchFamily="65" charset="-120"/>
            </a:endParaRPr>
          </a:p>
          <a:p>
            <a:pPr algn="ctr"/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咱若時常追求永遠屬天福氣</a:t>
            </a:r>
            <a:endParaRPr lang="en-US" altLang="zh-TW" sz="48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en-US" altLang="zh-TW" sz="3600" dirty="0">
                <a:solidFill>
                  <a:schemeClr val="bg1"/>
                </a:solidFill>
                <a:latin typeface="+mj-lt"/>
                <a:ea typeface="DFKai-SB" panose="03000509000000000000" pitchFamily="65" charset="-120"/>
              </a:rPr>
              <a:t>And we can do our part to make a better world</a:t>
            </a:r>
          </a:p>
          <a:p>
            <a:pPr algn="ctr"/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咱就能盡本份使世界較美</a:t>
            </a:r>
            <a:r>
              <a:rPr lang="en-US" altLang="zh-TW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</a:t>
            </a:r>
          </a:p>
          <a:p>
            <a:pPr algn="ctr"/>
            <a:r>
              <a:rPr lang="en-US" altLang="zh-TW" sz="3600" dirty="0">
                <a:solidFill>
                  <a:schemeClr val="bg1"/>
                </a:solidFill>
                <a:latin typeface="+mj-lt"/>
                <a:ea typeface="DFKai-SB" panose="03000509000000000000" pitchFamily="65" charset="-120"/>
              </a:rPr>
              <a:t>If we always keep on reaching for the stars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8E576F-BB31-418A-86B2-CDC3991A32E1}"/>
              </a:ext>
            </a:extLst>
          </p:cNvPr>
          <p:cNvSpPr/>
          <p:nvPr/>
        </p:nvSpPr>
        <p:spPr>
          <a:xfrm>
            <a:off x="152400" y="6287031"/>
            <a:ext cx="2492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咱會改變此世界 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D071AF-C9B2-4976-B0C9-AA38E50B97C2}"/>
              </a:ext>
            </a:extLst>
          </p:cNvPr>
          <p:cNvSpPr/>
          <p:nvPr/>
        </p:nvSpPr>
        <p:spPr>
          <a:xfrm>
            <a:off x="5410485" y="6248931"/>
            <a:ext cx="3562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FFFF00"/>
                </a:solidFill>
                <a:ea typeface="DFKai-SB" pitchFamily="65" charset="-120"/>
              </a:rPr>
              <a:t>We can make a difference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9377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A99F31B-CA78-48AF-9EB7-4C41EA5BB0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267200"/>
            <a:ext cx="3657600" cy="365760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050E24-C8C1-4266-867F-44F6F90CB0BB}"/>
              </a:ext>
            </a:extLst>
          </p:cNvPr>
          <p:cNvSpPr/>
          <p:nvPr/>
        </p:nvSpPr>
        <p:spPr>
          <a:xfrm>
            <a:off x="266700" y="850880"/>
            <a:ext cx="8610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若盡力 你我能改變此世界</a:t>
            </a:r>
            <a:endParaRPr lang="en-US" altLang="zh-TW" sz="48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en-US" altLang="zh-TW" sz="3600" dirty="0">
                <a:solidFill>
                  <a:schemeClr val="bg1"/>
                </a:solidFill>
                <a:latin typeface="+mj-lt"/>
                <a:ea typeface="DFKai-SB" panose="03000509000000000000" pitchFamily="65" charset="-120"/>
              </a:rPr>
              <a:t>If we try, you and I can make a difference</a:t>
            </a:r>
            <a:r>
              <a:rPr lang="zh-TW" altLang="en-US" sz="3600" dirty="0">
                <a:solidFill>
                  <a:schemeClr val="bg1"/>
                </a:solidFill>
                <a:latin typeface="+mj-lt"/>
                <a:ea typeface="DFKai-SB" panose="03000509000000000000" pitchFamily="65" charset="-120"/>
              </a:rPr>
              <a:t> </a:t>
            </a:r>
            <a:endParaRPr lang="en-US" sz="3600" dirty="0">
              <a:solidFill>
                <a:schemeClr val="bg1"/>
              </a:solidFill>
              <a:latin typeface="+mj-lt"/>
              <a:ea typeface="DFKai-SB" panose="03000509000000000000" pitchFamily="65" charset="-120"/>
            </a:endParaRPr>
          </a:p>
          <a:p>
            <a:pPr algn="ctr"/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若盡力 咱就能實現美夢</a:t>
            </a:r>
            <a:endParaRPr lang="en-US" altLang="zh-TW" sz="48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en-US" altLang="zh-TW" sz="3600" dirty="0">
                <a:solidFill>
                  <a:schemeClr val="bg1"/>
                </a:solidFill>
                <a:latin typeface="+mj-lt"/>
                <a:ea typeface="DFKai-SB" panose="03000509000000000000" pitchFamily="65" charset="-120"/>
              </a:rPr>
              <a:t>If we try, we can make our dreams come true.</a:t>
            </a:r>
          </a:p>
          <a:p>
            <a:pPr algn="ctr"/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en-US" altLang="zh-TW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7653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A99F31B-CA78-48AF-9EB7-4C41EA5BB0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419600"/>
            <a:ext cx="3657600" cy="365760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050E24-C8C1-4266-867F-44F6F90CB0BB}"/>
              </a:ext>
            </a:extLst>
          </p:cNvPr>
          <p:cNvSpPr/>
          <p:nvPr/>
        </p:nvSpPr>
        <p:spPr>
          <a:xfrm>
            <a:off x="685800" y="228601"/>
            <a:ext cx="81534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到彼日咱會看見充滿</a:t>
            </a:r>
            <a:endParaRPr lang="en-US" altLang="zh-TW" sz="48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和諧平安之世界</a:t>
            </a:r>
            <a:endParaRPr lang="en-US" altLang="zh-TW" sz="48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en-US" altLang="zh-TW" sz="3600" dirty="0">
                <a:solidFill>
                  <a:schemeClr val="bg1"/>
                </a:solidFill>
                <a:ea typeface="DFKai-SB" panose="03000509000000000000" pitchFamily="65" charset="-120"/>
              </a:rPr>
              <a:t>And one day, we can live to see a world of peace and harmony</a:t>
            </a:r>
          </a:p>
          <a:p>
            <a:pPr algn="ctr"/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咱若盡力能改變此世界</a:t>
            </a:r>
            <a:endParaRPr lang="en-US" altLang="zh-TW" sz="48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en-US" altLang="zh-TW" sz="3600" dirty="0">
                <a:solidFill>
                  <a:schemeClr val="bg1"/>
                </a:solidFill>
                <a:latin typeface="+mj-lt"/>
                <a:ea typeface="DFKai-SB" panose="03000509000000000000" pitchFamily="65" charset="-120"/>
              </a:rPr>
              <a:t>Yes, we can make a difference, if we try</a:t>
            </a:r>
            <a:r>
              <a:rPr lang="zh-TW" altLang="en-US" sz="3600" dirty="0">
                <a:solidFill>
                  <a:schemeClr val="bg1"/>
                </a:solidFill>
                <a:latin typeface="+mj-lt"/>
                <a:ea typeface="DFKai-SB" panose="03000509000000000000" pitchFamily="65" charset="-120"/>
              </a:rPr>
              <a:t> </a:t>
            </a:r>
            <a:endParaRPr lang="en-US" altLang="zh-TW" sz="3600" dirty="0">
              <a:solidFill>
                <a:schemeClr val="bg1"/>
              </a:solidFill>
              <a:latin typeface="+mj-lt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9701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A99F31B-CA78-48AF-9EB7-4C41EA5BB0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648200"/>
            <a:ext cx="3657600" cy="365760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050E24-C8C1-4266-867F-44F6F90CB0BB}"/>
              </a:ext>
            </a:extLst>
          </p:cNvPr>
          <p:cNvSpPr/>
          <p:nvPr/>
        </p:nvSpPr>
        <p:spPr>
          <a:xfrm>
            <a:off x="0" y="71021"/>
            <a:ext cx="8839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相同行 咱可學習相與做工</a:t>
            </a:r>
            <a:endParaRPr lang="en-US" altLang="zh-TW" sz="48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en-US" altLang="zh-TW" sz="3600" dirty="0">
                <a:solidFill>
                  <a:schemeClr val="bg1"/>
                </a:solidFill>
                <a:latin typeface="+mj-lt"/>
                <a:ea typeface="DFKai-SB" panose="03000509000000000000" pitchFamily="65" charset="-120"/>
              </a:rPr>
              <a:t>Side by side, we can learn to work together</a:t>
            </a:r>
            <a:r>
              <a:rPr lang="zh-TW" altLang="en-US" sz="3600" dirty="0">
                <a:solidFill>
                  <a:schemeClr val="bg1"/>
                </a:solidFill>
                <a:latin typeface="+mj-lt"/>
                <a:ea typeface="DFKai-SB" panose="03000509000000000000" pitchFamily="65" charset="-120"/>
              </a:rPr>
              <a:t> </a:t>
            </a:r>
            <a:endParaRPr lang="en-US" altLang="zh-TW" sz="3600" dirty="0">
              <a:solidFill>
                <a:schemeClr val="bg1"/>
              </a:solidFill>
              <a:latin typeface="+mj-lt"/>
              <a:ea typeface="DFKai-SB" panose="03000509000000000000" pitchFamily="65" charset="-120"/>
            </a:endParaRPr>
          </a:p>
          <a:p>
            <a:pPr algn="ctr"/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相牽手 可使人生較美好。</a:t>
            </a:r>
            <a:endParaRPr lang="en-US" altLang="zh-TW" sz="48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en-US" altLang="zh-TW" sz="3600" dirty="0">
                <a:solidFill>
                  <a:schemeClr val="bg1"/>
                </a:solidFill>
                <a:latin typeface="+mj-lt"/>
                <a:ea typeface="DFKai-SB" panose="03000509000000000000" pitchFamily="65" charset="-120"/>
              </a:rPr>
              <a:t>Hand in hand, we can build a better day.</a:t>
            </a:r>
            <a:r>
              <a:rPr lang="zh-TW" altLang="en-US" sz="3600" dirty="0">
                <a:solidFill>
                  <a:schemeClr val="bg1"/>
                </a:solidFill>
                <a:latin typeface="+mj-lt"/>
                <a:ea typeface="DFKai-SB" panose="03000509000000000000" pitchFamily="65" charset="-120"/>
              </a:rPr>
              <a:t> </a:t>
            </a:r>
            <a:endParaRPr lang="en-US" altLang="zh-TW" sz="3600" dirty="0">
              <a:solidFill>
                <a:schemeClr val="bg1"/>
              </a:solidFill>
              <a:latin typeface="+mj-lt"/>
              <a:ea typeface="DFKai-SB" panose="03000509000000000000" pitchFamily="65" charset="-120"/>
            </a:endParaRPr>
          </a:p>
          <a:p>
            <a:pPr algn="ctr"/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無論前途怎樣，是你我來保守</a:t>
            </a:r>
            <a:endParaRPr lang="en-US" altLang="zh-TW" sz="48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en-US" altLang="zh-TW" sz="3600" dirty="0">
                <a:solidFill>
                  <a:schemeClr val="bg1"/>
                </a:solidFill>
                <a:latin typeface="+mj-lt"/>
                <a:ea typeface="DFKai-SB" panose="03000509000000000000" pitchFamily="65" charset="-120"/>
              </a:rPr>
              <a:t>For what the future brings, is up to you and me</a:t>
            </a:r>
          </a:p>
          <a:p>
            <a:pPr algn="ctr"/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所以咱當盡一切氣力做工</a:t>
            </a:r>
            <a:endParaRPr lang="en-US" altLang="zh-TW" sz="48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en-US" altLang="zh-TW" sz="3600" dirty="0">
                <a:solidFill>
                  <a:schemeClr val="bg1"/>
                </a:solidFill>
                <a:latin typeface="+mj-lt"/>
                <a:ea typeface="DFKai-SB" panose="03000509000000000000" pitchFamily="65" charset="-120"/>
              </a:rPr>
              <a:t>So let’s do our very best a long the way</a:t>
            </a:r>
            <a:r>
              <a:rPr lang="zh-TW" altLang="en-US" sz="3600" dirty="0">
                <a:solidFill>
                  <a:schemeClr val="bg1"/>
                </a:solidFill>
                <a:latin typeface="+mj-lt"/>
                <a:ea typeface="DFKai-SB" panose="03000509000000000000" pitchFamily="65" charset="-120"/>
              </a:rPr>
              <a:t> </a:t>
            </a:r>
            <a:endParaRPr lang="en-US" altLang="zh-TW" sz="3600" dirty="0">
              <a:solidFill>
                <a:schemeClr val="bg1"/>
              </a:solidFill>
              <a:latin typeface="+mj-lt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0112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A99F31B-CA78-48AF-9EB7-4C41EA5BB0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4419600"/>
            <a:ext cx="3657600" cy="365760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050E24-C8C1-4266-867F-44F6F90CB0BB}"/>
              </a:ext>
            </a:extLst>
          </p:cNvPr>
          <p:cNvSpPr/>
          <p:nvPr/>
        </p:nvSpPr>
        <p:spPr>
          <a:xfrm>
            <a:off x="381000" y="228601"/>
            <a:ext cx="8458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若盡力咱能改變此世界</a:t>
            </a:r>
            <a:endParaRPr lang="en-US" altLang="zh-TW" sz="48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en-US" altLang="zh-TW" sz="3600" dirty="0">
                <a:solidFill>
                  <a:schemeClr val="bg1"/>
                </a:solidFill>
                <a:latin typeface="+mj-lt"/>
                <a:ea typeface="DFKai-SB" panose="03000509000000000000" pitchFamily="65" charset="-120"/>
              </a:rPr>
              <a:t>If we try, we can make a difference</a:t>
            </a:r>
            <a:r>
              <a:rPr lang="zh-TW" altLang="en-US" sz="3600" dirty="0">
                <a:solidFill>
                  <a:schemeClr val="bg1"/>
                </a:solidFill>
                <a:latin typeface="+mj-lt"/>
                <a:ea typeface="DFKai-SB" panose="03000509000000000000" pitchFamily="65" charset="-120"/>
              </a:rPr>
              <a:t> </a:t>
            </a:r>
            <a:endParaRPr lang="en-US" sz="3600" dirty="0">
              <a:solidFill>
                <a:schemeClr val="bg1"/>
              </a:solidFill>
              <a:latin typeface="+mj-lt"/>
              <a:ea typeface="DFKai-SB" panose="03000509000000000000" pitchFamily="65" charset="-120"/>
            </a:endParaRPr>
          </a:p>
          <a:p>
            <a:pPr algn="ctr"/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若盡力 咱就能實現美夢</a:t>
            </a:r>
            <a:endParaRPr lang="en-US" altLang="zh-TW" sz="48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en-US" altLang="zh-TW" sz="3600" dirty="0">
                <a:solidFill>
                  <a:schemeClr val="bg1"/>
                </a:solidFill>
                <a:latin typeface="+mj-lt"/>
                <a:ea typeface="DFKai-SB" panose="03000509000000000000" pitchFamily="65" charset="-120"/>
              </a:rPr>
              <a:t>If we try, we can make our dreams come true.</a:t>
            </a:r>
          </a:p>
          <a:p>
            <a:pPr algn="ctr"/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到彼日咱會看見充滿和諧平安之世界</a:t>
            </a:r>
            <a:endParaRPr lang="en-US" altLang="zh-TW" sz="48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en-US" altLang="zh-TW" sz="3600" dirty="0">
                <a:solidFill>
                  <a:schemeClr val="bg1"/>
                </a:solidFill>
                <a:latin typeface="+mj-lt"/>
                <a:ea typeface="DFKai-SB" panose="03000509000000000000" pitchFamily="65" charset="-120"/>
              </a:rPr>
              <a:t>And one day, we can live to see a world of peace and harmony</a:t>
            </a:r>
          </a:p>
        </p:txBody>
      </p:sp>
    </p:spTree>
    <p:extLst>
      <p:ext uri="{BB962C8B-B14F-4D97-AF65-F5344CB8AC3E}">
        <p14:creationId xmlns:p14="http://schemas.microsoft.com/office/powerpoint/2010/main" val="2676859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1C272B-98FA-4949-9D50-14DE0BD5E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280" y="-109509"/>
            <a:ext cx="12379280" cy="82734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DE0550D-CBB1-4E81-A1C7-EE3ACC3C75DC}"/>
              </a:ext>
            </a:extLst>
          </p:cNvPr>
          <p:cNvSpPr/>
          <p:nvPr/>
        </p:nvSpPr>
        <p:spPr>
          <a:xfrm>
            <a:off x="457200" y="381000"/>
            <a:ext cx="8534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若盡力</a:t>
            </a:r>
            <a:r>
              <a:rPr lang="en-US" altLang="zh-TW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咱能改變此世界</a:t>
            </a:r>
            <a:endParaRPr lang="en-US" altLang="zh-TW" sz="48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en-US" altLang="zh-TW" sz="3600" dirty="0">
                <a:solidFill>
                  <a:schemeClr val="bg1"/>
                </a:solidFill>
                <a:latin typeface="+mj-lt"/>
                <a:ea typeface="DFKai-SB" panose="03000509000000000000" pitchFamily="65" charset="-120"/>
              </a:rPr>
              <a:t>If we try,  we can make a difference</a:t>
            </a:r>
            <a:r>
              <a:rPr lang="zh-TW" altLang="en-US" sz="3600" dirty="0">
                <a:solidFill>
                  <a:schemeClr val="bg1"/>
                </a:solidFill>
                <a:latin typeface="+mj-lt"/>
                <a:ea typeface="DFKai-SB" panose="03000509000000000000" pitchFamily="65" charset="-120"/>
              </a:rPr>
              <a:t> </a:t>
            </a:r>
            <a:endParaRPr lang="en-US" altLang="zh-TW" sz="3600" dirty="0">
              <a:solidFill>
                <a:schemeClr val="bg1"/>
              </a:solidFill>
              <a:latin typeface="+mj-lt"/>
              <a:ea typeface="DFKai-SB" panose="03000509000000000000" pitchFamily="65" charset="-120"/>
            </a:endParaRPr>
          </a:p>
          <a:p>
            <a:pPr algn="ctr"/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咱能改變此世界 若盡力</a:t>
            </a:r>
            <a:endParaRPr lang="en-US" altLang="zh-TW" sz="48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en-US" altLang="zh-TW" sz="3600" dirty="0">
                <a:solidFill>
                  <a:schemeClr val="bg1"/>
                </a:solidFill>
                <a:ea typeface="DFKai-SB" panose="03000509000000000000" pitchFamily="65" charset="-120"/>
              </a:rPr>
              <a:t>Yes,  we can make a difference,</a:t>
            </a:r>
            <a:r>
              <a:rPr lang="zh-TW" altLang="en-US" sz="3600" dirty="0">
                <a:solidFill>
                  <a:schemeClr val="bg1"/>
                </a:solidFill>
                <a:ea typeface="DFKai-SB" panose="03000509000000000000" pitchFamily="65" charset="-120"/>
              </a:rPr>
              <a:t> </a:t>
            </a:r>
            <a:r>
              <a:rPr lang="en-US" altLang="zh-TW" sz="3600" dirty="0">
                <a:solidFill>
                  <a:schemeClr val="bg1"/>
                </a:solidFill>
                <a:ea typeface="DFKai-SB" panose="03000509000000000000" pitchFamily="65" charset="-120"/>
              </a:rPr>
              <a:t>you</a:t>
            </a:r>
            <a:r>
              <a:rPr lang="zh-TW" altLang="en-US" sz="3600" dirty="0">
                <a:solidFill>
                  <a:schemeClr val="bg1"/>
                </a:solidFill>
                <a:ea typeface="DFKai-SB" panose="03000509000000000000" pitchFamily="65" charset="-120"/>
              </a:rPr>
              <a:t> </a:t>
            </a:r>
            <a:r>
              <a:rPr lang="en-US" altLang="zh-TW" sz="3600" dirty="0">
                <a:solidFill>
                  <a:schemeClr val="bg1"/>
                </a:solidFill>
                <a:ea typeface="DFKai-SB" panose="03000509000000000000" pitchFamily="65" charset="-120"/>
              </a:rPr>
              <a:t>and</a:t>
            </a:r>
            <a:r>
              <a:rPr lang="zh-TW" altLang="en-US" sz="3600" dirty="0">
                <a:solidFill>
                  <a:schemeClr val="bg1"/>
                </a:solidFill>
                <a:ea typeface="DFKai-SB" panose="03000509000000000000" pitchFamily="65" charset="-120"/>
              </a:rPr>
              <a:t> </a:t>
            </a:r>
            <a:r>
              <a:rPr lang="en-US" altLang="zh-TW" sz="3600" dirty="0">
                <a:solidFill>
                  <a:schemeClr val="bg1"/>
                </a:solidFill>
                <a:ea typeface="DFKai-SB" panose="03000509000000000000" pitchFamily="65" charset="-120"/>
              </a:rPr>
              <a:t>me</a:t>
            </a:r>
            <a:endParaRPr lang="en-US" sz="3600" dirty="0">
              <a:solidFill>
                <a:schemeClr val="bg1"/>
              </a:solidFill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9400265"/>
      </p:ext>
    </p:extLst>
  </p:cSld>
  <p:clrMapOvr>
    <a:masterClrMapping/>
  </p:clrMapOvr>
</p:sld>
</file>

<file path=ppt/theme/theme1.xml><?xml version="1.0" encoding="utf-8"?>
<a:theme xmlns:a="http://schemas.openxmlformats.org/drawingml/2006/main" name="3_預設簡報設計">
  <a:themeElements>
    <a:clrScheme name="預設簡報設計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45791" dir="2021404" algn="ctr" rotWithShape="0">
            <a:srgbClr val="000000"/>
          </a:outerShdw>
        </a:effectLst>
      </a:spPr>
      <a:bodyPr vert="horz" wrap="square" lIns="91430" tIns="45715" rIns="91430" bIns="45715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395538" algn="l"/>
          </a:tabLst>
          <a:defRPr kumimoji="1" lang="zh-TW" altLang="en-US" sz="60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全真楷書" pitchFamily="49" charset="-120"/>
            <a:ea typeface="全真楷書" pitchFamily="49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45791" dir="2021404" algn="ctr" rotWithShape="0">
            <a:srgbClr val="000000"/>
          </a:outerShdw>
        </a:effectLst>
      </a:spPr>
      <a:bodyPr vert="horz" wrap="square" lIns="91430" tIns="45715" rIns="91430" bIns="45715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395538" algn="l"/>
          </a:tabLst>
          <a:defRPr kumimoji="1" lang="zh-TW" altLang="en-US" sz="60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全真楷書" pitchFamily="49" charset="-120"/>
            <a:ea typeface="全真楷書" pitchFamily="49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預設簡報設計">
  <a:themeElements>
    <a:clrScheme name="1_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預設簡報設計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9127</TotalTime>
  <Words>415</Words>
  <Application>Microsoft Office PowerPoint</Application>
  <PresentationFormat>On-screen Show (4:3)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DFKai-SB</vt:lpstr>
      <vt:lpstr>Calibri</vt:lpstr>
      <vt:lpstr>Times New Roman</vt:lpstr>
      <vt:lpstr>3_預設簡報設計</vt:lpstr>
      <vt:lpstr>2_預設簡報設計</vt:lpstr>
      <vt:lpstr>咱會改變此世界 We can make a difference  聖歌隊 獻詩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歡迎您來到 柑縣台灣基督長老教會  開闊布棚、堅固杙仔  請肅靜,預備心來敬拜上帝  請關掉您的手機,傳呼器…</dc:title>
  <dc:creator>Tai</dc:creator>
  <cp:lastModifiedBy>Jonathan</cp:lastModifiedBy>
  <cp:revision>896</cp:revision>
  <dcterms:created xsi:type="dcterms:W3CDTF">2015-12-30T23:14:56Z</dcterms:created>
  <dcterms:modified xsi:type="dcterms:W3CDTF">2019-03-31T04:40:26Z</dcterms:modified>
</cp:coreProperties>
</file>