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394" r:id="rId2"/>
    <p:sldId id="2414" r:id="rId3"/>
    <p:sldId id="2416" r:id="rId4"/>
    <p:sldId id="2417" r:id="rId5"/>
    <p:sldId id="2419" r:id="rId6"/>
    <p:sldId id="24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21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18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96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2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67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46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65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1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5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2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0FAE9-A8D9-44B3-9A08-C19D698C65C3}" type="datetimeFigureOut">
              <a:rPr lang="en-US" smtClean="0"/>
              <a:t>1/12/2020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F7766-7E2C-49FB-8E2D-137FBFE17F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2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7464153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7235"/>
            <a:ext cx="8426896" cy="648072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zh-TW" altLang="en-US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感謝之詩 </a:t>
            </a:r>
            <a:r>
              <a:rPr lang="en-US" altLang="zh-TW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– Hymn Of Thanks</a:t>
            </a:r>
          </a:p>
          <a:p>
            <a:pPr marL="0" indent="0">
              <a:buNone/>
            </a:pPr>
            <a:r>
              <a:rPr lang="zh-TW" altLang="en-US" sz="4400" dirty="0"/>
              <a:t>當用感謝入祂之門</a:t>
            </a:r>
          </a:p>
          <a:p>
            <a:pPr marL="0" indent="0">
              <a:buNone/>
            </a:pPr>
            <a:r>
              <a:rPr lang="zh-TW" altLang="en-US" sz="4400" dirty="0"/>
              <a:t>當用讚美入祂之院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Enter His gates with thanks giving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Come in to His counts with praise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037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7464153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5" y="17235"/>
            <a:ext cx="7448699" cy="6480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zh-TW" altLang="en-US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感謝之詩 </a:t>
            </a:r>
            <a:r>
              <a:rPr lang="en-US" altLang="zh-TW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– Hymn Of Thanks</a:t>
            </a:r>
          </a:p>
          <a:p>
            <a:pPr marL="0" indent="0">
              <a:buNone/>
            </a:pPr>
            <a:endParaRPr lang="en-US" altLang="zh-TW" sz="4400" dirty="0"/>
          </a:p>
          <a:p>
            <a:pPr marL="0" indent="0">
              <a:buNone/>
            </a:pPr>
            <a:r>
              <a:rPr lang="zh-TW" altLang="en-US" sz="4400" dirty="0"/>
              <a:t>當用詩歌來敬拜祂</a:t>
            </a:r>
          </a:p>
          <a:p>
            <a:pPr marL="0" indent="0">
              <a:buNone/>
            </a:pPr>
            <a:r>
              <a:rPr lang="zh-TW" altLang="en-US" sz="4400" dirty="0"/>
              <a:t>感謝讚美祂之名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endParaRPr lang="en-US" altLang="zh-TW" sz="43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Worship the Lord with singing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Be thankful and bless His Name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0858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7464153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7235"/>
            <a:ext cx="880789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哈利路亞</a:t>
            </a:r>
          </a:p>
          <a:p>
            <a:pPr marL="0" indent="0">
              <a:buNone/>
            </a:pPr>
            <a:r>
              <a:rPr lang="zh-TW" altLang="en-US" sz="4400" dirty="0"/>
              <a:t>哈利路亞</a:t>
            </a:r>
          </a:p>
          <a:p>
            <a:pPr marL="0" indent="0">
              <a:buNone/>
            </a:pPr>
            <a:r>
              <a:rPr lang="zh-TW" altLang="en-US" sz="4400" dirty="0"/>
              <a:t>哈利路亞</a:t>
            </a:r>
          </a:p>
          <a:p>
            <a:pPr marL="0" indent="0">
              <a:buNone/>
            </a:pPr>
            <a:r>
              <a:rPr lang="zh-TW" altLang="en-US" sz="4400" dirty="0"/>
              <a:t>哈利路亞</a:t>
            </a:r>
            <a:endParaRPr lang="en-US" altLang="zh-TW" sz="4400" dirty="0"/>
          </a:p>
          <a:p>
            <a:pPr marL="0" indent="0">
              <a:buNone/>
            </a:pPr>
            <a:r>
              <a:rPr lang="zh-CN" altLang="en-US" sz="4400" dirty="0"/>
              <a:t>主聖名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Alleluia </a:t>
            </a:r>
            <a:r>
              <a:rPr lang="en-US" altLang="zh-TW" sz="43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allelu</a:t>
            </a: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 alleluia </a:t>
            </a:r>
            <a:r>
              <a:rPr lang="en-US" altLang="zh-TW" sz="43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alleluia</a:t>
            </a: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 bless His holy Name 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901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7464153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5" y="17235"/>
            <a:ext cx="7448699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感謝之詩 </a:t>
            </a:r>
            <a:r>
              <a:rPr lang="en-US" altLang="zh-TW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– Hymn Of Thanks</a:t>
            </a:r>
          </a:p>
          <a:p>
            <a:pPr marL="0" indent="0">
              <a:buNone/>
            </a:pPr>
            <a:b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000" dirty="0"/>
              <a:t>咱知咱是主所創造</a:t>
            </a:r>
          </a:p>
          <a:p>
            <a:pPr marL="0" indent="0">
              <a:buNone/>
            </a:pPr>
            <a:r>
              <a:rPr lang="zh-TW" altLang="en-US" sz="4000" dirty="0"/>
              <a:t>用慈悲聖手創造咱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We know the Lord has made us made us with His own loving hands</a:t>
            </a:r>
          </a:p>
        </p:txBody>
      </p:sp>
    </p:spTree>
    <p:extLst>
      <p:ext uri="{BB962C8B-B14F-4D97-AF65-F5344CB8AC3E}">
        <p14:creationId xmlns:p14="http://schemas.microsoft.com/office/powerpoint/2010/main" val="1509847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7464153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5" y="17235"/>
            <a:ext cx="7448699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感謝之詩 </a:t>
            </a:r>
            <a:r>
              <a:rPr lang="en-US" altLang="zh-TW" sz="43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– Hymn Of Thanks</a:t>
            </a:r>
          </a:p>
          <a:p>
            <a:pPr marL="0" indent="0">
              <a:buNone/>
            </a:pPr>
            <a:b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/>
              <a:t>咱攏是祂羊場之羊</a:t>
            </a:r>
          </a:p>
          <a:p>
            <a:pPr marL="0" indent="0">
              <a:buNone/>
            </a:pPr>
            <a:r>
              <a:rPr lang="zh-TW" altLang="en-US" dirty="0"/>
              <a:t>咱是祂所愛之羊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We know the Lord has made us</a:t>
            </a:r>
          </a:p>
          <a:p>
            <a:pPr marL="0" indent="0">
              <a:buNone/>
            </a:pPr>
            <a:r>
              <a:rPr 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We are the sheep of His pasture we are His beloved lambs</a:t>
            </a:r>
          </a:p>
          <a:p>
            <a:endParaRPr lang="zh-TW" altLang="en-US" dirty="0"/>
          </a:p>
          <a:p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181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branches,flowers,nature,plants,plumb blossoms,tre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17"/>
          <a:stretch/>
        </p:blipFill>
        <p:spPr bwMode="auto">
          <a:xfrm>
            <a:off x="7464153" y="2924945"/>
            <a:ext cx="3232103" cy="3933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7235"/>
            <a:ext cx="880789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哈利路亞</a:t>
            </a:r>
          </a:p>
          <a:p>
            <a:pPr marL="0" indent="0">
              <a:buNone/>
            </a:pPr>
            <a:r>
              <a:rPr lang="zh-TW" altLang="en-US" sz="4400" dirty="0"/>
              <a:t>哈利路亞</a:t>
            </a:r>
          </a:p>
          <a:p>
            <a:pPr marL="0" indent="0">
              <a:buNone/>
            </a:pPr>
            <a:r>
              <a:rPr lang="zh-TW" altLang="en-US" sz="4400" dirty="0"/>
              <a:t>哈利路亞</a:t>
            </a:r>
          </a:p>
          <a:p>
            <a:pPr marL="0" indent="0">
              <a:buNone/>
            </a:pPr>
            <a:r>
              <a:rPr lang="zh-TW" altLang="en-US" sz="4400" dirty="0"/>
              <a:t>哈利路亞</a:t>
            </a:r>
            <a:endParaRPr lang="en-US" altLang="zh-TW" sz="4400" dirty="0"/>
          </a:p>
          <a:p>
            <a:pPr marL="0" indent="0">
              <a:buNone/>
            </a:pPr>
            <a:r>
              <a:rPr lang="zh-CN" altLang="en-US" sz="4400" dirty="0"/>
              <a:t>主聖名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Alleluia </a:t>
            </a:r>
            <a:r>
              <a:rPr lang="en-US" altLang="zh-TW" sz="43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allelu</a:t>
            </a: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 alleluia </a:t>
            </a:r>
            <a:r>
              <a:rPr lang="en-US" altLang="zh-TW" sz="43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alleluia</a:t>
            </a:r>
            <a:r>
              <a:rPr lang="en-US" altLang="zh-TW" sz="4300" dirty="0">
                <a:latin typeface="標楷體" panose="03000509000000000000" pitchFamily="65" charset="-120"/>
                <a:ea typeface="標楷體" panose="03000509000000000000" pitchFamily="65" charset="-120"/>
              </a:rPr>
              <a:t> bless His holy Name </a:t>
            </a:r>
          </a:p>
          <a:p>
            <a:pPr marL="0" indent="0" algn="ctr">
              <a:lnSpc>
                <a:spcPct val="110000"/>
              </a:lnSpc>
              <a:spcBef>
                <a:spcPts val="1200"/>
              </a:spcBef>
              <a:buNone/>
            </a:pP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962293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207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標楷體</vt:lpstr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FPCOC</dc:creator>
  <cp:lastModifiedBy>FPCOC</cp:lastModifiedBy>
  <cp:revision>1</cp:revision>
  <dcterms:created xsi:type="dcterms:W3CDTF">2020-01-13T04:41:49Z</dcterms:created>
  <dcterms:modified xsi:type="dcterms:W3CDTF">2020-01-13T04:42:31Z</dcterms:modified>
</cp:coreProperties>
</file>