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9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2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9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2A5E-8E56-454E-88A2-83B92DDE7EBF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C20A-4DE1-4850-A3A0-9398F5BD9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/>
          <a:lstStyle/>
          <a:p>
            <a:r>
              <a:rPr lang="en-US" dirty="0">
                <a:latin typeface="Aargau-Poster" panose="00000700000000000000" pitchFamily="2" charset="0"/>
                <a:ea typeface="Aargau-Poster" panose="00000700000000000000" pitchFamily="2" charset="0"/>
              </a:rPr>
              <a:t>Take These Wings </a:t>
            </a:r>
            <a:br>
              <a:rPr lang="en-US" dirty="0"/>
            </a:br>
            <a:r>
              <a:rPr lang="zh-TW" altLang="en-US" dirty="0">
                <a:ea typeface="全真中one-Medium" panose="02010609000101010101" pitchFamily="49" charset="-120"/>
              </a:rPr>
              <a:t>送你一對翅股</a:t>
            </a:r>
            <a:endParaRPr lang="en-US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28731"/>
            <a:ext cx="9144000" cy="609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</a:t>
            </a:r>
            <a:r>
              <a:rPr lang="en-US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Choir </a:t>
            </a:r>
            <a:r>
              <a:rPr lang="zh-TW" altLang="en-US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獻詩</a:t>
            </a:r>
            <a:endParaRPr lang="en-US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86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ranch bird animal beak fauna ornithology publicdomain whitebackground feathers vertebrate sparrow finch house sparrow perching bird emberizidae">
            <a:extLst>
              <a:ext uri="{FF2B5EF4-FFF2-40B4-BE49-F238E27FC236}">
                <a16:creationId xmlns:a16="http://schemas.microsoft.com/office/drawing/2014/main" id="{22779004-2AFC-4722-8933-EE5F8703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71" y="4499774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nch bird animal beak fauna ornithology publicdomain whitebackground feathers vertebrate sparrow finch house sparrow perching bird emberizidae">
            <a:extLst>
              <a:ext uri="{FF2B5EF4-FFF2-40B4-BE49-F238E27FC236}">
                <a16:creationId xmlns:a16="http://schemas.microsoft.com/office/drawing/2014/main" id="{3E2B193B-3AAA-448A-976C-F0AAFD29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571999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(V1-I)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048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I found a sparrow lying on the ground;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Her life I knew would soon be at an end.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I knelt before her as she made a sound,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and listened as she said ,”My friend,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22" y="3200400"/>
            <a:ext cx="8534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我看著一隻雀鳥跌落地，</a:t>
            </a:r>
            <a:endParaRPr lang="en-US" altLang="zh-TW" sz="4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看伊的生命已經到路尾。</a:t>
            </a:r>
            <a:r>
              <a:rPr lang="en-US" altLang="zh-TW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我跪落將伊托佇手心中，</a:t>
            </a:r>
            <a:endParaRPr lang="en-US" altLang="zh-TW" sz="4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伊輕聲對我講：朋友，</a:t>
            </a:r>
            <a:endParaRPr lang="en-US" altLang="zh-TW" sz="4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83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(V1-II)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810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these wings and learn to fly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to the highest mountain in the sky;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these eyes and learn to see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all the things so dear to me.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276600"/>
            <a:ext cx="8534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 送給你這對翅股，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學習飛過高高的山谷。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 送給你這對目睭，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學習看世上好事，</a:t>
            </a:r>
          </a:p>
        </p:txBody>
      </p:sp>
    </p:spTree>
    <p:extLst>
      <p:ext uri="{BB962C8B-B14F-4D97-AF65-F5344CB8AC3E}">
        <p14:creationId xmlns:p14="http://schemas.microsoft.com/office/powerpoint/2010/main" val="83096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(V1-III)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810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this song and learn to sing,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fill your voice with all the joys of spring;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this heart and set it free,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Let it fly beyond the sea.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18" y="3276600"/>
            <a:ext cx="91440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送給你喜樂詩歌， 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讚美上帝創造的偉大 ，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送給你躍跳的心、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會感謝、會感謝、會感謝上帝恩惠。</a:t>
            </a:r>
          </a:p>
        </p:txBody>
      </p:sp>
    </p:spTree>
    <p:extLst>
      <p:ext uri="{BB962C8B-B14F-4D97-AF65-F5344CB8AC3E}">
        <p14:creationId xmlns:p14="http://schemas.microsoft.com/office/powerpoint/2010/main" val="250621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1D70C-1F86-4335-8E4A-5F0DA796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20" y="4648199"/>
            <a:ext cx="2629491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(V2-I)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810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I found another sparrow lying on the sand,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A tiny bird whose life had just begun.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I picked him and held him in my hand 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I smiled at him and said, "My son.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276600"/>
            <a:ext cx="8534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我又看一隻雀鳥佇沙埔，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細細的生命開始要起步，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我輕輕將伊托佇手心中，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我笑笑對伊講：細囝，</a:t>
            </a:r>
            <a:endParaRPr lang="zh-TW" altLang="en-US" sz="4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7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(V2-II)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810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these wings and learn to fly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to the highest mountain in the sky;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these eyes and learn to see 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all the things so dear to me.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3276600"/>
            <a:ext cx="8534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4400" b="1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 送</a:t>
            </a: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給你這對翅股， </a:t>
            </a: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學習飛過高高的山谷。 </a:t>
            </a: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送給你這對目睭， </a:t>
            </a:r>
          </a:p>
          <a:p>
            <a:pPr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學習看世上好事，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65CBE-E976-44E0-9588-20D7A898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01" y="4648199"/>
            <a:ext cx="262949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u="sng" dirty="0">
                <a:ea typeface="Aargau-Poster" panose="00000700000000000000" pitchFamily="2" charset="0"/>
              </a:rPr>
              <a:t>Take These Wings </a:t>
            </a:r>
            <a:r>
              <a:rPr lang="zh-TW" altLang="en-US" sz="2800" u="sng" dirty="0">
                <a:ea typeface="全真中one-Medium" panose="02010609000101010101" pitchFamily="49" charset="-120"/>
              </a:rPr>
              <a:t>送你一對翅股</a:t>
            </a:r>
            <a:r>
              <a:rPr lang="en-US" altLang="zh-TW" sz="2800" u="sng" dirty="0">
                <a:ea typeface="全真中one-Medium" panose="02010609000101010101" pitchFamily="49" charset="-120"/>
              </a:rPr>
              <a:t>(V2-III)</a:t>
            </a:r>
            <a:endParaRPr lang="en-US" sz="2800" u="sng" dirty="0">
              <a:ea typeface="全真中one-Medium" panose="02010609000101010101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16" y="381000"/>
            <a:ext cx="9144000" cy="28956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this song and learn to sing,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fill your voice with all the joys of spring;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Take this heart and set it free,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Let it fly beyond the sea.</a:t>
            </a:r>
          </a:p>
          <a:p>
            <a:r>
              <a:rPr lang="en-US" altLang="zh-TW" sz="4000" b="1" dirty="0">
                <a:solidFill>
                  <a:schemeClr val="tx1"/>
                </a:solidFill>
                <a:ea typeface="全真中one-Medium" panose="02010609000101010101" pitchFamily="49" charset="-120"/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276600"/>
            <a:ext cx="8915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送給你喜樂詩歌， 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讚美上帝創造的偉大 ，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送給你躍跳的心、 </a:t>
            </a:r>
          </a:p>
          <a:p>
            <a:pPr lvl="0" algn="ctr">
              <a:spcBef>
                <a:spcPct val="20000"/>
              </a:spcBef>
            </a:pPr>
            <a:r>
              <a:rPr lang="zh-TW" altLang="en-US" sz="4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會感謝、會感謝、會感謝上帝恩惠。</a:t>
            </a:r>
          </a:p>
        </p:txBody>
      </p:sp>
    </p:spTree>
    <p:extLst>
      <p:ext uri="{BB962C8B-B14F-4D97-AF65-F5344CB8AC3E}">
        <p14:creationId xmlns:p14="http://schemas.microsoft.com/office/powerpoint/2010/main" val="320625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538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Aargau-Poster</vt:lpstr>
      <vt:lpstr>DFKai-SB</vt:lpstr>
      <vt:lpstr>Arial</vt:lpstr>
      <vt:lpstr>Calibri</vt:lpstr>
      <vt:lpstr>Office Theme</vt:lpstr>
      <vt:lpstr>Take These Wings  送你一對翅股</vt:lpstr>
      <vt:lpstr>Take These Wings 送你一對翅股(V1-I)</vt:lpstr>
      <vt:lpstr>Take These Wings 送你一對翅股(V1-II)</vt:lpstr>
      <vt:lpstr>Take These Wings 送你一對翅股(V1-III)</vt:lpstr>
      <vt:lpstr>Take These Wings 送你一對翅股(V2-I)</vt:lpstr>
      <vt:lpstr>Take These Wings 送你一對翅股(V2-II)</vt:lpstr>
      <vt:lpstr>Take These Wings 送你一對翅股(V2-III)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These Wings  送你一對翅股</dc:title>
  <dc:creator>Tai</dc:creator>
  <cp:lastModifiedBy>Jonathan</cp:lastModifiedBy>
  <cp:revision>21</cp:revision>
  <dcterms:created xsi:type="dcterms:W3CDTF">2019-05-31T19:00:13Z</dcterms:created>
  <dcterms:modified xsi:type="dcterms:W3CDTF">2019-06-02T01:53:59Z</dcterms:modified>
</cp:coreProperties>
</file>