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579" r:id="rId3"/>
    <p:sldId id="580" r:id="rId4"/>
    <p:sldId id="581" r:id="rId5"/>
    <p:sldId id="582" r:id="rId6"/>
    <p:sldId id="583" r:id="rId7"/>
    <p:sldId id="58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4E50F-D071-4FD8-BB9A-53A4AAE0F394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B337B-5FA5-4AF2-8779-0F2FDCBF9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3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4213"/>
            <a:ext cx="4572000" cy="34305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z="1400" dirty="0">
              <a:ea typeface="全真楷書" pitchFamily="49" charset="-120"/>
            </a:endParaRPr>
          </a:p>
          <a:p>
            <a:pPr eaLnBrk="1" hangingPunct="1">
              <a:spcBef>
                <a:spcPct val="0"/>
              </a:spcBef>
            </a:pPr>
            <a:endParaRPr lang="en-US" altLang="zh-TW" sz="1400" dirty="0">
              <a:ea typeface="全真楷書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2154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2982B60-97EC-4B07-8A20-1FF4C85295A5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D84B3E3-6FEC-4EA3-8145-0400459D2F7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52181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A9D6D7F-95A1-48A3-95D5-FB85A777725D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C61BDB5-C532-4AAF-87B6-DAFF61811D7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8325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EC73B1DA-CE69-409C-A535-993799A83A5D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A067D6F7-FE4A-478E-9AA2-B42FD7DEAAF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75648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87271-5FAB-48BD-87CB-CD6F3AF451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5D0F1-1D51-4F1A-9374-D14172CACC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44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5E8B568-75EE-4412-9925-6715CBA7F378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7F5EF607-5F46-4AED-AA56-A1E5BEA9BA5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1346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7F2F0A6-3316-47DC-BE3F-581F1B3E439E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09835556-2064-473A-BD19-77587A64285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3214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78D1505-091D-4512-A239-31CF59F1CD7F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66506578-CBDB-421D-8349-69F3570017B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3505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BCCF3571-DACB-492D-B4E7-3237E4805127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D5B791E1-11BB-4645-934B-1A1745A1D90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1890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32013C69-95AD-43B6-872A-7350CDCCE018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7AB92635-3889-4842-A667-3889F70F996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7955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EC42BF71-6749-4EDD-B3F9-3AAF0D04C40A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C9578EB8-4E55-4969-9DEC-3EAD713C377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2762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A5E487C6-EE6C-47A1-B8BA-A4AC5DE99358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50226AE-7033-4496-B1E0-671B543090C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2395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69947B5C-64C2-4851-AA56-7ECD85FC69C9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0D341FA-6B61-49A2-8D5E-89B68D178B5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9654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kumimoji="1"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15E9110-1075-42A4-9354-BB80E8A3747D}" type="datetimeFigureOut">
              <a:rPr lang="zh-TW" altLang="en-US"/>
              <a:pPr>
                <a:defRPr/>
              </a:pPr>
              <a:t>2019/5/12</a:t>
            </a:fld>
            <a:endParaRPr lang="en-US" altLang="zh-TW" dirty="0"/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kumimoji="1" sz="1400" dirty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62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kumimoji="1"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4632AA-CB9C-41D8-95B9-E79E93DE944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458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87271-5FAB-48BD-87CB-CD6F3AF451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5D0F1-1D51-4F1A-9374-D14172CACC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52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453575" y="229772"/>
            <a:ext cx="5181600" cy="1447800"/>
          </a:xfrm>
        </p:spPr>
        <p:txBody>
          <a:bodyPr/>
          <a:lstStyle/>
          <a:p>
            <a:pPr algn="r" eaLnBrk="1" hangingPunct="1">
              <a:spcBef>
                <a:spcPct val="35000"/>
              </a:spcBef>
            </a:pPr>
            <a:br>
              <a:rPr lang="en-US" altLang="zh-TW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主 恩典家庭 </a:t>
            </a:r>
            <a:br>
              <a:rPr lang="en-US" altLang="zh-TW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br>
              <a:rPr lang="en-US" altLang="zh-TW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標楷體" pitchFamily="65" charset="-120"/>
              </a:rPr>
              <a:t> 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7102" y="1323629"/>
            <a:ext cx="434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zh-TW" altLang="en-US" sz="40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聖歌隊 獻詩</a:t>
            </a:r>
            <a:endParaRPr lang="en-US" sz="40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9BCAA1-D3D3-4F00-972D-64A49CB78CC2}"/>
              </a:ext>
            </a:extLst>
          </p:cNvPr>
          <p:cNvSpPr/>
          <p:nvPr/>
        </p:nvSpPr>
        <p:spPr>
          <a:xfrm>
            <a:off x="1600201" y="4343401"/>
            <a:ext cx="3422219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solidFill>
                  <a:srgbClr val="0033CC"/>
                </a:solidFill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A Home of Grace</a:t>
            </a:r>
          </a:p>
        </p:txBody>
      </p:sp>
    </p:spTree>
    <p:extLst>
      <p:ext uri="{BB962C8B-B14F-4D97-AF65-F5344CB8AC3E}">
        <p14:creationId xmlns:p14="http://schemas.microsoft.com/office/powerpoint/2010/main" val="358141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1016" y="457200"/>
            <a:ext cx="8856984" cy="63093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8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喔 主阮來感謝祢</a:t>
            </a:r>
            <a:endParaRPr lang="en-US" altLang="zh-TW" sz="48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8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備辦寶貝家庭</a:t>
            </a:r>
            <a:endParaRPr lang="en-US" altLang="zh-TW" sz="48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8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賞賜父母作禮物是祢特別攝理</a:t>
            </a:r>
            <a:endParaRPr lang="en-US" altLang="zh-TW" sz="48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thank you Lord for family,</a:t>
            </a:r>
          </a:p>
          <a:p>
            <a:r>
              <a:rPr lang="en-US" sz="36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precious your design</a:t>
            </a:r>
          </a:p>
          <a:p>
            <a:r>
              <a:rPr lang="en-US" sz="36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through the gift of parents we know you love divine.</a:t>
            </a:r>
          </a:p>
        </p:txBody>
      </p:sp>
      <p:pic>
        <p:nvPicPr>
          <p:cNvPr id="1026" name="Picture 2" descr="Image result for v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0" y="-315417"/>
            <a:ext cx="6048672" cy="11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23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457200"/>
            <a:ext cx="8856984" cy="63093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8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照主法度來教示</a:t>
            </a:r>
            <a:endParaRPr lang="en-US" altLang="zh-TW" sz="48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8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一生跟隨準繩</a:t>
            </a:r>
            <a:endParaRPr lang="en-US" altLang="zh-TW" sz="4800" b="1" dirty="0">
              <a:solidFill>
                <a:srgbClr val="000000"/>
              </a:solidFill>
              <a:latin typeface="Cambria" panose="020405030504060302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800" b="1" dirty="0">
                <a:solidFill>
                  <a:srgbClr val="000000"/>
                </a:solidFill>
                <a:latin typeface="Cambria" panose="020405030504060302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阮欲來相與用疼心健立恩典家庭</a:t>
            </a:r>
            <a:endParaRPr lang="en-US" altLang="zh-TW" sz="48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36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lead us and they teach us.</a:t>
            </a:r>
          </a:p>
          <a:p>
            <a:r>
              <a:rPr lang="en-US" sz="36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help us find our place.</a:t>
            </a:r>
          </a:p>
          <a:p>
            <a:r>
              <a:rPr lang="en-US" sz="36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working all together, </a:t>
            </a:r>
          </a:p>
          <a:p>
            <a:r>
              <a:rPr lang="en-US" sz="36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build a home of grace.</a:t>
            </a:r>
          </a:p>
          <a:p>
            <a:pPr>
              <a:spcBef>
                <a:spcPts val="0"/>
              </a:spcBef>
            </a:pPr>
            <a:endParaRPr lang="en-US" altLang="zh-TW" sz="48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</p:txBody>
      </p:sp>
      <p:pic>
        <p:nvPicPr>
          <p:cNvPr id="1026" name="Picture 2" descr="Image result for v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0" y="-315417"/>
            <a:ext cx="6048672" cy="11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23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6E19D-4922-4300-B226-09C9EFE4A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609600"/>
            <a:ext cx="2123728" cy="225480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027" y="801079"/>
            <a:ext cx="9274629" cy="709721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喔 主阮來感謝祢 </a:t>
            </a:r>
            <a:r>
              <a:rPr lang="zh-TW" altLang="en-US" sz="4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父母兩款的疼</a:t>
            </a:r>
            <a:endParaRPr lang="en-US" altLang="zh-TW" sz="4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有人奉獻伊 關懷照顧周圍細子喔 主教</a:t>
            </a:r>
            <a:r>
              <a:rPr lang="zh-TW" altLang="en-US" sz="4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阮會相疼 助阮信心勇健</a:t>
            </a:r>
            <a:endParaRPr lang="en-US" altLang="zh-TW" sz="4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厝內阮大小相親愛健立</a:t>
            </a:r>
            <a:r>
              <a:rPr lang="zh-TW" altLang="en-US" sz="4400" b="1" dirty="0">
                <a:solidFill>
                  <a:srgbClr val="000000"/>
                </a:solidFill>
                <a:latin typeface="Cambria" panose="020405030504060302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恩典家庭</a:t>
            </a:r>
            <a:endParaRPr lang="en-US" altLang="zh-TW" sz="4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thank you Lord for family, </a:t>
            </a:r>
            <a:r>
              <a:rPr lang="en-US" altLang="zh-TW" sz="28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zh-TW" altLang="en-US" sz="28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of them the same</a:t>
            </a:r>
          </a:p>
          <a:p>
            <a:r>
              <a:rPr lang="en-US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all who care for children thought never share their name. </a:t>
            </a:r>
            <a:r>
              <a:rPr lang="en-US" sz="36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Teach us Lord, compassion and help us grow faith, till every home is cherished and built up on your grace.</a:t>
            </a:r>
          </a:p>
        </p:txBody>
      </p:sp>
      <p:pic>
        <p:nvPicPr>
          <p:cNvPr id="1026" name="Picture 2" descr="Image result for v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0" y="-315417"/>
            <a:ext cx="6048672" cy="11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50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C42229-596E-4030-A27C-57EEFCA8D2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59"/>
            <a:ext cx="2123728" cy="225480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601"/>
            <a:ext cx="9144000" cy="708454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zh-TW" altLang="en-US" sz="52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喔 主阮來感謝祢 </a:t>
            </a:r>
            <a:endParaRPr lang="en-US" altLang="zh-TW" sz="52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2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虔誠獻上懇求</a:t>
            </a:r>
            <a:endParaRPr lang="en-US" altLang="zh-TW" sz="52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52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祝福</a:t>
            </a:r>
            <a:r>
              <a:rPr lang="zh-TW" altLang="en-US" sz="52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疼阮的</a:t>
            </a:r>
            <a:r>
              <a:rPr lang="zh-TW" altLang="en-US" sz="52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父母　</a:t>
            </a:r>
            <a:endParaRPr lang="en-US" altLang="zh-TW" sz="52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52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以及用心疼人的人</a:t>
            </a:r>
            <a:endParaRPr lang="en-US" altLang="zh-TW" sz="52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52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雖岡旺所作無夠好</a:t>
            </a:r>
            <a:endParaRPr lang="en-US" altLang="zh-TW" sz="52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r>
              <a:rPr lang="zh-TW" altLang="en-US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thank you Lord for family</a:t>
            </a:r>
          </a:p>
          <a:p>
            <a:r>
              <a:rPr lang="en-US" altLang="zh-TW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zh-TW" altLang="en-US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zh-TW" altLang="en-US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zh-TW" altLang="en-US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earnest prayer </a:t>
            </a:r>
          </a:p>
          <a:p>
            <a:r>
              <a:rPr lang="en-US" altLang="zh-TW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mothers and fathers</a:t>
            </a:r>
          </a:p>
          <a:p>
            <a:r>
              <a:rPr lang="en-US" altLang="zh-TW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hearts of all who care.</a:t>
            </a:r>
          </a:p>
          <a:p>
            <a:r>
              <a:rPr lang="en-US" altLang="zh-TW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though sometimes imperfect and though we lose our way</a:t>
            </a:r>
            <a:endParaRPr lang="en-US" sz="4800" b="1" dirty="0">
              <a:solidFill>
                <a:srgbClr val="00030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8E7C4E-4EEC-49D3-81D8-62985A7FF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11528" y="1"/>
            <a:ext cx="2425929" cy="223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4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C42229-596E-4030-A27C-57EEFCA8D2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-18537"/>
            <a:ext cx="2123728" cy="225480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601"/>
            <a:ext cx="9144000" cy="708454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52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阮今堅心欲決志　</a:t>
            </a:r>
            <a:endParaRPr lang="en-US" altLang="zh-TW" sz="52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2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建立</a:t>
            </a:r>
            <a:r>
              <a:rPr lang="zh-TW" altLang="en-US" sz="52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恩典家庭</a:t>
            </a:r>
            <a:endParaRPr lang="en-US" altLang="zh-TW" sz="5200" b="1" dirty="0">
              <a:solidFill>
                <a:srgbClr val="000000"/>
              </a:solidFill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r>
              <a:rPr lang="zh-TW" altLang="en-US" sz="52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52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恩典家庭　</a:t>
            </a:r>
            <a:r>
              <a:rPr lang="zh-TW" altLang="en-US" sz="52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5200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恩典家庭</a:t>
            </a:r>
            <a:endParaRPr lang="en-US" altLang="zh-TW" sz="5200" b="1" dirty="0">
              <a:solidFill>
                <a:srgbClr val="000000"/>
              </a:solidFill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r>
              <a:rPr lang="zh-TW" altLang="en-US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Today, we pledge and promise </a:t>
            </a:r>
          </a:p>
          <a:p>
            <a:r>
              <a:rPr lang="en-US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build a home of grace. </a:t>
            </a:r>
          </a:p>
          <a:p>
            <a:r>
              <a:rPr lang="en-US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 a home of grace.</a:t>
            </a:r>
          </a:p>
          <a:p>
            <a:r>
              <a:rPr lang="en-US" sz="4000" b="1" dirty="0">
                <a:solidFill>
                  <a:srgbClr val="0003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 a home of grace.</a:t>
            </a:r>
            <a:endParaRPr lang="en-US" sz="4800" b="1" dirty="0">
              <a:solidFill>
                <a:srgbClr val="00030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8E7C4E-4EEC-49D3-81D8-62985A7FF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11528" y="1"/>
            <a:ext cx="2425929" cy="22362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C23948-B05B-4F09-ABCB-4E55B4CEA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421772"/>
            <a:ext cx="2211068" cy="147257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296627015"/>
      </p:ext>
    </p:extLst>
  </p:cSld>
  <p:clrMapOvr>
    <a:masterClrMapping/>
  </p:clrMapOvr>
</p:sld>
</file>

<file path=ppt/theme/theme1.xml><?xml version="1.0" encoding="utf-8"?>
<a:theme xmlns:a="http://schemas.openxmlformats.org/drawingml/2006/main" name="9_預設簡報設計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2_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Widescreen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DFKai-SB</vt:lpstr>
      <vt:lpstr>DFKai-SB</vt:lpstr>
      <vt:lpstr>Arial</vt:lpstr>
      <vt:lpstr>Calibri</vt:lpstr>
      <vt:lpstr>Cambria</vt:lpstr>
      <vt:lpstr>Times New Roman</vt:lpstr>
      <vt:lpstr>9_預設簡報設計</vt:lpstr>
      <vt:lpstr>6_Office Theme</vt:lpstr>
      <vt:lpstr> 主 恩典家庭 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主 恩典家庭    </dc:title>
  <dc:creator>FPCOC</dc:creator>
  <cp:lastModifiedBy>FPCOC</cp:lastModifiedBy>
  <cp:revision>1</cp:revision>
  <dcterms:created xsi:type="dcterms:W3CDTF">2019-05-13T04:35:24Z</dcterms:created>
  <dcterms:modified xsi:type="dcterms:W3CDTF">2019-05-13T04:35:57Z</dcterms:modified>
</cp:coreProperties>
</file>