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9" r:id="rId1"/>
    <p:sldMasterId id="2147484261" r:id="rId2"/>
  </p:sldMasterIdLst>
  <p:notesMasterIdLst>
    <p:notesMasterId r:id="rId17"/>
  </p:notesMasterIdLst>
  <p:sldIdLst>
    <p:sldId id="571" r:id="rId3"/>
    <p:sldId id="573" r:id="rId4"/>
    <p:sldId id="574" r:id="rId5"/>
    <p:sldId id="575" r:id="rId6"/>
    <p:sldId id="585" r:id="rId7"/>
    <p:sldId id="576" r:id="rId8"/>
    <p:sldId id="577" r:id="rId9"/>
    <p:sldId id="578" r:id="rId10"/>
    <p:sldId id="579" r:id="rId11"/>
    <p:sldId id="580" r:id="rId12"/>
    <p:sldId id="581" r:id="rId13"/>
    <p:sldId id="586" r:id="rId14"/>
    <p:sldId id="582" r:id="rId15"/>
    <p:sldId id="58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001414"/>
    <a:srgbClr val="000808"/>
    <a:srgbClr val="CC0000"/>
    <a:srgbClr val="FFFFFF"/>
    <a:srgbClr val="FFFF00"/>
    <a:srgbClr val="800000"/>
    <a:srgbClr val="0000FF"/>
    <a:srgbClr val="9900CC"/>
    <a:srgbClr val="00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72" d="100"/>
          <a:sy n="72" d="100"/>
        </p:scale>
        <p:origin x="-130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1FD0D4A-123D-4F61-90ED-382C47D184B3}" type="datetimeFigureOut">
              <a:rPr lang="en-US"/>
              <a:pPr>
                <a:defRPr/>
              </a:pPr>
              <a:t>4/4/2015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76BC3DC-9005-433A-A6A9-6E75DBCC5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88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 dirty="0" smtClean="0">
              <a:ea typeface="全真楷書" pitchFamily="49" charset="-120"/>
            </a:endParaRPr>
          </a:p>
          <a:p>
            <a:pPr>
              <a:spcBef>
                <a:spcPct val="0"/>
              </a:spcBef>
            </a:pPr>
            <a:endParaRPr lang="en-US" altLang="zh-TW" sz="1400" dirty="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BC3DC-9005-433A-A6A9-6E75DBCC59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9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CF9D-97A6-413E-B90E-4F43AA7C02DB}" type="datetimeFigureOut">
              <a:rPr lang="zh-TW" altLang="en-US"/>
              <a:pPr>
                <a:defRPr/>
              </a:pPr>
              <a:t>2015/4/4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C3E6-4C28-4024-B898-172DAD0B12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600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2250-54CB-4EB3-923D-CDB9CE7DFE30}" type="datetimeFigureOut">
              <a:rPr lang="zh-TW" altLang="en-US"/>
              <a:pPr>
                <a:defRPr/>
              </a:pPr>
              <a:t>2015/4/4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A055-15AE-4C99-9CC5-3C4DDF86E9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142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66688-3449-48D5-8234-DA7E1A340F02}" type="datetimeFigureOut">
              <a:rPr lang="zh-TW" altLang="en-US"/>
              <a:pPr>
                <a:defRPr/>
              </a:pPr>
              <a:t>2015/4/4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5F15-3145-4B99-94D4-079A143356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44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E88D1-7E53-44B9-8294-A2CA443B097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77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EE159-90BE-40A3-A44A-4E50089B700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0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9490D-C750-4ECE-B1FE-B45D7A48FF0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8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709A-5407-4AC7-B9D3-6718069063F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60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D3B50-3875-4B2D-9105-F0B40D13060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47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453B3-3513-40DE-B107-52E5DDD845C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2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6754B-4799-479A-9F1F-A22238F47D8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76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4C2FD-3362-404E-9DB8-990A1C8B8D1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4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5DEF-4497-40B2-83AB-15289C0A8BFD}" type="datetimeFigureOut">
              <a:rPr lang="zh-TW" altLang="en-US"/>
              <a:pPr>
                <a:defRPr/>
              </a:pPr>
              <a:t>2015/4/4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0451-F9C8-431F-B85B-582919AB02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3950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4311-21C3-442C-99BC-6F68B31CAE7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91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11C46-B282-4617-946B-B790246D9B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10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52F07-A4E0-46C3-A8A0-A65ABCCD9A5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9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7EF7-9EF1-4321-BE45-46F635F33A27}" type="datetimeFigureOut">
              <a:rPr lang="zh-TW" altLang="en-US"/>
              <a:pPr>
                <a:defRPr/>
              </a:pPr>
              <a:t>2015/4/4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32C-C0C1-487B-9579-5F9800FB41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93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BFC4-3ED3-49F9-9BC2-8E5F36FBD7BD}" type="datetimeFigureOut">
              <a:rPr lang="zh-TW" altLang="en-US"/>
              <a:pPr>
                <a:defRPr/>
              </a:pPr>
              <a:t>2015/4/4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F119-5A2E-4633-8D73-00A54C95A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448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6A89-ABA7-40BA-A260-E613E3DE726E}" type="datetimeFigureOut">
              <a:rPr lang="zh-TW" altLang="en-US"/>
              <a:pPr>
                <a:defRPr/>
              </a:pPr>
              <a:t>2015/4/4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5555-FB54-401F-B627-B462FD2A9F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126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ABF1-07B0-4A92-97A1-EB12E759A9CA}" type="datetimeFigureOut">
              <a:rPr lang="zh-TW" altLang="en-US"/>
              <a:pPr>
                <a:defRPr/>
              </a:pPr>
              <a:t>2015/4/4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9F4F-6BB6-4409-9319-DBEE2FE92F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456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9C3C8-0C1B-4D1A-8D36-C081D0023D15}" type="datetimeFigureOut">
              <a:rPr lang="zh-TW" altLang="en-US"/>
              <a:pPr>
                <a:defRPr/>
              </a:pPr>
              <a:t>2015/4/4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FA3F-9F7D-4DE9-BF8B-6210930623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080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1DEC-44A2-41AD-93BC-DAED22367886}" type="datetimeFigureOut">
              <a:rPr lang="zh-TW" altLang="en-US"/>
              <a:pPr>
                <a:defRPr/>
              </a:pPr>
              <a:t>2015/4/4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1031-CF32-44E8-8260-98BBAA5E08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591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F34D-325A-418E-B10C-F4F202F6E0CC}" type="datetimeFigureOut">
              <a:rPr lang="zh-TW" altLang="en-US"/>
              <a:pPr>
                <a:defRPr/>
              </a:pPr>
              <a:t>2015/4/4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38CCE-4EE3-47D1-B4D8-9A3D16F7DB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76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8305FE-B561-4FC4-96DD-9DDD4F7A1806}" type="datetimeFigureOut">
              <a:rPr kumimoji="1" lang="zh-TW" altLang="en-US"/>
              <a:pPr>
                <a:defRPr/>
              </a:pPr>
              <a:t>2015/4/4</a:t>
            </a:fld>
            <a:endParaRPr kumimoji="1" lang="en-US" altLang="zh-TW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kumimoji="1" lang="en-US" altLang="zh-TW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31D18A-D80E-47F0-8491-3703D722B4AD}" type="slidenum">
              <a:rPr kumimoji="1" lang="en-US" altLang="zh-TW"/>
              <a:pPr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223183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097726-2193-4B13-BF40-FED4DC0C46F9}" type="slidenum">
              <a:rPr kumimoji="1" lang="en-US" altLang="zh-TW">
                <a:solidFill>
                  <a:srgbClr val="000000"/>
                </a:solidFill>
              </a:rPr>
              <a:pPr/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086599"/>
          </a:xfrm>
          <a:prstGeom prst="rect">
            <a:avLst/>
          </a:prstGeom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562600"/>
            <a:ext cx="7924800" cy="11430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8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9144000" cy="3581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8800" dirty="0">
                <a:solidFill>
                  <a:schemeClr val="accent6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宣召</a:t>
            </a:r>
            <a:r>
              <a:rPr lang="zh-TW" altLang="en-US" sz="8800" dirty="0" smtClean="0">
                <a:solidFill>
                  <a:schemeClr val="accent6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頌</a:t>
            </a:r>
            <a:endParaRPr lang="en-US" altLang="zh-TW" sz="8800" dirty="0" smtClean="0">
              <a:solidFill>
                <a:schemeClr val="accent6">
                  <a:lumMod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</a:pPr>
            <a:r>
              <a:rPr lang="en-US" altLang="en-US" sz="8800" dirty="0" smtClean="0">
                <a:solidFill>
                  <a:schemeClr val="accent6">
                    <a:lumMod val="10000"/>
                  </a:schemeClr>
                </a:solidFill>
                <a:latin typeface="+mj-lt"/>
                <a:ea typeface="標楷體" pitchFamily="65" charset="-120"/>
              </a:rPr>
              <a:t>Introit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0761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en-US" sz="4800" dirty="0" smtClean="0">
                <a:solidFill>
                  <a:srgbClr val="FFFFFF"/>
                </a:solidFill>
                <a:ea typeface="全真楷書" pitchFamily="49" charset="-120"/>
              </a:rPr>
              <a:t> </a:t>
            </a:r>
            <a:endParaRPr kumimoji="1" lang="zh-TW" altLang="en-US" sz="4800" dirty="0">
              <a:solidFill>
                <a:srgbClr val="FFFFFF"/>
              </a:solidFill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0876220"/>
      </p:ext>
    </p:extLst>
  </p:cSld>
  <p:clrMapOvr>
    <a:masterClrMapping/>
  </p:clrMapOvr>
  <p:transition spd="slow" advTm="1058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7545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And he walks with me, and he talks with me, and he tells me I am his own,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and the joy we share, as we tarry there, none other has ever known.</a:t>
            </a:r>
          </a:p>
          <a:p>
            <a:pPr marL="0" indent="0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祂與我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同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行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亦與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我講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話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給我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講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屬佇祂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阮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作陣交陪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滿心真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歡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喜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marL="0" indent="0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無別物能</a:t>
            </a:r>
            <a:endParaRPr lang="en-US" altLang="zh-TW" sz="4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可相比。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8" b="15212"/>
          <a:stretch/>
        </p:blipFill>
        <p:spPr>
          <a:xfrm>
            <a:off x="3429000" y="3988902"/>
            <a:ext cx="5386824" cy="28194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5760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" y="4419601"/>
            <a:ext cx="8858250" cy="24152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Our Lord, once crucified, </a:t>
            </a:r>
          </a:p>
          <a:p>
            <a:pPr marL="0" indent="0">
              <a:buNone/>
            </a:pPr>
            <a:r>
              <a:rPr lang="en-US" sz="3600" dirty="0" smtClean="0"/>
              <a:t>the one who bled and died, </a:t>
            </a:r>
          </a:p>
          <a:p>
            <a:pPr marL="0" indent="0">
              <a:buNone/>
            </a:pPr>
            <a:r>
              <a:rPr lang="en-US" sz="3600" dirty="0" smtClean="0"/>
              <a:t>has opened heaven’s door, </a:t>
            </a:r>
          </a:p>
          <a:p>
            <a:pPr marL="0" indent="0">
              <a:buNone/>
            </a:pPr>
            <a:r>
              <a:rPr lang="en-US" sz="3600" dirty="0" smtClean="0"/>
              <a:t>Christ Jesus lives! He lives forever more.</a:t>
            </a:r>
          </a:p>
          <a:p>
            <a:pPr marL="0" indent="0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咱的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主受釘死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祂有流血到死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endParaRPr lang="en-US" altLang="zh-TW" sz="4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祂打開天的門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基督活著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4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             祂有永遠活著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pPr marL="0" indent="0">
              <a:buNone/>
            </a:pP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63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5" b="13623"/>
          <a:stretch/>
        </p:blipFill>
        <p:spPr>
          <a:xfrm>
            <a:off x="0" y="3798808"/>
            <a:ext cx="9144000" cy="321033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754B-4799-479A-9F1F-A22238F47D83}" type="slidenum">
              <a:rPr lang="en-US" altLang="zh-TW" smtClean="0">
                <a:solidFill>
                  <a:srgbClr val="000000"/>
                </a:solidFill>
              </a:rPr>
              <a:pPr/>
              <a:t>12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583" y="228600"/>
            <a:ext cx="7239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dirty="0"/>
              <a:t>Open your eyes and see,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open </a:t>
            </a:r>
            <a:r>
              <a:rPr lang="en-US" sz="4000" dirty="0"/>
              <a:t>your hear and </a:t>
            </a:r>
            <a:r>
              <a:rPr lang="en-US" sz="4000" dirty="0" smtClean="0"/>
              <a:t>know.</a:t>
            </a:r>
          </a:p>
          <a:p>
            <a:pPr marL="0" indent="0">
              <a:buNone/>
            </a:pPr>
            <a:r>
              <a:rPr lang="en-US" sz="4000" dirty="0" smtClean="0"/>
              <a:t>Jesus </a:t>
            </a:r>
            <a:r>
              <a:rPr lang="en-US" sz="4000" dirty="0"/>
              <a:t>is risen, he is alive</a:t>
            </a:r>
            <a:r>
              <a:rPr lang="en-US" sz="4000" dirty="0" smtClean="0"/>
              <a:t>!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開你目睭來看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開你的心來想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耶穌有復活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祂有永活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6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931840"/>
            <a:ext cx="4224131" cy="29327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6868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And he is with you now, and forever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will keep you safely by this side,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in endless love a bide.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Why do you weep? </a:t>
            </a:r>
          </a:p>
          <a:p>
            <a:pPr marL="0" indent="0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倚在你身邊，祂永遠保守你，</a:t>
            </a:r>
            <a:b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祂保守你平安，祂永遠愛惜你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pPr marL="0" indent="0">
              <a:buNone/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為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何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哭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E159-90BE-40A3-A44A-4E50089B700E}" type="slidenum">
              <a:rPr lang="en-US" altLang="zh-TW" smtClean="0">
                <a:solidFill>
                  <a:srgbClr val="000000"/>
                </a:solidFill>
              </a:rPr>
              <a:pPr/>
              <a:t>13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1C46-B282-4617-946B-B790246D9B36}" type="slidenum">
              <a:rPr lang="en-US" altLang="zh-TW" smtClean="0">
                <a:solidFill>
                  <a:srgbClr val="000000"/>
                </a:solidFill>
              </a:rPr>
              <a:pPr/>
              <a:t>14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68700"/>
            <a:ext cx="2971799" cy="328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914400"/>
            <a:ext cx="6705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He’ll </a:t>
            </a:r>
            <a:r>
              <a:rPr lang="en-US" sz="3600" dirty="0" smtClean="0"/>
              <a:t>keep</a:t>
            </a:r>
            <a:r>
              <a:rPr lang="zh-TW" altLang="en-US" sz="3600" dirty="0"/>
              <a:t> </a:t>
            </a:r>
            <a:r>
              <a:rPr lang="en-US" altLang="zh-TW" sz="3600" dirty="0" smtClean="0"/>
              <a:t>you</a:t>
            </a:r>
            <a:r>
              <a:rPr lang="en-US" sz="3600" dirty="0" smtClean="0"/>
              <a:t> </a:t>
            </a:r>
            <a:r>
              <a:rPr lang="en-US" sz="3600" dirty="0"/>
              <a:t>by his side,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in endless love abide.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Why do you weep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祂保守你平安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altLang="zh-TW" sz="48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永遠愛惜你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pPr marL="0" indent="0">
              <a:buNone/>
            </a:pP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你為何哭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CDAC6-DB20-4174-A116-7F5B00542F17}" type="slidenum">
              <a:rPr lang="en-US" altLang="zh-TW">
                <a:solidFill>
                  <a:srgbClr val="000000"/>
                </a:solidFill>
              </a:rPr>
              <a:pPr/>
              <a:t>2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6172" name="Picture 28" descr="001_N131 slide_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"/>
          <a:stretch>
            <a:fillRect/>
          </a:stretch>
        </p:blipFill>
        <p:spPr bwMode="auto">
          <a:xfrm>
            <a:off x="147638" y="188913"/>
            <a:ext cx="884872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250825" y="6583363"/>
            <a:ext cx="66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TW" sz="120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kumimoji="1"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之</a:t>
            </a:r>
            <a:r>
              <a:rPr kumimoji="1" lang="en-US" altLang="zh-TW" sz="12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kumimoji="1"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506A9-B3F7-4949-9BF0-57E52C17185B}" type="slidenum">
              <a:rPr lang="en-US" altLang="zh-TW">
                <a:solidFill>
                  <a:srgbClr val="000000"/>
                </a:solidFill>
              </a:rPr>
              <a:pPr/>
              <a:t>3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7197" name="Picture 29" descr="001_N131 slide_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"/>
          <a:stretch>
            <a:fillRect/>
          </a:stretch>
        </p:blipFill>
        <p:spPr bwMode="auto">
          <a:xfrm>
            <a:off x="147638" y="188913"/>
            <a:ext cx="884872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179388" y="6567488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TW" sz="120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kumimoji="1"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之</a:t>
            </a:r>
            <a:r>
              <a:rPr kumimoji="1" lang="en-US" altLang="zh-TW" sz="12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kumimoji="1"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C6B5-AEA4-453E-A006-D6E7E19B6DEC}" type="slidenum">
              <a:rPr lang="en-US" altLang="zh-TW">
                <a:solidFill>
                  <a:srgbClr val="000000"/>
                </a:solidFill>
              </a:rPr>
              <a:pPr/>
              <a:t>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12312" name="Picture 24" descr="001_N131 slide_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"/>
          <a:stretch>
            <a:fillRect/>
          </a:stretch>
        </p:blipFill>
        <p:spPr bwMode="auto">
          <a:xfrm>
            <a:off x="153988" y="188913"/>
            <a:ext cx="8836025" cy="64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323850" y="6491288"/>
            <a:ext cx="66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TW" sz="120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kumimoji="1" lang="en-US" altLang="en-US" sz="1200" dirty="0">
                <a:solidFill>
                  <a:srgbClr val="000000"/>
                </a:solidFill>
                <a:latin typeface="Times New Roman" pitchFamily="18" charset="0"/>
              </a:rPr>
              <a:t>之</a:t>
            </a:r>
            <a:r>
              <a:rPr kumimoji="1" lang="en-US" altLang="zh-TW" sz="120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kumimoji="1" lang="en-US" alt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754B-4799-479A-9F1F-A22238F47D83}" type="slidenum">
              <a:rPr lang="en-US" altLang="zh-TW" smtClean="0">
                <a:solidFill>
                  <a:srgbClr val="000000"/>
                </a:solidFill>
              </a:rPr>
              <a:pPr/>
              <a:t>5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>
          <a:xfrm>
            <a:off x="4481202" y="0"/>
            <a:ext cx="4448796" cy="395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345932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HE IS ALIVE!</a:t>
            </a:r>
          </a:p>
          <a:p>
            <a:r>
              <a:rPr lang="zh-TW" altLang="en-US" sz="6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祂有復活</a:t>
            </a:r>
            <a:r>
              <a:rPr lang="en-US" altLang="zh-TW" sz="66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endParaRPr lang="en-US" sz="6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740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60702"/>
            <a:ext cx="701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Why are you crying? </a:t>
            </a:r>
          </a:p>
          <a:p>
            <a:r>
              <a:rPr lang="en-US" sz="4000" dirty="0" smtClean="0"/>
              <a:t>Why do you weep?</a:t>
            </a:r>
          </a:p>
          <a:p>
            <a:r>
              <a:rPr lang="en-US" sz="4000" dirty="0" smtClean="0"/>
              <a:t>Who are you searching for?</a:t>
            </a:r>
          </a:p>
          <a:p>
            <a:r>
              <a:rPr lang="en-US" sz="4000" dirty="0" smtClean="0"/>
              <a:t>What do you seek?</a:t>
            </a:r>
          </a:p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為何啼哭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為何嚎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你在找什麼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人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你找什</a:t>
            </a:r>
            <a:r>
              <a:rPr lang="zh-TW" altLang="en-US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麼</a:t>
            </a:r>
            <a:r>
              <a:rPr lang="en-US" altLang="zh-TW" sz="48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en-US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97809"/>
            <a:ext cx="2667000" cy="3556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5829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305800" cy="39624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3800" dirty="0" smtClean="0"/>
              <a:t>The tomb is empty, the stone is rolled away. Your Lord, </a:t>
            </a:r>
            <a:r>
              <a:rPr lang="en-US" sz="3800" dirty="0"/>
              <a:t>once crucified, </a:t>
            </a:r>
            <a:endParaRPr lang="en-US" sz="3800" dirty="0" smtClean="0"/>
          </a:p>
          <a:p>
            <a:pPr algn="l">
              <a:spcBef>
                <a:spcPts val="0"/>
              </a:spcBef>
            </a:pPr>
            <a:r>
              <a:rPr lang="en-US" sz="3800" dirty="0" smtClean="0"/>
              <a:t>the one who bled and died, </a:t>
            </a:r>
          </a:p>
          <a:p>
            <a:pPr algn="l">
              <a:spcBef>
                <a:spcPts val="0"/>
              </a:spcBef>
            </a:pPr>
            <a:r>
              <a:rPr lang="en-US" sz="3800" dirty="0" smtClean="0"/>
              <a:t>with arms stretched open wide,</a:t>
            </a:r>
          </a:p>
          <a:p>
            <a:pPr algn="l">
              <a:spcBef>
                <a:spcPts val="0"/>
              </a:spcBef>
            </a:pPr>
            <a:r>
              <a:rPr lang="en-US" sz="3800" dirty="0" smtClean="0"/>
              <a:t>is standing by your side.</a:t>
            </a:r>
          </a:p>
          <a:p>
            <a:pPr algn="l"/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墳墓是空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空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石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頭已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經移開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 </a:t>
            </a:r>
          </a:p>
          <a:p>
            <a:pPr algn="l"/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的主受釘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死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algn="l"/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有流血到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死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祂有展開雙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手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 algn="l"/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今站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佇你身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邊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endParaRPr 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043267"/>
            <a:ext cx="5181600" cy="27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0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6"/>
          <a:stretch/>
        </p:blipFill>
        <p:spPr>
          <a:xfrm>
            <a:off x="6629400" y="457200"/>
            <a:ext cx="2514600" cy="6400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Open your eyes and see, open your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heart and know. Jesus is risen,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he is alive. And he is with you now,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and forever will keep you safely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by his side, in endless love abide.</a:t>
            </a:r>
          </a:p>
          <a:p>
            <a:pPr marL="0" indent="0">
              <a:buNone/>
            </a:pP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開你目睭來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看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開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你的心來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想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耶穌有復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活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祂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有復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活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祂倚在你身邊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，祂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永遠保守你，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祂保守你平安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，祂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永遠愛惜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2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38801"/>
            <a:ext cx="2074007" cy="20191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6" y="19878"/>
            <a:ext cx="9144000" cy="4267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 smtClean="0"/>
              <a:t>I come to the garden alone, </a:t>
            </a:r>
          </a:p>
          <a:p>
            <a:pPr>
              <a:spcBef>
                <a:spcPts val="0"/>
              </a:spcBef>
            </a:pPr>
            <a:r>
              <a:rPr lang="en-US" sz="3800" dirty="0" smtClean="0"/>
              <a:t>while the dew is still on the roses; </a:t>
            </a:r>
          </a:p>
          <a:p>
            <a:pPr>
              <a:spcBef>
                <a:spcPts val="0"/>
              </a:spcBef>
            </a:pPr>
            <a:r>
              <a:rPr lang="en-US" sz="3800" dirty="0" smtClean="0"/>
              <a:t>and the voice I hear, falling on my ear, the Son of God discloses. </a:t>
            </a:r>
          </a:p>
          <a:p>
            <a:pPr>
              <a:spcBef>
                <a:spcPts val="0"/>
              </a:spcBef>
            </a:pP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我孤單一人來墓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園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</a:p>
          <a:p>
            <a:pPr>
              <a:spcBef>
                <a:spcPts val="0"/>
              </a:spcBef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露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水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還佇玫瑰花內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我聽到聲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音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入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佇我耳朵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endParaRPr lang="en-US" altLang="zh-TW" sz="4000" dirty="0" smtClean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上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帝聖子近倚</a:t>
            </a:r>
            <a:r>
              <a:rPr lang="zh-TW" altLang="en-US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r>
              <a:rPr lang="en-US" altLang="zh-TW" sz="4000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8206066"/>
      </p:ext>
    </p:extLst>
  </p:cSld>
  <p:clrMapOvr>
    <a:masterClrMapping/>
  </p:clrMapOvr>
</p:sld>
</file>

<file path=ppt/theme/theme1.xml><?xml version="1.0" encoding="utf-8"?>
<a:theme xmlns:a="http://schemas.openxmlformats.org/drawingml/2006/main" name="8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482</Words>
  <Application>Microsoft Office PowerPoint</Application>
  <PresentationFormat>On-screen Show (4:3)</PresentationFormat>
  <Paragraphs>74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8_預設簡報設計</vt:lpstr>
      <vt:lpstr>預設簡報設計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</dc:creator>
  <cp:lastModifiedBy>Wenwen</cp:lastModifiedBy>
  <cp:revision>261</cp:revision>
  <dcterms:created xsi:type="dcterms:W3CDTF">2011-05-03T23:20:13Z</dcterms:created>
  <dcterms:modified xsi:type="dcterms:W3CDTF">2015-04-05T07:10:24Z</dcterms:modified>
</cp:coreProperties>
</file>