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512" r:id="rId1"/>
    <p:sldMasterId id="2147485619" r:id="rId2"/>
  </p:sldMasterIdLst>
  <p:notesMasterIdLst>
    <p:notesMasterId r:id="rId8"/>
  </p:notesMasterIdLst>
  <p:sldIdLst>
    <p:sldId id="1952" r:id="rId3"/>
    <p:sldId id="1953" r:id="rId4"/>
    <p:sldId id="1954" r:id="rId5"/>
    <p:sldId id="1955" r:id="rId6"/>
    <p:sldId id="1956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14D07"/>
    <a:srgbClr val="0F0C22"/>
    <a:srgbClr val="FF3300"/>
    <a:srgbClr val="0033CC"/>
    <a:srgbClr val="000066"/>
    <a:srgbClr val="3B1A0B"/>
    <a:srgbClr val="FF0D0D"/>
    <a:srgbClr val="001B46"/>
    <a:srgbClr val="0000B0"/>
    <a:srgbClr val="005C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>
        <p:scale>
          <a:sx n="90" d="100"/>
          <a:sy n="90" d="100"/>
        </p:scale>
        <p:origin x="1476" y="9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55E9E5-1CF4-4B11-8E9E-212830D397AB}" type="datetimeFigureOut">
              <a:rPr lang="en-US" smtClean="0"/>
              <a:t>3/23/2019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68C712-BFC7-4BFF-A590-4EB113D85F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102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</p:spTree>
    <p:extLst>
      <p:ext uri="{BB962C8B-B14F-4D97-AF65-F5344CB8AC3E}">
        <p14:creationId xmlns:p14="http://schemas.microsoft.com/office/powerpoint/2010/main" val="3380193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3527666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43700" y="381000"/>
            <a:ext cx="2095500" cy="57150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134100" cy="57150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3786759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102240" y="2386744"/>
            <a:ext cx="693952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5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21396" y="4352544"/>
            <a:ext cx="5101209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19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B87342-CCCC-43F5-A61B-FCAE1C7A6B17}" type="slidenum">
              <a:rPr lang="en-US" altLang="zh-TW" smtClean="0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1169967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4B6898-CB4A-4CDA-AE80-03BEEE286EA8}" type="slidenum">
              <a:rPr lang="en-US" altLang="zh-TW" smtClean="0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9088638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106424" y="2386744"/>
            <a:ext cx="6940296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5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1396" y="4352465"/>
            <a:ext cx="5101209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1900">
                <a:solidFill>
                  <a:schemeClr val="tx1"/>
                </a:solidFill>
              </a:defRPr>
            </a:lvl1pPr>
            <a:lvl2pPr marL="45720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9AF1DC-A916-4D61-925C-3A363E39453E}" type="slidenum">
              <a:rPr lang="en-US" altLang="zh-TW" smtClean="0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5514665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2239" y="2638044"/>
            <a:ext cx="3288023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3737" y="2638044"/>
            <a:ext cx="3290516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3/23/2019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423309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2239" y="2313434"/>
            <a:ext cx="3288024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2239" y="3143250"/>
            <a:ext cx="3288024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3737" y="3143250"/>
            <a:ext cx="3290516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753737" y="2313434"/>
            <a:ext cx="3290516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FFFB4-400D-1240-AB24-6F86C96D4DFB}" type="datetimeFigureOut">
              <a:rPr lang="en-US" smtClean="0"/>
              <a:t>3/23/2019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797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7C1A19-EE69-4FD3-8994-64E6536B3CA4}" type="slidenum">
              <a:rPr lang="en-US" altLang="zh-TW" smtClean="0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8170523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FF123E-CFD3-4F1F-A1A3-05AB5600ABAE}" type="slidenum">
              <a:rPr lang="en-US" altLang="zh-TW" smtClean="0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82600461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640703" y="2243829"/>
            <a:ext cx="3290594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2060" y="804672"/>
            <a:ext cx="361188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8"/>
            <a:ext cx="284607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640703" y="6236208"/>
            <a:ext cx="3806398" cy="32004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BA29BE-79BA-4D2D-889B-6E0B90DB6725}" type="slidenum">
              <a:rPr lang="en-US" altLang="zh-TW" smtClean="0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18314709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17151740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" y="0"/>
            <a:ext cx="4571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640080" y="2243828"/>
            <a:ext cx="3291840" cy="1143000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 anchor="ctr" anchorCtr="1">
            <a:no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2000" y="-42172"/>
            <a:ext cx="4576573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9"/>
            <a:ext cx="284607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B61BEF0D-F0BB-DE4B-95CE-6DB70DBA9567}" type="datetimeFigureOut">
              <a:rPr lang="en-US" smtClean="0"/>
              <a:pPr/>
              <a:t>3/23/2019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40080" y="6236208"/>
            <a:ext cx="3803904" cy="32004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0876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96AE2C-680A-42CD-B125-7C64DC114707}" type="slidenum">
              <a:rPr lang="en-US" altLang="zh-TW" smtClean="0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136527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9834" y="937260"/>
            <a:ext cx="1053966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06046" y="937260"/>
            <a:ext cx="4716174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1DCC0C-E09F-48DC-A01A-AB2F404D9713}" type="slidenum">
              <a:rPr lang="en-US" altLang="zh-TW" smtClean="0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50461848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4067616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1148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447800"/>
            <a:ext cx="41148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258016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1119589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2758039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9218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1366201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308346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3820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47800"/>
            <a:ext cx="83820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</p:txBody>
      </p:sp>
      <p:sp>
        <p:nvSpPr>
          <p:cNvPr id="1028" name="Rectangle 4"/>
          <p:cNvSpPr>
            <a:spLocks noChangeArrowheads="1"/>
          </p:cNvSpPr>
          <p:nvPr userDrawn="1"/>
        </p:nvSpPr>
        <p:spPr bwMode="auto">
          <a:xfrm>
            <a:off x="2854325" y="29765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48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48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48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48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48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1029" name="Line 5"/>
          <p:cNvSpPr>
            <a:spLocks noChangeShapeType="1"/>
          </p:cNvSpPr>
          <p:nvPr userDrawn="1"/>
        </p:nvSpPr>
        <p:spPr bwMode="auto">
          <a:xfrm>
            <a:off x="0" y="6846888"/>
            <a:ext cx="7772400" cy="11112"/>
          </a:xfrm>
          <a:prstGeom prst="line">
            <a:avLst/>
          </a:prstGeom>
          <a:noFill/>
          <a:ln w="38100">
            <a:solidFill>
              <a:srgbClr val="FF9966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en-US" sz="4800" b="1">
              <a:solidFill>
                <a:srgbClr val="000000"/>
              </a:solidFill>
              <a:ea typeface="新細明體" pitchFamily="18" charset="-120"/>
            </a:endParaRPr>
          </a:p>
        </p:txBody>
      </p:sp>
      <p:pic>
        <p:nvPicPr>
          <p:cNvPr id="1030" name="Picture 7" descr="typc banner 0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50" y="5926138"/>
            <a:ext cx="971550" cy="931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2012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513" r:id="rId1"/>
    <p:sldLayoutId id="2147485514" r:id="rId2"/>
    <p:sldLayoutId id="2147485515" r:id="rId3"/>
    <p:sldLayoutId id="2147485516" r:id="rId4"/>
    <p:sldLayoutId id="2147485517" r:id="rId5"/>
    <p:sldLayoutId id="2147485518" r:id="rId6"/>
    <p:sldLayoutId id="2147485519" r:id="rId7"/>
    <p:sldLayoutId id="2147485520" r:id="rId8"/>
    <p:sldLayoutId id="2147485521" r:id="rId9"/>
    <p:sldLayoutId id="2147485522" r:id="rId10"/>
    <p:sldLayoutId id="214748552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800">
          <a:solidFill>
            <a:srgbClr val="FFCCCC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800">
          <a:solidFill>
            <a:srgbClr val="FFCCCC"/>
          </a:solidFill>
          <a:latin typeface="Times New Roman" pitchFamily="18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800">
          <a:solidFill>
            <a:srgbClr val="FFCCCC"/>
          </a:solidFill>
          <a:latin typeface="Times New Roman" pitchFamily="18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800">
          <a:solidFill>
            <a:srgbClr val="FFCCCC"/>
          </a:solidFill>
          <a:latin typeface="Times New Roman" pitchFamily="18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800">
          <a:solidFill>
            <a:srgbClr val="FFCCCC"/>
          </a:solidFill>
          <a:latin typeface="Times New Roman" pitchFamily="18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800">
          <a:solidFill>
            <a:srgbClr val="FFCCCC"/>
          </a:solidFill>
          <a:latin typeface="Times New Roman" pitchFamily="18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800">
          <a:solidFill>
            <a:srgbClr val="FFCCCC"/>
          </a:solidFill>
          <a:latin typeface="Times New Roman" pitchFamily="18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800">
          <a:solidFill>
            <a:srgbClr val="FFCCCC"/>
          </a:solidFill>
          <a:latin typeface="Times New Roman" pitchFamily="18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800">
          <a:solidFill>
            <a:srgbClr val="FFCCCC"/>
          </a:solidFill>
          <a:latin typeface="Times New Roman" pitchFamily="18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kumimoji="1" sz="4400">
          <a:solidFill>
            <a:srgbClr val="FFFF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rgbClr val="FFFF66"/>
          </a:solidFill>
          <a:latin typeface="+mn-lt"/>
          <a:ea typeface="華康粗黑體" pitchFamily="49" charset="-12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rgbClr val="FFFF66"/>
          </a:solidFill>
          <a:latin typeface="+mn-lt"/>
          <a:ea typeface="華康粗黑體" pitchFamily="49" charset="-12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rgbClr val="FFFF66"/>
          </a:solidFill>
          <a:latin typeface="+mn-lt"/>
          <a:ea typeface="華康粗黑體" pitchFamily="49" charset="-12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rgbClr val="FFFF66"/>
          </a:solidFill>
          <a:latin typeface="+mn-lt"/>
          <a:ea typeface="華康粗黑體" pitchFamily="49" charset="-12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rgbClr val="FFFF66"/>
          </a:solidFill>
          <a:latin typeface="+mn-lt"/>
          <a:ea typeface="華康粗黑體" pitchFamily="49" charset="-12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rgbClr val="FFFF66"/>
          </a:solidFill>
          <a:latin typeface="+mn-lt"/>
          <a:ea typeface="華康粗黑體" pitchFamily="49" charset="-12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rgbClr val="FFFF66"/>
          </a:solidFill>
          <a:latin typeface="+mn-lt"/>
          <a:ea typeface="華康粗黑體" pitchFamily="49" charset="-12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rgbClr val="FFFF66"/>
          </a:solidFill>
          <a:latin typeface="+mn-lt"/>
          <a:ea typeface="華康粗黑體" pitchFamily="49" charset="-120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1606045" y="964692"/>
            <a:ext cx="5937755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6045" y="2638045"/>
            <a:ext cx="5937755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78943" y="6238816"/>
            <a:ext cx="2065310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pPr/>
              <a:t>3/23/2019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2239" y="6236208"/>
            <a:ext cx="4556664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40112" y="6217920"/>
            <a:ext cx="365760" cy="365760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073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620" r:id="rId1"/>
    <p:sldLayoutId id="2147485621" r:id="rId2"/>
    <p:sldLayoutId id="2147485622" r:id="rId3"/>
    <p:sldLayoutId id="2147485623" r:id="rId4"/>
    <p:sldLayoutId id="2147485624" r:id="rId5"/>
    <p:sldLayoutId id="2147485625" r:id="rId6"/>
    <p:sldLayoutId id="2147485626" r:id="rId7"/>
    <p:sldLayoutId id="2147485627" r:id="rId8"/>
    <p:sldLayoutId id="2147485628" r:id="rId9"/>
    <p:sldLayoutId id="2147485629" r:id="rId10"/>
    <p:sldLayoutId id="2147485630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6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44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9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28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3E80891-6986-41C5-930E-E908311413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1" cy="68580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BA12485D-5E0C-4975-B487-116BA9B86B29}"/>
              </a:ext>
            </a:extLst>
          </p:cNvPr>
          <p:cNvSpPr/>
          <p:nvPr/>
        </p:nvSpPr>
        <p:spPr>
          <a:xfrm>
            <a:off x="76200" y="66541"/>
            <a:ext cx="9067800" cy="70326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5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佇每一日，懇求主相同行；</a:t>
            </a:r>
            <a:endParaRPr lang="en-US" altLang="zh-TW" sz="5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5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我欲跟隨祂脚步來行天路。</a:t>
            </a:r>
            <a:endParaRPr lang="en-US" altLang="zh-TW" sz="5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5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主會牽我手，憐憫我軟弱；</a:t>
            </a:r>
            <a:endParaRPr lang="en-US" altLang="zh-TW" sz="5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5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夠額恩典祂賞賜。</a:t>
            </a:r>
            <a:endParaRPr lang="en-US" altLang="zh-TW" sz="5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endParaRPr lang="en-US" altLang="zh-TW" sz="45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 fontAlgn="base"/>
            <a:r>
              <a:rPr lang="en-US" sz="3600" b="1" dirty="0"/>
              <a:t>Each day I live, I will walk with the Lord.</a:t>
            </a:r>
          </a:p>
          <a:p>
            <a:pPr algn="ctr" fontAlgn="base"/>
            <a:r>
              <a:rPr lang="en-US" sz="3600" b="1" dirty="0"/>
              <a:t>I will follow </a:t>
            </a:r>
            <a:r>
              <a:rPr lang="en-US" altLang="zh-TW" sz="3600" b="1" dirty="0"/>
              <a:t>h</a:t>
            </a:r>
            <a:r>
              <a:rPr lang="en-US" sz="3600" b="1" dirty="0"/>
              <a:t>im wherever </a:t>
            </a:r>
            <a:r>
              <a:rPr lang="en-US" altLang="zh-TW" sz="3600" b="1" dirty="0"/>
              <a:t>h</a:t>
            </a:r>
            <a:r>
              <a:rPr lang="en-US" sz="3600" b="1" dirty="0"/>
              <a:t>e may lead . </a:t>
            </a:r>
            <a:r>
              <a:rPr lang="en-US" altLang="zh-TW" sz="3600" b="1" dirty="0"/>
              <a:t>He</a:t>
            </a:r>
            <a:r>
              <a:rPr lang="en-US" sz="3600" b="1" dirty="0"/>
              <a:t> will take my hand, </a:t>
            </a:r>
          </a:p>
          <a:p>
            <a:pPr algn="ctr" fontAlgn="base"/>
            <a:r>
              <a:rPr lang="en-US" sz="3600" b="1" dirty="0"/>
              <a:t>He were understand,</a:t>
            </a:r>
          </a:p>
          <a:p>
            <a:pPr algn="ctr" fontAlgn="base"/>
            <a:r>
              <a:rPr lang="en-US" sz="3600" b="1" dirty="0"/>
              <a:t>His grace is all that I need.</a:t>
            </a:r>
          </a:p>
          <a:p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70271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20675E2-E258-471F-A53F-F956CDE0A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633" y="-5417"/>
            <a:ext cx="9151224" cy="6863417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5B61FF20-9DB7-4F2F-AAD9-D33E8D74E035}"/>
              </a:ext>
            </a:extLst>
          </p:cNvPr>
          <p:cNvSpPr/>
          <p:nvPr/>
        </p:nvSpPr>
        <p:spPr>
          <a:xfrm>
            <a:off x="76200" y="-5417"/>
            <a:ext cx="9067800" cy="6771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5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佇每一日，懇求主教示我，</a:t>
            </a:r>
            <a:endParaRPr lang="en-US" altLang="zh-TW" sz="5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5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虔誠祈禱跪落主面前敬拜。</a:t>
            </a:r>
            <a:endParaRPr lang="en-US" altLang="zh-TW" sz="5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5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主會聽祈求主會安慰我；</a:t>
            </a:r>
            <a:endParaRPr lang="en-US" altLang="zh-TW" sz="5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5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夠額慈愛祂賞賜。</a:t>
            </a:r>
            <a:endParaRPr lang="en-US" altLang="zh-TW" sz="5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 fontAlgn="base"/>
            <a:endParaRPr lang="en-US" sz="3600" b="1" dirty="0"/>
          </a:p>
          <a:p>
            <a:pPr algn="ctr" fontAlgn="base"/>
            <a:r>
              <a:rPr lang="en-US" sz="3600" b="1" dirty="0"/>
              <a:t>Each day I live, I will talk with the Lord.</a:t>
            </a:r>
          </a:p>
          <a:p>
            <a:pPr algn="ctr" fontAlgn="base"/>
            <a:r>
              <a:rPr lang="en-US" sz="3600" b="1" dirty="0"/>
              <a:t>I will come to him in worship and in prayer.  He will hear my plea, </a:t>
            </a:r>
          </a:p>
          <a:p>
            <a:pPr algn="ctr" fontAlgn="base"/>
            <a:r>
              <a:rPr lang="en-US" sz="3600" b="1" dirty="0"/>
              <a:t>He will comfort me; </a:t>
            </a:r>
          </a:p>
          <a:p>
            <a:pPr algn="ctr" fontAlgn="base"/>
            <a:r>
              <a:rPr lang="en-US" sz="3600" b="1" dirty="0"/>
              <a:t>His love will always be there.</a:t>
            </a:r>
          </a:p>
          <a:p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22110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AB0F072-08EF-4CB4-A0B8-240E6153EB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4935" y="0"/>
            <a:ext cx="9198935" cy="68992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D6E6B3B9-CBE6-42D8-8488-1F8B5E2A8E1D}"/>
              </a:ext>
            </a:extLst>
          </p:cNvPr>
          <p:cNvSpPr/>
          <p:nvPr/>
        </p:nvSpPr>
        <p:spPr>
          <a:xfrm>
            <a:off x="-76200" y="86916"/>
            <a:ext cx="9220200" cy="6771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5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哈利路亞，哈利路亞！</a:t>
            </a:r>
            <a:endParaRPr lang="en-US" altLang="zh-TW" sz="5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5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謳咾祂來榮耀主無息。</a:t>
            </a:r>
            <a:endParaRPr lang="en-US" altLang="zh-TW" sz="5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5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哈利路亞，哈利路亞！</a:t>
            </a:r>
            <a:endParaRPr lang="en-US" altLang="zh-TW" sz="5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5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服事主盡我的一生。</a:t>
            </a:r>
            <a:endParaRPr lang="en-US" altLang="zh-TW" sz="5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 fontAlgn="base"/>
            <a:endParaRPr lang="en-US" sz="3600" b="1" dirty="0">
              <a:latin typeface="+mj-lt"/>
              <a:ea typeface="標楷體" panose="03000509000000000000" pitchFamily="65" charset="-120"/>
            </a:endParaRPr>
          </a:p>
          <a:p>
            <a:pPr algn="ctr" fontAlgn="base"/>
            <a:r>
              <a:rPr lang="en-US" sz="3600" b="1" dirty="0">
                <a:latin typeface="+mj-lt"/>
                <a:ea typeface="標楷體" panose="03000509000000000000" pitchFamily="65" charset="-120"/>
              </a:rPr>
              <a:t>Alleluia , Alleluia!</a:t>
            </a:r>
          </a:p>
          <a:p>
            <a:pPr algn="ctr" fontAlgn="base"/>
            <a:r>
              <a:rPr lang="en-US" sz="3600" b="1" dirty="0">
                <a:latin typeface="+mj-lt"/>
                <a:ea typeface="標楷體" panose="03000509000000000000" pitchFamily="65" charset="-120"/>
              </a:rPr>
              <a:t>My heart sings with glory </a:t>
            </a:r>
          </a:p>
          <a:p>
            <a:pPr algn="ctr" fontAlgn="base"/>
            <a:r>
              <a:rPr lang="en-US" sz="3600" b="1" dirty="0">
                <a:latin typeface="+mj-lt"/>
                <a:ea typeface="標楷體" panose="03000509000000000000" pitchFamily="65" charset="-120"/>
              </a:rPr>
              <a:t>and with praises. </a:t>
            </a:r>
          </a:p>
          <a:p>
            <a:pPr algn="ctr" fontAlgn="base"/>
            <a:r>
              <a:rPr lang="en-US" sz="3600" b="1" dirty="0">
                <a:ea typeface="標楷體" panose="03000509000000000000" pitchFamily="65" charset="-120"/>
              </a:rPr>
              <a:t>Alleluia , Alleluia!</a:t>
            </a:r>
          </a:p>
          <a:p>
            <a:pPr algn="ctr" fontAlgn="base"/>
            <a:r>
              <a:rPr lang="en-US" sz="3600" b="1" dirty="0">
                <a:latin typeface="+mj-lt"/>
                <a:ea typeface="標楷體" panose="03000509000000000000" pitchFamily="65" charset="-120"/>
              </a:rPr>
              <a:t>I will serve the </a:t>
            </a:r>
            <a:r>
              <a:rPr lang="en-US" altLang="zh-TW" sz="3600" b="1" dirty="0">
                <a:latin typeface="+mj-lt"/>
                <a:ea typeface="標楷體" panose="03000509000000000000" pitchFamily="65" charset="-120"/>
              </a:rPr>
              <a:t>L</a:t>
            </a:r>
            <a:r>
              <a:rPr lang="en-US" sz="3600" b="1" dirty="0">
                <a:latin typeface="+mj-lt"/>
                <a:ea typeface="標楷體" panose="03000509000000000000" pitchFamily="65" charset="-120"/>
              </a:rPr>
              <a:t>ord all my days</a:t>
            </a:r>
          </a:p>
          <a:p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74512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6DBCA948-40D9-4F38-B035-2C9D115F56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1" cy="68580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C5CF757B-9E0E-4EC0-BCC8-D8FA1D4CF2C3}"/>
              </a:ext>
            </a:extLst>
          </p:cNvPr>
          <p:cNvSpPr/>
          <p:nvPr/>
        </p:nvSpPr>
        <p:spPr>
          <a:xfrm>
            <a:off x="419100" y="76200"/>
            <a:ext cx="83058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5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佇每一日，懇求主俯落聽，大聲報揚主榮光至尊聖名。著出聲吟詩謳咾稱呼祂。</a:t>
            </a:r>
            <a:endParaRPr lang="en-US" altLang="zh-TW" sz="5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5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奇妙疼痛祂賞賜！</a:t>
            </a:r>
            <a:endParaRPr lang="en-US" altLang="zh-TW" sz="5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endParaRPr lang="en-US" altLang="zh-TW" sz="2000" b="1" dirty="0"/>
          </a:p>
          <a:p>
            <a:pPr algn="ctr"/>
            <a:r>
              <a:rPr lang="en-US" altLang="zh-TW" sz="3600" b="1" dirty="0"/>
              <a:t>E</a:t>
            </a:r>
            <a:r>
              <a:rPr lang="en-US" sz="3600" b="1" dirty="0"/>
              <a:t>ach day I live, I will sing to the Lord, </a:t>
            </a:r>
          </a:p>
          <a:p>
            <a:pPr algn="ctr"/>
            <a:r>
              <a:rPr lang="en-US" sz="3600" b="1" dirty="0"/>
              <a:t>I will lift my voice is to glorify </a:t>
            </a:r>
          </a:p>
          <a:p>
            <a:pPr algn="ctr"/>
            <a:r>
              <a:rPr lang="en-US" sz="3600" b="1" dirty="0"/>
              <a:t>His name. Singing clear and strong, </a:t>
            </a:r>
          </a:p>
          <a:p>
            <a:pPr algn="ctr"/>
            <a:r>
              <a:rPr lang="en-US" sz="3600" b="1" dirty="0"/>
              <a:t>I will raise my song.</a:t>
            </a:r>
            <a:r>
              <a:rPr lang="zh-TW" altLang="en-US" sz="3600" b="1" dirty="0"/>
              <a:t> </a:t>
            </a:r>
            <a:endParaRPr lang="en-US" altLang="zh-TW" sz="3600" b="1" dirty="0"/>
          </a:p>
          <a:p>
            <a:pPr algn="ctr"/>
            <a:r>
              <a:rPr lang="en-US" altLang="zh-TW" sz="3600" b="1" dirty="0"/>
              <a:t>H</a:t>
            </a:r>
            <a:r>
              <a:rPr lang="en-US" sz="3600" b="1" dirty="0"/>
              <a:t>is wondrous love, I will proclaim! </a:t>
            </a:r>
            <a:endParaRPr lang="zh-TW" altLang="en-US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8215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7E96D95-ABD9-4DBF-BD5E-74A79B9000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72" y="-7088"/>
            <a:ext cx="9144000" cy="6857999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7BD7CA7-895E-4C1E-87B7-0DA201650369}"/>
              </a:ext>
            </a:extLst>
          </p:cNvPr>
          <p:cNvSpPr/>
          <p:nvPr/>
        </p:nvSpPr>
        <p:spPr>
          <a:xfrm>
            <a:off x="1772" y="0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哈利路亞，哈利路亞！</a:t>
            </a:r>
            <a:endParaRPr lang="en-US" altLang="zh-TW" sz="4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謳咾祂來榮耀主無息</a:t>
            </a:r>
            <a:r>
              <a:rPr lang="en-US" altLang="zh-TW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哈利路亞</a:t>
            </a:r>
            <a:r>
              <a:rPr lang="en-US" altLang="zh-TW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</a:p>
          <a:p>
            <a:pPr algn="ctr"/>
            <a:r>
              <a:rPr lang="zh-TW" altLang="en-US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哈利路亞！我一生的確服事主</a:t>
            </a:r>
            <a:r>
              <a:rPr lang="en-US" altLang="zh-TW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</a:p>
          <a:p>
            <a:pPr algn="ctr"/>
            <a:r>
              <a:rPr lang="zh-TW" altLang="en-US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我會一生盡忠服事主</a:t>
            </a:r>
            <a:r>
              <a:rPr lang="en-US" altLang="zh-TW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  <a:r>
              <a:rPr lang="zh-TW" altLang="en-US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服事主！</a:t>
            </a:r>
            <a:endParaRPr lang="en-US" altLang="zh-TW" sz="4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 fontAlgn="base"/>
            <a:endParaRPr lang="en-US" sz="3600" b="1" dirty="0">
              <a:ea typeface="標楷體" panose="03000509000000000000" pitchFamily="65" charset="-120"/>
            </a:endParaRPr>
          </a:p>
          <a:p>
            <a:pPr algn="ctr" fontAlgn="base"/>
            <a:r>
              <a:rPr lang="en-US" sz="3400" b="1" dirty="0">
                <a:ea typeface="標楷體" panose="03000509000000000000" pitchFamily="65" charset="-120"/>
              </a:rPr>
              <a:t>Alleluia , Alleluia!</a:t>
            </a:r>
          </a:p>
          <a:p>
            <a:pPr algn="ctr" fontAlgn="base"/>
            <a:r>
              <a:rPr lang="en-US" sz="3400" b="1" dirty="0"/>
              <a:t>my heart sings with glory and with praise. </a:t>
            </a:r>
          </a:p>
          <a:p>
            <a:pPr algn="ctr" fontAlgn="base"/>
            <a:r>
              <a:rPr lang="en-US" sz="3400" b="1" dirty="0">
                <a:ea typeface="標楷體" panose="03000509000000000000" pitchFamily="65" charset="-120"/>
              </a:rPr>
              <a:t>Alleluia , </a:t>
            </a:r>
            <a:r>
              <a:rPr lang="zh-TW" altLang="en-US" sz="3400" b="1" dirty="0">
                <a:ea typeface="標楷體" panose="03000509000000000000" pitchFamily="65" charset="-120"/>
              </a:rPr>
              <a:t> </a:t>
            </a:r>
            <a:r>
              <a:rPr lang="en-US" sz="3400" b="1" dirty="0">
                <a:ea typeface="標楷體" panose="03000509000000000000" pitchFamily="65" charset="-120"/>
              </a:rPr>
              <a:t>Alleluia!</a:t>
            </a:r>
          </a:p>
          <a:p>
            <a:pPr algn="ctr" fontAlgn="base"/>
            <a:r>
              <a:rPr lang="en-US" sz="3400" b="1" dirty="0"/>
              <a:t>I will serve the Lord all my days.</a:t>
            </a:r>
          </a:p>
          <a:p>
            <a:pPr algn="ctr" fontAlgn="base"/>
            <a:r>
              <a:rPr lang="en-US" sz="3400" b="1" dirty="0"/>
              <a:t>I will serve my Savior and my Lord. </a:t>
            </a:r>
          </a:p>
          <a:p>
            <a:pPr algn="ctr" fontAlgn="base"/>
            <a:r>
              <a:rPr lang="en-US" sz="3400" b="1" dirty="0"/>
              <a:t>All my days</a:t>
            </a:r>
          </a:p>
        </p:txBody>
      </p:sp>
    </p:spTree>
    <p:extLst>
      <p:ext uri="{BB962C8B-B14F-4D97-AF65-F5344CB8AC3E}">
        <p14:creationId xmlns:p14="http://schemas.microsoft.com/office/powerpoint/2010/main" val="3716425275"/>
      </p:ext>
    </p:extLst>
  </p:cSld>
  <p:clrMapOvr>
    <a:masterClrMapping/>
  </p:clrMapOvr>
</p:sld>
</file>

<file path=ppt/theme/theme1.xml><?xml version="1.0" encoding="utf-8"?>
<a:theme xmlns:a="http://schemas.openxmlformats.org/drawingml/2006/main" name="2_預設簡報設計">
  <a:themeElements>
    <a:clrScheme name="1_預設簡報設計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預設簡報設計">
      <a:majorFont>
        <a:latin typeface="Times New Roman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4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4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1_預設簡報設計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10081</TotalTime>
  <Words>370</Words>
  <Application>Microsoft Office PowerPoint</Application>
  <PresentationFormat>On-screen Show (4:3)</PresentationFormat>
  <Paragraphs>47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標楷體</vt:lpstr>
      <vt:lpstr>Arial</vt:lpstr>
      <vt:lpstr>Calibri</vt:lpstr>
      <vt:lpstr>Gill Sans MT</vt:lpstr>
      <vt:lpstr>Times New Roman</vt:lpstr>
      <vt:lpstr>2_預設簡報設計</vt:lpstr>
      <vt:lpstr>Parcel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歡迎您來到 柑縣台灣基督長老教會  開闊布棚、堅固杙仔  請肅靜,預備心來敬拜上帝  請關掉您的手機,傳呼器…</dc:title>
  <dc:creator>Tai</dc:creator>
  <cp:lastModifiedBy>Wenwen Hello</cp:lastModifiedBy>
  <cp:revision>873</cp:revision>
  <dcterms:created xsi:type="dcterms:W3CDTF">2015-12-30T23:14:56Z</dcterms:created>
  <dcterms:modified xsi:type="dcterms:W3CDTF">2019-03-23T22:10:18Z</dcterms:modified>
</cp:coreProperties>
</file>