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  <p:sldMasterId id="2147485512" r:id="rId2"/>
    <p:sldMasterId id="2147485984" r:id="rId3"/>
  </p:sldMasterIdLst>
  <p:notesMasterIdLst>
    <p:notesMasterId r:id="rId9"/>
  </p:notesMasterIdLst>
  <p:sldIdLst>
    <p:sldId id="1968" r:id="rId4"/>
    <p:sldId id="1969" r:id="rId5"/>
    <p:sldId id="1970" r:id="rId6"/>
    <p:sldId id="1971" r:id="rId7"/>
    <p:sldId id="19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CC"/>
    <a:srgbClr val="0F0C22"/>
    <a:srgbClr val="3B1A0B"/>
    <a:srgbClr val="FF3300"/>
    <a:srgbClr val="FF0D0D"/>
    <a:srgbClr val="001B46"/>
    <a:srgbClr val="0000B0"/>
    <a:srgbClr val="005C2A"/>
    <a:srgbClr val="DA8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5E9E5-1CF4-4B11-8E9E-212830D397AB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8C712-BFC7-4BFF-A590-4EB113D85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102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 eaLnBrk="0" hangingPunct="0">
              <a:defRPr kumimoji="1" sz="6000">
                <a:solidFill>
                  <a:srgbClr val="0000FF"/>
                </a:solidFill>
                <a:latin typeface="全真楷書" pitchFamily="49" charset="-120"/>
                <a:ea typeface="全真楷書" pitchFamily="49" charset="-120"/>
              </a:defRPr>
            </a:lvl1pPr>
            <a:lvl2pPr marL="742950" indent="-285750" defTabSz="903288" eaLnBrk="0" hangingPunct="0">
              <a:defRPr kumimoji="1" sz="6000">
                <a:solidFill>
                  <a:srgbClr val="0000FF"/>
                </a:solidFill>
                <a:latin typeface="全真楷書" pitchFamily="49" charset="-120"/>
                <a:ea typeface="全真楷書" pitchFamily="49" charset="-120"/>
              </a:defRPr>
            </a:lvl2pPr>
            <a:lvl3pPr marL="1143000" indent="-228600" defTabSz="903288" eaLnBrk="0" hangingPunct="0">
              <a:defRPr kumimoji="1" sz="6000">
                <a:solidFill>
                  <a:srgbClr val="0000FF"/>
                </a:solidFill>
                <a:latin typeface="全真楷書" pitchFamily="49" charset="-120"/>
                <a:ea typeface="全真楷書" pitchFamily="49" charset="-120"/>
              </a:defRPr>
            </a:lvl3pPr>
            <a:lvl4pPr marL="1600200" indent="-228600" defTabSz="903288" eaLnBrk="0" hangingPunct="0">
              <a:defRPr kumimoji="1" sz="6000">
                <a:solidFill>
                  <a:srgbClr val="0000FF"/>
                </a:solidFill>
                <a:latin typeface="全真楷書" pitchFamily="49" charset="-120"/>
                <a:ea typeface="全真楷書" pitchFamily="49" charset="-120"/>
              </a:defRPr>
            </a:lvl4pPr>
            <a:lvl5pPr marL="2057400" indent="-228600" defTabSz="903288" eaLnBrk="0" hangingPunct="0">
              <a:defRPr kumimoji="1" sz="6000">
                <a:solidFill>
                  <a:srgbClr val="0000FF"/>
                </a:solidFill>
                <a:latin typeface="全真楷書" pitchFamily="49" charset="-120"/>
                <a:ea typeface="全真楷書" pitchFamily="49" charset="-120"/>
              </a:defRPr>
            </a:lvl5pPr>
            <a:lvl6pPr marL="2514600" indent="-228600" algn="ctr" defTabSz="903288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 kumimoji="1" sz="6000">
                <a:solidFill>
                  <a:srgbClr val="0000FF"/>
                </a:solidFill>
                <a:latin typeface="全真楷書" pitchFamily="49" charset="-120"/>
                <a:ea typeface="全真楷書" pitchFamily="49" charset="-120"/>
              </a:defRPr>
            </a:lvl6pPr>
            <a:lvl7pPr marL="2971800" indent="-228600" algn="ctr" defTabSz="903288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 kumimoji="1" sz="6000">
                <a:solidFill>
                  <a:srgbClr val="0000FF"/>
                </a:solidFill>
                <a:latin typeface="全真楷書" pitchFamily="49" charset="-120"/>
                <a:ea typeface="全真楷書" pitchFamily="49" charset="-120"/>
              </a:defRPr>
            </a:lvl7pPr>
            <a:lvl8pPr marL="3429000" indent="-228600" algn="ctr" defTabSz="903288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 kumimoji="1" sz="6000">
                <a:solidFill>
                  <a:srgbClr val="0000FF"/>
                </a:solidFill>
                <a:latin typeface="全真楷書" pitchFamily="49" charset="-120"/>
                <a:ea typeface="全真楷書" pitchFamily="49" charset="-120"/>
              </a:defRPr>
            </a:lvl8pPr>
            <a:lvl9pPr marL="3886200" indent="-228600" algn="ctr" defTabSz="903288" eaLnBrk="0" fontAlgn="base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defRPr kumimoji="1" sz="6000">
                <a:solidFill>
                  <a:srgbClr val="0000FF"/>
                </a:solidFill>
                <a:latin typeface="全真楷書" pitchFamily="49" charset="-120"/>
                <a:ea typeface="全真楷書" pitchFamily="49" charset="-120"/>
              </a:defRPr>
            </a:lvl9pPr>
          </a:lstStyle>
          <a:p>
            <a:pPr eaLnBrk="1" hangingPunct="1"/>
            <a:fld id="{4E2DC6C8-14CE-4EEE-951F-FF6A18867CC4}" type="slidenum">
              <a:rPr lang="en-US" altLang="zh-TW" sz="1200">
                <a:solidFill>
                  <a:prstClr val="black"/>
                </a:solidFill>
                <a:latin typeface="Times New Roman" pitchFamily="18" charset="0"/>
                <a:ea typeface="新細明體" pitchFamily="18" charset="-120"/>
              </a:rPr>
              <a:pPr eaLnBrk="1" hangingPunct="1"/>
              <a:t>1</a:t>
            </a:fld>
            <a:endParaRPr lang="en-US" altLang="zh-TW" sz="1200">
              <a:solidFill>
                <a:prstClr val="black"/>
              </a:solidFill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z="1400" smtClean="0">
              <a:ea typeface="全真楷書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46295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B83AC-D6FA-42C1-9E55-5B686306BB2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07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A3B36-A3C8-4B62-AE6D-FEF328262BF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46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168C6-5ADE-4255-A38E-C65EF5C0D07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64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0193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174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067616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8016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9589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8039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9218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36620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27309-F6D8-475D-A1EA-438AFE26AFF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690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083469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76662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381000"/>
            <a:ext cx="2095500" cy="5715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134100" cy="5715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759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9920D2D0-70F6-481F-8666-DD1EBABBEE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60301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EDEBEFDE-1522-4F61-995C-2EA730593D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30408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ECEB76DE-AE35-4F34-BB22-D5C2780864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7152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B06D0644-C840-4D59-9CED-C856C631E4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8667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496A6D48-0846-4D2C-8725-17A2F0317AC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95697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D030CD30-4D23-405A-9102-2D7090C6AC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80355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8012FDDF-37CC-4746-92D7-B2E19878BD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278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5B394-928D-4002-8A3D-5DEC1038F956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2512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3ACF575B-3EA6-4EFC-9700-526663CBC5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2167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2CF33446-0737-4531-9976-57431BBDEC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330367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92C6B0D1-2E46-4C1D-BAD4-01C5890F70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54468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itchFamily="34" charset="0"/>
              </a:defRPr>
            </a:lvl1pPr>
          </a:lstStyle>
          <a:p>
            <a:pPr>
              <a:defRPr/>
            </a:pPr>
            <a:fld id="{FA71F0A4-4210-4C0C-966B-2DA391D4FC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661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50E99-3715-4D49-94C5-702CE04BFD7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0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F58A2-4F0B-457E-8A56-6C314B34766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27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A6F91-4C81-4C9B-B1A4-3AFD6104BE74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684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568EB-6CD0-4F62-B7F8-8DF9BC68F0D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60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AC186-4507-4549-90A3-3A8A51A6B3E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4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86F80-9971-429E-911B-851FABF4F9C1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11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10829F-130F-4534-8C21-57A3E904F921}" type="slidenum">
              <a:rPr kumimoji="1" lang="en-US" altLang="zh-TW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6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tx1"/>
            </a:gs>
            <a:gs pos="50000">
              <a:srgbClr val="000066"/>
            </a:gs>
            <a:gs pos="100000">
              <a:schemeClr val="tx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382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3820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2854325" y="297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1pPr>
            <a:lvl2pPr marL="742950" indent="-28575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2pPr>
            <a:lvl3pPr marL="11430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3pPr>
            <a:lvl4pPr marL="16002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4pPr>
            <a:lvl5pPr marL="2057400" indent="-228600" eaLnBrk="0" hangingPunct="0"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800" b="1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zh-TW" altLang="en-US" smtClean="0">
              <a:solidFill>
                <a:srgbClr val="000000"/>
              </a:solidFill>
            </a:endParaRPr>
          </a:p>
        </p:txBody>
      </p:sp>
      <p:sp>
        <p:nvSpPr>
          <p:cNvPr id="1029" name="Line 5"/>
          <p:cNvSpPr>
            <a:spLocks noChangeShapeType="1"/>
          </p:cNvSpPr>
          <p:nvPr userDrawn="1"/>
        </p:nvSpPr>
        <p:spPr bwMode="auto">
          <a:xfrm>
            <a:off x="0" y="6846888"/>
            <a:ext cx="7772400" cy="11112"/>
          </a:xfrm>
          <a:prstGeom prst="line">
            <a:avLst/>
          </a:prstGeom>
          <a:noFill/>
          <a:ln w="38100">
            <a:solidFill>
              <a:srgbClr val="FF9966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sz="4800" b="1" smtClean="0">
              <a:solidFill>
                <a:srgbClr val="000000"/>
              </a:solidFill>
              <a:ea typeface="新細明體" pitchFamily="18" charset="-120"/>
            </a:endParaRPr>
          </a:p>
        </p:txBody>
      </p:sp>
      <p:pic>
        <p:nvPicPr>
          <p:cNvPr id="1030" name="Picture 7" descr="typc banner 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50" y="5926138"/>
            <a:ext cx="971550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201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13" r:id="rId1"/>
    <p:sldLayoutId id="2147485514" r:id="rId2"/>
    <p:sldLayoutId id="2147485515" r:id="rId3"/>
    <p:sldLayoutId id="2147485516" r:id="rId4"/>
    <p:sldLayoutId id="2147485517" r:id="rId5"/>
    <p:sldLayoutId id="2147485518" r:id="rId6"/>
    <p:sldLayoutId id="2147485519" r:id="rId7"/>
    <p:sldLayoutId id="2147485520" r:id="rId8"/>
    <p:sldLayoutId id="2147485521" r:id="rId9"/>
    <p:sldLayoutId id="2147485522" r:id="rId10"/>
    <p:sldLayoutId id="21474855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800">
          <a:solidFill>
            <a:srgbClr val="FFCCCC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kumimoji="1" sz="4400">
          <a:solidFill>
            <a:srgbClr val="FFFF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rgbClr val="FFFF66"/>
          </a:solidFill>
          <a:latin typeface="+mn-lt"/>
          <a:ea typeface="華康粗黑體" pitchFamily="49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rgbClr val="FFFF66"/>
          </a:solidFill>
          <a:latin typeface="+mn-lt"/>
          <a:ea typeface="華康粗黑體" pitchFamily="49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rgbClr val="FFFF66"/>
          </a:solidFill>
          <a:latin typeface="+mn-lt"/>
          <a:ea typeface="華康粗黑體" pitchFamily="49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76BEAD-52D2-4976-B00B-D1AB335317BC}" type="slidenum">
              <a:rPr kumimoji="1" lang="en-US" altLang="zh-TW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/>
          </a:p>
        </p:txBody>
      </p:sp>
    </p:spTree>
    <p:extLst>
      <p:ext uri="{BB962C8B-B14F-4D97-AF65-F5344CB8AC3E}">
        <p14:creationId xmlns:p14="http://schemas.microsoft.com/office/powerpoint/2010/main" val="394481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85" r:id="rId1"/>
    <p:sldLayoutId id="2147485986" r:id="rId2"/>
    <p:sldLayoutId id="2147485987" r:id="rId3"/>
    <p:sldLayoutId id="2147485988" r:id="rId4"/>
    <p:sldLayoutId id="2147485989" r:id="rId5"/>
    <p:sldLayoutId id="2147485990" r:id="rId6"/>
    <p:sldLayoutId id="2147485991" r:id="rId7"/>
    <p:sldLayoutId id="2147485992" r:id="rId8"/>
    <p:sldLayoutId id="2147485993" r:id="rId9"/>
    <p:sldLayoutId id="2147485994" r:id="rId10"/>
    <p:sldLayoutId id="21474859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3999" cy="2792260"/>
          </a:xfrm>
          <a:effectLst>
            <a:outerShdw dist="35921" dir="2700000" algn="ctr" rotWithShape="0">
              <a:srgbClr val="000000"/>
            </a:outerShdw>
          </a:effectLst>
        </p:spPr>
        <p:txBody>
          <a:bodyPr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zh-TW" sz="66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66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</a:br>
            <a:r>
              <a:rPr lang="zh-TW" altLang="en-US" sz="66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>至</a:t>
            </a:r>
            <a:r>
              <a:rPr lang="zh-TW" altLang="en-US" sz="660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>好朋友就是耶穌</a:t>
            </a:r>
            <a:r>
              <a:rPr lang="en-US" altLang="zh-TW" sz="6600" strike="sngStrik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6600" strike="sngStrike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</a:br>
            <a:r>
              <a:rPr lang="zh-TW" altLang="en-US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>蕭泰</a:t>
            </a:r>
            <a:r>
              <a:rPr lang="zh-TW" altLang="en-US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>然作曲</a:t>
            </a:r>
            <a:r>
              <a:rPr lang="en-US" altLang="zh-TW" sz="2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200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</a:br>
            <a:r>
              <a:rPr lang="zh-TW" altLang="en-US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>周琇</a:t>
            </a:r>
            <a:r>
              <a:rPr lang="zh-TW" altLang="en-US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>真長</a:t>
            </a:r>
            <a:r>
              <a:rPr lang="zh-TW" altLang="en-US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>老 獻</a:t>
            </a:r>
            <a:r>
              <a:rPr lang="zh-TW" altLang="en-US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>詩</a:t>
            </a:r>
            <a:r>
              <a:rPr lang="en-US" altLang="zh-TW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</a:br>
            <a:r>
              <a:rPr lang="zh-TW" altLang="en-US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FKai-SB" pitchFamily="65" charset="-120"/>
                <a:ea typeface="DFKai-SB" pitchFamily="65" charset="-120"/>
              </a:rPr>
              <a:t> </a:t>
            </a:r>
            <a:endParaRPr lang="zh-TW" altLang="en-US" i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DFKai-SB" pitchFamily="65" charset="-120"/>
              <a:ea typeface="DFKai-SB" pitchFamily="65" charset="-12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819400"/>
            <a:ext cx="4819650" cy="3855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7070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792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u="sng" smtClean="0">
                <a:latin typeface="DFKai-SB" panose="03000509000000000000" pitchFamily="65" charset="-120"/>
                <a:ea typeface="DFKai-SB" panose="03000509000000000000" pitchFamily="65" charset="-120"/>
              </a:rPr>
              <a:t>至</a:t>
            </a:r>
            <a:r>
              <a:rPr lang="zh-TW" altLang="en-US" sz="3200" u="sng" dirty="0">
                <a:latin typeface="DFKai-SB" panose="03000509000000000000" pitchFamily="65" charset="-120"/>
                <a:ea typeface="DFKai-SB" panose="03000509000000000000" pitchFamily="65" charset="-120"/>
              </a:rPr>
              <a:t>好朋友就是耶</a:t>
            </a:r>
            <a:r>
              <a:rPr lang="zh-TW" altLang="en-US" sz="3200" u="sng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穌</a:t>
            </a:r>
            <a:r>
              <a:rPr lang="en-US" altLang="zh-TW" sz="2400" u="sng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(1/4)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334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至好朋友就是耶穌，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擔當罪過及煩惱，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真正咱有大大福氣，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萬事攏通對祂討；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至好朋友就是耶穌，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擔當罪過及煩惱，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真正咱有大福氣，大福氣，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5998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792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u="sng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至</a:t>
            </a:r>
            <a:r>
              <a:rPr lang="zh-TW" altLang="en-US" sz="3200" u="sng" dirty="0">
                <a:latin typeface="DFKai-SB" panose="03000509000000000000" pitchFamily="65" charset="-120"/>
                <a:ea typeface="DFKai-SB" panose="03000509000000000000" pitchFamily="65" charset="-120"/>
              </a:rPr>
              <a:t>好朋友就是耶</a:t>
            </a:r>
            <a:r>
              <a:rPr lang="zh-TW" altLang="en-US" sz="3200" u="sng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穌</a:t>
            </a:r>
            <a:r>
              <a:rPr lang="en-US" altLang="zh-TW" sz="2400" u="sng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(2/4)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334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心肝常常失落平安，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沓沓掛慮艱苦，艱苦事，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這是對咱未有深信，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未有放心交託主。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至好朋友就是耶穌，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擔當罪過及煩惱，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真正咱有大福氣，大福氣。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616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792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u="sng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至</a:t>
            </a:r>
            <a:r>
              <a:rPr lang="zh-TW" altLang="en-US" sz="3200" u="sng" dirty="0">
                <a:latin typeface="DFKai-SB" panose="03000509000000000000" pitchFamily="65" charset="-120"/>
                <a:ea typeface="DFKai-SB" panose="03000509000000000000" pitchFamily="65" charset="-120"/>
              </a:rPr>
              <a:t>好朋友就是耶</a:t>
            </a:r>
            <a:r>
              <a:rPr lang="zh-TW" altLang="en-US" sz="3200" u="sng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穌</a:t>
            </a:r>
            <a:r>
              <a:rPr lang="en-US" altLang="zh-TW" sz="2400" u="sng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(3/4)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334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至好朋友就是耶穌，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擔當罪過及煩惱，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真正咱有大大福氣，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萬事攏通對祂討；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至好朋友就是耶穌，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擔當罪過及煩惱，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真正咱有大福氣，大福氣，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8037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7921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3200" u="sng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至</a:t>
            </a:r>
            <a:r>
              <a:rPr lang="zh-TW" altLang="en-US" sz="3200" u="sng" dirty="0">
                <a:latin typeface="DFKai-SB" panose="03000509000000000000" pitchFamily="65" charset="-120"/>
                <a:ea typeface="DFKai-SB" panose="03000509000000000000" pitchFamily="65" charset="-120"/>
              </a:rPr>
              <a:t>好朋友就是耶</a:t>
            </a:r>
            <a:r>
              <a:rPr lang="zh-TW" altLang="en-US" sz="3200" u="sng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穌</a:t>
            </a:r>
            <a:r>
              <a:rPr lang="en-US" altLang="zh-TW" sz="2400" u="sng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(4/4)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idx="1"/>
          </p:nvPr>
        </p:nvSpPr>
        <p:spPr>
          <a:xfrm>
            <a:off x="0" y="990600"/>
            <a:ext cx="9144000" cy="53340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心肝常常失落平安，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沓沓掛慮艱苦，艱苦事，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這是對咱未有深信，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未有放心交託主。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至好朋友就是耶穌，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擔當罪過及煩惱，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400" b="1" dirty="0">
                <a:latin typeface="標楷體" pitchFamily="65" charset="-120"/>
                <a:ea typeface="標楷體" pitchFamily="65" charset="-120"/>
              </a:rPr>
              <a:t>真正咱有大福氣，大福氣。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7805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預設簡報設計">
  <a:themeElements>
    <a:clrScheme name="預設簡報設計 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45791" dir="2021404" algn="ctr" rotWithShape="0">
            <a:srgbClr val="000000"/>
          </a:outerShdw>
        </a:effectLst>
      </a:spPr>
      <a:bodyPr vert="horz" wrap="square" lIns="91430" tIns="45715" rIns="91430" bIns="45715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2395538" algn="l"/>
          </a:tabLst>
          <a:defRPr kumimoji="1" lang="zh-TW" altLang="en-US" sz="60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全真楷書" pitchFamily="49" charset="-120"/>
            <a:ea typeface="全真楷書" pitchFamily="49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45791" dir="2021404" algn="ctr" rotWithShape="0">
            <a:srgbClr val="000000"/>
          </a:outerShdw>
        </a:effectLst>
      </a:spPr>
      <a:bodyPr vert="horz" wrap="square" lIns="91430" tIns="45715" rIns="91430" bIns="45715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>
            <a:tab pos="2395538" algn="l"/>
          </a:tabLst>
          <a:defRPr kumimoji="1" lang="zh-TW" altLang="en-US" sz="60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全真楷書" pitchFamily="49" charset="-120"/>
            <a:ea typeface="全真楷書" pitchFamily="49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預設簡報設計">
  <a:themeElements>
    <a:clrScheme name="1_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7765</TotalTime>
  <Words>307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標楷體</vt:lpstr>
      <vt:lpstr>標楷體</vt:lpstr>
      <vt:lpstr>新細明體</vt:lpstr>
      <vt:lpstr>全真楷書</vt:lpstr>
      <vt:lpstr>華康粗黑體</vt:lpstr>
      <vt:lpstr>Arial</vt:lpstr>
      <vt:lpstr>Arial Narrow</vt:lpstr>
      <vt:lpstr>Calibri</vt:lpstr>
      <vt:lpstr>Times New Roman</vt:lpstr>
      <vt:lpstr>3_預設簡報設計</vt:lpstr>
      <vt:lpstr>2_預設簡報設計</vt:lpstr>
      <vt:lpstr>6_Office Theme</vt:lpstr>
      <vt:lpstr> 至好朋友就是耶穌 蕭泰然作曲 周琇真長老 獻詩  </vt:lpstr>
      <vt:lpstr>至好朋友就是耶穌(1/4)</vt:lpstr>
      <vt:lpstr>至好朋友就是耶穌(2/4)</vt:lpstr>
      <vt:lpstr>至好朋友就是耶穌(3/4)</vt:lpstr>
      <vt:lpstr>至好朋友就是耶穌(4/4)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歡迎您來到 柑縣台灣基督長老教會  開闊布棚、堅固杙仔  請肅靜,預備心來敬拜上帝  請關掉您的手機,傳呼器…</dc:title>
  <dc:creator>Tai</dc:creator>
  <cp:lastModifiedBy>Jonathan</cp:lastModifiedBy>
  <cp:revision>724</cp:revision>
  <dcterms:created xsi:type="dcterms:W3CDTF">2015-12-30T23:14:56Z</dcterms:created>
  <dcterms:modified xsi:type="dcterms:W3CDTF">2018-12-30T15:50:20Z</dcterms:modified>
</cp:coreProperties>
</file>