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512" r:id="rId1"/>
    <p:sldMasterId id="2147486316" r:id="rId2"/>
  </p:sldMasterIdLst>
  <p:notesMasterIdLst>
    <p:notesMasterId r:id="rId34"/>
  </p:notesMasterIdLst>
  <p:sldIdLst>
    <p:sldId id="325" r:id="rId3"/>
    <p:sldId id="343" r:id="rId4"/>
    <p:sldId id="344" r:id="rId5"/>
    <p:sldId id="324" r:id="rId6"/>
    <p:sldId id="326" r:id="rId7"/>
    <p:sldId id="327" r:id="rId8"/>
    <p:sldId id="328" r:id="rId9"/>
    <p:sldId id="329" r:id="rId10"/>
    <p:sldId id="330" r:id="rId11"/>
    <p:sldId id="331" r:id="rId12"/>
    <p:sldId id="332" r:id="rId13"/>
    <p:sldId id="341" r:id="rId14"/>
    <p:sldId id="334" r:id="rId15"/>
    <p:sldId id="335" r:id="rId16"/>
    <p:sldId id="336" r:id="rId17"/>
    <p:sldId id="333" r:id="rId18"/>
    <p:sldId id="342" r:id="rId19"/>
    <p:sldId id="340" r:id="rId20"/>
    <p:sldId id="345" r:id="rId21"/>
    <p:sldId id="346" r:id="rId22"/>
    <p:sldId id="347" r:id="rId23"/>
    <p:sldId id="348" r:id="rId24"/>
    <p:sldId id="349" r:id="rId25"/>
    <p:sldId id="350" r:id="rId26"/>
    <p:sldId id="351" r:id="rId27"/>
    <p:sldId id="352" r:id="rId28"/>
    <p:sldId id="353" r:id="rId29"/>
    <p:sldId id="354" r:id="rId30"/>
    <p:sldId id="355" r:id="rId31"/>
    <p:sldId id="356" r:id="rId32"/>
    <p:sldId id="357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0000B0"/>
    <a:srgbClr val="005C2A"/>
    <a:srgbClr val="0033CC"/>
    <a:srgbClr val="001B46"/>
    <a:srgbClr val="DA8200"/>
    <a:srgbClr val="000104"/>
    <a:srgbClr val="000004"/>
    <a:srgbClr val="14000A"/>
    <a:srgbClr val="0003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84" y="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55E9E5-1CF4-4B11-8E9E-212830D397AB}" type="datetimeFigureOut">
              <a:rPr lang="en-US" smtClean="0"/>
              <a:t>12/30/2018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68C712-BFC7-4BFF-A590-4EB113D85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102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</p:spTree>
    <p:extLst>
      <p:ext uri="{BB962C8B-B14F-4D97-AF65-F5344CB8AC3E}">
        <p14:creationId xmlns:p14="http://schemas.microsoft.com/office/powerpoint/2010/main" val="3380193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527666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743700" y="381000"/>
            <a:ext cx="2095500" cy="57150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134100" cy="571500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786759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78F79-41EB-4760-B71D-954A92870EB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12/30/2018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2563D-8F44-430B-B67C-A44930FEBC4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0604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78F79-41EB-4760-B71D-954A92870EB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12/30/2018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2563D-8F44-430B-B67C-A44930FEBC4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1431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78F79-41EB-4760-B71D-954A92870EB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12/30/2018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2563D-8F44-430B-B67C-A44930FEBC4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5826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78F79-41EB-4760-B71D-954A92870EB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12/30/2018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2563D-8F44-430B-B67C-A44930FEBC4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8669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78F79-41EB-4760-B71D-954A92870EB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12/30/2018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2563D-8F44-430B-B67C-A44930FEBC4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8322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78F79-41EB-4760-B71D-954A92870EB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12/30/2018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2563D-8F44-430B-B67C-A44930FEBC4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8350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78F79-41EB-4760-B71D-954A92870EB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12/30/2018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2563D-8F44-430B-B67C-A44930FEBC4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3180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78F79-41EB-4760-B71D-954A92870EB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12/30/2018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2563D-8F44-430B-B67C-A44930FEBC4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129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17151740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78F79-41EB-4760-B71D-954A92870EB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12/30/2018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2563D-8F44-430B-B67C-A44930FEBC4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0304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78F79-41EB-4760-B71D-954A92870EB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12/30/2018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2563D-8F44-430B-B67C-A44930FEBC4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5175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78F79-41EB-4760-B71D-954A92870EB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12/30/2018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2563D-8F44-430B-B67C-A44930FEBC4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189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4067616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1148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724400" y="1447800"/>
            <a:ext cx="41148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2258016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1119589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2758039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9218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366201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308346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tx1"/>
            </a:gs>
            <a:gs pos="50000">
              <a:srgbClr val="000066"/>
            </a:gs>
            <a:gs pos="100000">
              <a:schemeClr val="tx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3820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47800"/>
            <a:ext cx="83820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</p:txBody>
      </p:sp>
      <p:sp>
        <p:nvSpPr>
          <p:cNvPr id="1028" name="Rectangle 4"/>
          <p:cNvSpPr>
            <a:spLocks noChangeArrowheads="1"/>
          </p:cNvSpPr>
          <p:nvPr userDrawn="1"/>
        </p:nvSpPr>
        <p:spPr bwMode="auto">
          <a:xfrm>
            <a:off x="2854325" y="29765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48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48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48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48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48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1029" name="Line 5"/>
          <p:cNvSpPr>
            <a:spLocks noChangeShapeType="1"/>
          </p:cNvSpPr>
          <p:nvPr userDrawn="1"/>
        </p:nvSpPr>
        <p:spPr bwMode="auto">
          <a:xfrm>
            <a:off x="0" y="6846888"/>
            <a:ext cx="7772400" cy="11112"/>
          </a:xfrm>
          <a:prstGeom prst="line">
            <a:avLst/>
          </a:prstGeom>
          <a:noFill/>
          <a:ln w="38100">
            <a:solidFill>
              <a:srgbClr val="FF9966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sz="4800" b="1">
              <a:solidFill>
                <a:srgbClr val="000000"/>
              </a:solidFill>
              <a:ea typeface="新細明體" pitchFamily="18" charset="-120"/>
            </a:endParaRPr>
          </a:p>
        </p:txBody>
      </p:sp>
      <p:pic>
        <p:nvPicPr>
          <p:cNvPr id="1030" name="Picture 7" descr="typc banner 0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5926138"/>
            <a:ext cx="971550" cy="93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2012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13" r:id="rId1"/>
    <p:sldLayoutId id="2147485514" r:id="rId2"/>
    <p:sldLayoutId id="2147485515" r:id="rId3"/>
    <p:sldLayoutId id="2147485516" r:id="rId4"/>
    <p:sldLayoutId id="2147485517" r:id="rId5"/>
    <p:sldLayoutId id="2147485518" r:id="rId6"/>
    <p:sldLayoutId id="2147485519" r:id="rId7"/>
    <p:sldLayoutId id="2147485520" r:id="rId8"/>
    <p:sldLayoutId id="2147485521" r:id="rId9"/>
    <p:sldLayoutId id="2147485522" r:id="rId10"/>
    <p:sldLayoutId id="214748552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800">
          <a:solidFill>
            <a:srgbClr val="FFCCCC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800">
          <a:solidFill>
            <a:srgbClr val="FFCCCC"/>
          </a:solidFill>
          <a:latin typeface="Times New Roman" pitchFamily="18" charset="0"/>
          <a:ea typeface="標楷體" pitchFamily="65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800">
          <a:solidFill>
            <a:srgbClr val="FFCCCC"/>
          </a:solidFill>
          <a:latin typeface="Times New Roman" pitchFamily="18" charset="0"/>
          <a:ea typeface="標楷體" pitchFamily="65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800">
          <a:solidFill>
            <a:srgbClr val="FFCCCC"/>
          </a:solidFill>
          <a:latin typeface="Times New Roman" pitchFamily="18" charset="0"/>
          <a:ea typeface="標楷體" pitchFamily="65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800">
          <a:solidFill>
            <a:srgbClr val="FFCCCC"/>
          </a:solidFill>
          <a:latin typeface="Times New Roman" pitchFamily="18" charset="0"/>
          <a:ea typeface="標楷體" pitchFamily="65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800">
          <a:solidFill>
            <a:srgbClr val="FFCCCC"/>
          </a:solidFill>
          <a:latin typeface="Times New Roman" pitchFamily="18" charset="0"/>
          <a:ea typeface="標楷體" pitchFamily="65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800">
          <a:solidFill>
            <a:srgbClr val="FFCCCC"/>
          </a:solidFill>
          <a:latin typeface="Times New Roman" pitchFamily="18" charset="0"/>
          <a:ea typeface="標楷體" pitchFamily="65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800">
          <a:solidFill>
            <a:srgbClr val="FFCCCC"/>
          </a:solidFill>
          <a:latin typeface="Times New Roman" pitchFamily="18" charset="0"/>
          <a:ea typeface="標楷體" pitchFamily="65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800">
          <a:solidFill>
            <a:srgbClr val="FFCCCC"/>
          </a:solidFill>
          <a:latin typeface="Times New Roman" pitchFamily="18" charset="0"/>
          <a:ea typeface="標楷體" pitchFamily="65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kumimoji="1" sz="4400">
          <a:solidFill>
            <a:srgbClr val="FFFF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rgbClr val="FFFF66"/>
          </a:solidFill>
          <a:latin typeface="+mn-lt"/>
          <a:ea typeface="華康粗黑體" pitchFamily="49" charset="-12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rgbClr val="FFFF66"/>
          </a:solidFill>
          <a:latin typeface="+mn-lt"/>
          <a:ea typeface="華康粗黑體" pitchFamily="49" charset="-12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rgbClr val="FFFF66"/>
          </a:solidFill>
          <a:latin typeface="+mn-lt"/>
          <a:ea typeface="華康粗黑體" pitchFamily="49" charset="-12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rgbClr val="FFFF66"/>
          </a:solidFill>
          <a:latin typeface="+mn-lt"/>
          <a:ea typeface="華康粗黑體" pitchFamily="49" charset="-12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rgbClr val="FFFF66"/>
          </a:solidFill>
          <a:latin typeface="+mn-lt"/>
          <a:ea typeface="華康粗黑體" pitchFamily="49" charset="-12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rgbClr val="FFFF66"/>
          </a:solidFill>
          <a:latin typeface="+mn-lt"/>
          <a:ea typeface="華康粗黑體" pitchFamily="49" charset="-12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rgbClr val="FFFF66"/>
          </a:solidFill>
          <a:latin typeface="+mn-lt"/>
          <a:ea typeface="華康粗黑體" pitchFamily="49" charset="-12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rgbClr val="FFFF66"/>
          </a:solidFill>
          <a:latin typeface="+mn-lt"/>
          <a:ea typeface="華康粗黑體" pitchFamily="49" charset="-120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978F79-41EB-4760-B71D-954A92870E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32563D-8F44-430B-B67C-A44930FEBC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042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317" r:id="rId1"/>
    <p:sldLayoutId id="2147486318" r:id="rId2"/>
    <p:sldLayoutId id="2147486319" r:id="rId3"/>
    <p:sldLayoutId id="2147486320" r:id="rId4"/>
    <p:sldLayoutId id="2147486321" r:id="rId5"/>
    <p:sldLayoutId id="2147486322" r:id="rId6"/>
    <p:sldLayoutId id="2147486323" r:id="rId7"/>
    <p:sldLayoutId id="2147486324" r:id="rId8"/>
    <p:sldLayoutId id="2147486325" r:id="rId9"/>
    <p:sldLayoutId id="2147486326" r:id="rId10"/>
    <p:sldLayoutId id="21474863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59B2805-B61F-4677-82B8-425CDF514E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194" y="0"/>
            <a:ext cx="9144000" cy="685430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7A7A9959-D75B-4DA1-B545-CC39BE03DE2C}"/>
              </a:ext>
            </a:extLst>
          </p:cNvPr>
          <p:cNvSpPr/>
          <p:nvPr/>
        </p:nvSpPr>
        <p:spPr>
          <a:xfrm>
            <a:off x="1981200" y="3427150"/>
            <a:ext cx="6019800" cy="267765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zh-TW" sz="5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anose="03000509000000000000" pitchFamily="65" charset="-120"/>
              </a:rPr>
              <a:t>Hear the Good News</a:t>
            </a:r>
            <a:br>
              <a:rPr lang="en-US" altLang="zh-TW" sz="5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anose="03000509000000000000" pitchFamily="65" charset="-120"/>
              </a:rPr>
            </a:br>
            <a:r>
              <a:rPr lang="zh-TW" altLang="en-US" sz="5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anose="03000509000000000000" pitchFamily="65" charset="-120"/>
              </a:rPr>
              <a:t>當聽好的消息</a:t>
            </a:r>
            <a:endParaRPr lang="en-US" sz="5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557798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F4E75D9-7119-46DD-BB91-EA3392256A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804475"/>
            <a:ext cx="4572000" cy="303371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B1F662F6-DA15-49DC-AD25-E5E24F5223D8}"/>
              </a:ext>
            </a:extLst>
          </p:cNvPr>
          <p:cNvSpPr/>
          <p:nvPr/>
        </p:nvSpPr>
        <p:spPr>
          <a:xfrm>
            <a:off x="0" y="457200"/>
            <a:ext cx="91440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4200" b="1" dirty="0">
                <a:ea typeface="PMingLiU" panose="02020500000000000000" pitchFamily="18" charset="-120"/>
              </a:rPr>
              <a:t>Worship the Son, worship the Son, Worship the son of Jehovah.</a:t>
            </a:r>
            <a:br>
              <a:rPr lang="en-US" altLang="zh-TW" sz="4200" b="1" dirty="0">
                <a:ea typeface="PMingLiU" panose="02020500000000000000" pitchFamily="18" charset="-120"/>
              </a:rPr>
            </a:br>
            <a:r>
              <a:rPr lang="en-US" altLang="zh-TW" sz="4200" b="1" dirty="0">
                <a:ea typeface="PMingLiU" panose="02020500000000000000" pitchFamily="18" charset="-120"/>
              </a:rPr>
              <a:t>Come and adore, come and adore;</a:t>
            </a:r>
            <a:br>
              <a:rPr lang="en-US" altLang="zh-TW" sz="4200" b="1" dirty="0">
                <a:ea typeface="PMingLiU" panose="02020500000000000000" pitchFamily="18" charset="-120"/>
              </a:rPr>
            </a:br>
            <a:r>
              <a:rPr lang="en-US" altLang="zh-TW" sz="4200" b="1" dirty="0">
                <a:ea typeface="PMingLiU" panose="02020500000000000000" pitchFamily="18" charset="-120"/>
              </a:rPr>
              <a:t>Hear the good news of Christmas day.</a:t>
            </a:r>
            <a:r>
              <a:rPr lang="en-US" altLang="zh-TW" sz="4600" b="1" dirty="0">
                <a:ea typeface="PMingLiU" panose="02020500000000000000" pitchFamily="18" charset="-120"/>
              </a:rPr>
              <a:t/>
            </a:r>
            <a:br>
              <a:rPr lang="en-US" altLang="zh-TW" sz="4600" b="1" dirty="0">
                <a:ea typeface="PMingLiU" panose="02020500000000000000" pitchFamily="18" charset="-120"/>
              </a:rPr>
            </a:br>
            <a:r>
              <a:rPr lang="zh-TW" altLang="en-US" sz="4600" b="1" dirty="0">
                <a:ea typeface="標楷體" panose="03000509000000000000" pitchFamily="65" charset="-120"/>
              </a:rPr>
              <a:t>朝拜聖子，朝拜聖子，</a:t>
            </a:r>
            <a:br>
              <a:rPr lang="zh-TW" altLang="en-US" sz="4600" b="1" dirty="0">
                <a:ea typeface="標楷體" panose="03000509000000000000" pitchFamily="65" charset="-120"/>
              </a:rPr>
            </a:br>
            <a:r>
              <a:rPr lang="zh-TW" altLang="en-US" sz="4600" b="1" dirty="0">
                <a:ea typeface="標楷體" panose="03000509000000000000" pitchFamily="65" charset="-120"/>
              </a:rPr>
              <a:t>朝拜耶和華的聖子</a:t>
            </a:r>
            <a:r>
              <a:rPr lang="zh-TW" altLang="en-US" sz="4600" b="1" dirty="0">
                <a:ea typeface="PMingLiU" panose="02020500000000000000" pitchFamily="18" charset="-120"/>
              </a:rPr>
              <a:t/>
            </a:r>
            <a:br>
              <a:rPr lang="zh-TW" altLang="en-US" sz="4600" b="1" dirty="0">
                <a:ea typeface="PMingLiU" panose="02020500000000000000" pitchFamily="18" charset="-120"/>
              </a:rPr>
            </a:br>
            <a:r>
              <a:rPr lang="zh-TW" altLang="en-US" sz="4600" b="1" dirty="0">
                <a:ea typeface="標楷體" panose="03000509000000000000" pitchFamily="65" charset="-120"/>
              </a:rPr>
              <a:t>來尊崇祂，來尊崇祂，</a:t>
            </a:r>
            <a:br>
              <a:rPr lang="zh-TW" altLang="en-US" sz="4600" b="1" dirty="0">
                <a:ea typeface="標楷體" panose="03000509000000000000" pitchFamily="65" charset="-120"/>
              </a:rPr>
            </a:br>
            <a:r>
              <a:rPr lang="zh-TW" altLang="en-US" sz="4600" b="1" dirty="0">
                <a:ea typeface="標楷體" panose="03000509000000000000" pitchFamily="65" charset="-120"/>
              </a:rPr>
              <a:t>來聽聖誕的好消息</a:t>
            </a:r>
            <a:endParaRPr lang="en-US" sz="4600" dirty="0"/>
          </a:p>
        </p:txBody>
      </p:sp>
    </p:spTree>
    <p:extLst>
      <p:ext uri="{BB962C8B-B14F-4D97-AF65-F5344CB8AC3E}">
        <p14:creationId xmlns:p14="http://schemas.microsoft.com/office/powerpoint/2010/main" val="19490416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822C7658-06E6-4090-B899-60B603596B9D}"/>
              </a:ext>
            </a:extLst>
          </p:cNvPr>
          <p:cNvSpPr/>
          <p:nvPr/>
        </p:nvSpPr>
        <p:spPr>
          <a:xfrm>
            <a:off x="36990" y="609600"/>
            <a:ext cx="8991600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2400"/>
              </a:spcBef>
            </a:pPr>
            <a:r>
              <a:rPr lang="en-US" altLang="zh-TW" sz="4400" b="1" dirty="0">
                <a:ea typeface="PMingLiU" panose="02020500000000000000" pitchFamily="18" charset="-120"/>
              </a:rPr>
              <a:t>Shepherds, why this jubilee? </a:t>
            </a:r>
            <a:br>
              <a:rPr lang="en-US" altLang="zh-TW" sz="4400" b="1" dirty="0">
                <a:ea typeface="PMingLiU" panose="02020500000000000000" pitchFamily="18" charset="-120"/>
              </a:rPr>
            </a:br>
            <a:r>
              <a:rPr lang="en-US" altLang="zh-TW" sz="4400" b="1" dirty="0">
                <a:ea typeface="PMingLiU" panose="02020500000000000000" pitchFamily="18" charset="-120"/>
              </a:rPr>
              <a:t>Why your joyous strains prolong?</a:t>
            </a:r>
            <a:br>
              <a:rPr lang="en-US" altLang="zh-TW" sz="4400" b="1" dirty="0">
                <a:ea typeface="PMingLiU" panose="02020500000000000000" pitchFamily="18" charset="-120"/>
              </a:rPr>
            </a:br>
            <a:r>
              <a:rPr lang="en-US" altLang="zh-TW" sz="4400" b="1" dirty="0">
                <a:ea typeface="PMingLiU" panose="02020500000000000000" pitchFamily="18" charset="-120"/>
              </a:rPr>
              <a:t>Say what may the tidings be, </a:t>
            </a:r>
            <a:br>
              <a:rPr lang="en-US" altLang="zh-TW" sz="4400" b="1" dirty="0">
                <a:ea typeface="PMingLiU" panose="02020500000000000000" pitchFamily="18" charset="-120"/>
              </a:rPr>
            </a:br>
            <a:r>
              <a:rPr lang="en-US" altLang="zh-TW" sz="4400" b="1" dirty="0">
                <a:ea typeface="PMingLiU" panose="02020500000000000000" pitchFamily="18" charset="-120"/>
              </a:rPr>
              <a:t>Which inspire your heavenly song?</a:t>
            </a:r>
          </a:p>
          <a:p>
            <a:pPr algn="ctr">
              <a:spcBef>
                <a:spcPts val="2400"/>
              </a:spcBef>
            </a:pPr>
            <a:r>
              <a:rPr lang="zh-TW" altLang="en-US" sz="4400" b="1" spc="200" dirty="0">
                <a:ea typeface="標楷體" panose="03000509000000000000" pitchFamily="65" charset="-120"/>
              </a:rPr>
              <a:t>何事牧者大歡喜</a:t>
            </a:r>
            <a:br>
              <a:rPr lang="zh-TW" altLang="en-US" sz="4400" b="1" spc="200" dirty="0">
                <a:ea typeface="標楷體" panose="03000509000000000000" pitchFamily="65" charset="-120"/>
              </a:rPr>
            </a:br>
            <a:r>
              <a:rPr lang="zh-TW" altLang="en-US" sz="4400" b="1" spc="200" dirty="0">
                <a:ea typeface="標楷體" panose="03000509000000000000" pitchFamily="65" charset="-120"/>
              </a:rPr>
              <a:t>心神快樂很得意</a:t>
            </a:r>
            <a:r>
              <a:rPr lang="zh-TW" altLang="en-US" sz="4400" b="1" spc="200" dirty="0">
                <a:ea typeface="PMingLiU" panose="02020500000000000000" pitchFamily="18" charset="-120"/>
              </a:rPr>
              <a:t/>
            </a:r>
            <a:br>
              <a:rPr lang="zh-TW" altLang="en-US" sz="4400" b="1" spc="200" dirty="0">
                <a:ea typeface="PMingLiU" panose="02020500000000000000" pitchFamily="18" charset="-120"/>
              </a:rPr>
            </a:br>
            <a:r>
              <a:rPr lang="zh-TW" altLang="en-US" sz="4400" b="1" spc="200" dirty="0">
                <a:ea typeface="標楷體" panose="03000509000000000000" pitchFamily="65" charset="-120"/>
              </a:rPr>
              <a:t>你講這是啥道理</a:t>
            </a:r>
            <a:br>
              <a:rPr lang="zh-TW" altLang="en-US" sz="4400" b="1" spc="200" dirty="0">
                <a:ea typeface="標楷體" panose="03000509000000000000" pitchFamily="65" charset="-120"/>
              </a:rPr>
            </a:br>
            <a:r>
              <a:rPr lang="zh-TW" altLang="en-US" sz="4400" b="1" spc="200" dirty="0">
                <a:ea typeface="標楷體" panose="03000509000000000000" pitchFamily="65" charset="-120"/>
              </a:rPr>
              <a:t>使你唱出天的詩</a:t>
            </a:r>
            <a:r>
              <a:rPr lang="zh-TW" altLang="en-US" sz="4400" b="1" spc="200" dirty="0">
                <a:ea typeface="PMingLiU" panose="02020500000000000000" pitchFamily="18" charset="-120"/>
              </a:rPr>
              <a:t> </a:t>
            </a:r>
            <a:endParaRPr lang="en-US" sz="4400" b="1" spc="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BA90652D-CAD4-47F9-A3CE-868709C4414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 cmpd="thickThin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0448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F030CC44-D291-46A9-8351-5C5AA3853AF8}"/>
              </a:ext>
            </a:extLst>
          </p:cNvPr>
          <p:cNvSpPr/>
          <p:nvPr/>
        </p:nvSpPr>
        <p:spPr>
          <a:xfrm>
            <a:off x="533400" y="1536174"/>
            <a:ext cx="7086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4800" b="1" dirty="0">
                <a:ea typeface="PMingLiU" panose="02020500000000000000" pitchFamily="18" charset="-120"/>
              </a:rPr>
              <a:t>Gloria in excelsis Deo! </a:t>
            </a:r>
            <a:br>
              <a:rPr lang="en-US" altLang="zh-TW" sz="4800" b="1" dirty="0">
                <a:ea typeface="PMingLiU" panose="02020500000000000000" pitchFamily="18" charset="-120"/>
              </a:rPr>
            </a:br>
            <a:r>
              <a:rPr lang="en-US" altLang="zh-TW" sz="4800" b="1" dirty="0">
                <a:ea typeface="PMingLiU" panose="02020500000000000000" pitchFamily="18" charset="-120"/>
              </a:rPr>
              <a:t>Gloria in excelsis Deo!</a:t>
            </a:r>
            <a:br>
              <a:rPr lang="en-US" altLang="zh-TW" sz="4800" b="1" dirty="0">
                <a:ea typeface="PMingLiU" panose="02020500000000000000" pitchFamily="18" charset="-120"/>
              </a:rPr>
            </a:br>
            <a:r>
              <a:rPr lang="en-US" altLang="zh-TW" sz="4800" b="1" dirty="0">
                <a:ea typeface="PMingLiU" panose="02020500000000000000" pitchFamily="18" charset="-120"/>
              </a:rPr>
              <a:t/>
            </a:r>
            <a:br>
              <a:rPr lang="en-US" altLang="zh-TW" sz="4800" b="1" dirty="0">
                <a:ea typeface="PMingLiU" panose="02020500000000000000" pitchFamily="18" charset="-120"/>
              </a:rPr>
            </a:br>
            <a:r>
              <a:rPr lang="zh-TW" altLang="en-US" sz="4800" b="1" dirty="0">
                <a:ea typeface="標楷體" panose="03000509000000000000" pitchFamily="65" charset="-120"/>
              </a:rPr>
              <a:t>大榮光歸至高主上帝</a:t>
            </a:r>
            <a:r>
              <a:rPr lang="en-US" altLang="zh-TW" sz="4800" b="1" dirty="0">
                <a:ea typeface="PMingLiU" panose="02020500000000000000" pitchFamily="18" charset="-120"/>
              </a:rPr>
              <a:t>!</a:t>
            </a:r>
            <a:r>
              <a:rPr lang="zh-TW" altLang="en-US" sz="4800" b="1" dirty="0">
                <a:ea typeface="標楷體" panose="03000509000000000000" pitchFamily="65" charset="-120"/>
              </a:rPr>
              <a:t> </a:t>
            </a:r>
            <a:br>
              <a:rPr lang="zh-TW" altLang="en-US" sz="4800" b="1" dirty="0">
                <a:ea typeface="標楷體" panose="03000509000000000000" pitchFamily="65" charset="-120"/>
              </a:rPr>
            </a:br>
            <a:r>
              <a:rPr lang="zh-TW" altLang="en-US" sz="4800" b="1" dirty="0">
                <a:ea typeface="標楷體" panose="03000509000000000000" pitchFamily="65" charset="-120"/>
              </a:rPr>
              <a:t>大榮光歸至高主上帝</a:t>
            </a:r>
            <a:r>
              <a:rPr lang="en-US" altLang="zh-TW" sz="4800" b="1" dirty="0">
                <a:ea typeface="PMingLiU" panose="02020500000000000000" pitchFamily="18" charset="-120"/>
              </a:rPr>
              <a:t>!</a:t>
            </a:r>
            <a:endParaRPr lang="en-US" altLang="en-US" sz="4800" b="1" dirty="0">
              <a:ea typeface="PMingLiU" panose="02020500000000000000" pitchFamily="18" charset="-12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C85B429-1121-4970-8D8E-39C0DF14D5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54" b="42667"/>
          <a:stretch/>
        </p:blipFill>
        <p:spPr>
          <a:xfrm>
            <a:off x="5715000" y="-1"/>
            <a:ext cx="3429000" cy="3733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9074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4C2564F-8FB4-4382-9365-7F7EA708E3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676400" cy="25146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CEDC338A-C561-4D48-8FF5-36D9DA251CB1}"/>
              </a:ext>
            </a:extLst>
          </p:cNvPr>
          <p:cNvSpPr/>
          <p:nvPr/>
        </p:nvSpPr>
        <p:spPr>
          <a:xfrm>
            <a:off x="1524000" y="304800"/>
            <a:ext cx="7620000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600" b="1" dirty="0">
                <a:ea typeface="標楷體" panose="03000509000000000000" pitchFamily="65" charset="-120"/>
              </a:rPr>
              <a:t>請恁來聽，博士也來朝拜，</a:t>
            </a:r>
            <a:br>
              <a:rPr lang="zh-TW" altLang="en-US" sz="4600" b="1" dirty="0">
                <a:ea typeface="標楷體" panose="03000509000000000000" pitchFamily="65" charset="-120"/>
              </a:rPr>
            </a:br>
            <a:r>
              <a:rPr lang="zh-TW" altLang="en-US" sz="4600" b="1" dirty="0">
                <a:ea typeface="標楷體" panose="03000509000000000000" pitchFamily="65" charset="-120"/>
              </a:rPr>
              <a:t>請恁來聽，聖誕的好消息</a:t>
            </a:r>
            <a:r>
              <a:rPr lang="zh-TW" altLang="en-US" sz="4600" b="1" dirty="0">
                <a:ea typeface="PMingLiU" panose="02020500000000000000" pitchFamily="18" charset="-120"/>
              </a:rPr>
              <a:t/>
            </a:r>
            <a:br>
              <a:rPr lang="zh-TW" altLang="en-US" sz="4600" b="1" dirty="0">
                <a:ea typeface="PMingLiU" panose="02020500000000000000" pitchFamily="18" charset="-120"/>
              </a:rPr>
            </a:br>
            <a:r>
              <a:rPr lang="zh-TW" altLang="en-US" sz="4600" b="1" dirty="0">
                <a:ea typeface="標楷體" panose="03000509000000000000" pitchFamily="65" charset="-120"/>
              </a:rPr>
              <a:t>請恁來聽，博士也來朝拜，</a:t>
            </a:r>
            <a:br>
              <a:rPr lang="zh-TW" altLang="en-US" sz="4600" b="1" dirty="0">
                <a:ea typeface="標楷體" panose="03000509000000000000" pitchFamily="65" charset="-120"/>
              </a:rPr>
            </a:br>
            <a:r>
              <a:rPr lang="zh-TW" altLang="en-US" sz="4600" b="1" dirty="0">
                <a:ea typeface="標楷體" panose="03000509000000000000" pitchFamily="65" charset="-120"/>
              </a:rPr>
              <a:t>來聽聖誕的好消息</a:t>
            </a:r>
            <a:endParaRPr lang="en-US" altLang="zh-TW" sz="4600" b="1" dirty="0">
              <a:ea typeface="標楷體" panose="03000509000000000000" pitchFamily="65" charset="-120"/>
            </a:endParaRPr>
          </a:p>
          <a:p>
            <a:r>
              <a:rPr lang="en-US" altLang="zh-TW" sz="3600" b="1" dirty="0">
                <a:ea typeface="PMingLiU" panose="02020500000000000000" pitchFamily="18" charset="-120"/>
              </a:rPr>
              <a:t>Hear the good news, </a:t>
            </a:r>
          </a:p>
          <a:p>
            <a:r>
              <a:rPr lang="en-US" altLang="zh-TW" sz="3600" b="1" dirty="0">
                <a:ea typeface="PMingLiU" panose="02020500000000000000" pitchFamily="18" charset="-120"/>
              </a:rPr>
              <a:t>hear how the wise men came.</a:t>
            </a:r>
          </a:p>
          <a:p>
            <a:r>
              <a:rPr lang="en-US" altLang="zh-TW" sz="3600" b="1" dirty="0">
                <a:ea typeface="PMingLiU" panose="02020500000000000000" pitchFamily="18" charset="-120"/>
              </a:rPr>
              <a:t>Hear the good news, the news of </a:t>
            </a:r>
          </a:p>
          <a:p>
            <a:r>
              <a:rPr lang="en-US" altLang="zh-TW" sz="3600" b="1" dirty="0">
                <a:ea typeface="PMingLiU" panose="02020500000000000000" pitchFamily="18" charset="-120"/>
              </a:rPr>
              <a:t>Christmas day. Hear the good news; </a:t>
            </a:r>
          </a:p>
          <a:p>
            <a:r>
              <a:rPr lang="en-US" altLang="zh-TW" sz="3600" b="1" dirty="0">
                <a:ea typeface="PMingLiU" panose="02020500000000000000" pitchFamily="18" charset="-120"/>
              </a:rPr>
              <a:t>hear how the wise men came. </a:t>
            </a:r>
          </a:p>
          <a:p>
            <a:r>
              <a:rPr lang="en-US" altLang="zh-TW" sz="3600" b="1" dirty="0">
                <a:ea typeface="PMingLiU" panose="02020500000000000000" pitchFamily="18" charset="-120"/>
              </a:rPr>
              <a:t>Hear the good news of Christmas day.</a:t>
            </a:r>
            <a:endParaRPr lang="en-US" altLang="en-US" sz="3600" b="1" dirty="0"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388714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02B7679-2709-483B-BB23-B557FC7EA0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313" b="17969"/>
          <a:stretch/>
        </p:blipFill>
        <p:spPr>
          <a:xfrm>
            <a:off x="6629400" y="13317"/>
            <a:ext cx="2514600" cy="25146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0AF5D404-D9D2-4EC8-82F2-D0917D1DC632}"/>
              </a:ext>
            </a:extLst>
          </p:cNvPr>
          <p:cNvSpPr/>
          <p:nvPr/>
        </p:nvSpPr>
        <p:spPr>
          <a:xfrm>
            <a:off x="0" y="604662"/>
            <a:ext cx="8915400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4800" b="1" dirty="0">
                <a:ea typeface="標楷體" panose="03000509000000000000" pitchFamily="65" charset="-120"/>
              </a:rPr>
              <a:t>朝拜聖子，朝拜聖子，</a:t>
            </a:r>
            <a:br>
              <a:rPr lang="zh-TW" altLang="en-US" sz="4800" b="1" dirty="0">
                <a:ea typeface="標楷體" panose="03000509000000000000" pitchFamily="65" charset="-120"/>
              </a:rPr>
            </a:br>
            <a:r>
              <a:rPr lang="zh-TW" altLang="en-US" sz="4800" b="1" dirty="0">
                <a:ea typeface="標楷體" panose="03000509000000000000" pitchFamily="65" charset="-120"/>
              </a:rPr>
              <a:t>朝拜耶和華的聖子</a:t>
            </a:r>
            <a:r>
              <a:rPr lang="zh-TW" altLang="en-US" sz="4800" b="1" dirty="0">
                <a:ea typeface="PMingLiU" panose="02020500000000000000" pitchFamily="18" charset="-120"/>
              </a:rPr>
              <a:t/>
            </a:r>
            <a:br>
              <a:rPr lang="zh-TW" altLang="en-US" sz="4800" b="1" dirty="0">
                <a:ea typeface="PMingLiU" panose="02020500000000000000" pitchFamily="18" charset="-120"/>
              </a:rPr>
            </a:br>
            <a:r>
              <a:rPr lang="zh-TW" altLang="en-US" sz="4800" b="1" dirty="0">
                <a:ea typeface="標楷體" panose="03000509000000000000" pitchFamily="65" charset="-120"/>
              </a:rPr>
              <a:t>來尊崇祂，來尊崇祂，</a:t>
            </a:r>
            <a:br>
              <a:rPr lang="zh-TW" altLang="en-US" sz="4800" b="1" dirty="0">
                <a:ea typeface="標楷體" panose="03000509000000000000" pitchFamily="65" charset="-120"/>
              </a:rPr>
            </a:br>
            <a:r>
              <a:rPr lang="zh-TW" altLang="en-US" sz="4800" b="1" dirty="0">
                <a:ea typeface="標楷體" panose="03000509000000000000" pitchFamily="65" charset="-120"/>
              </a:rPr>
              <a:t>來聽聖誕的好消息</a:t>
            </a:r>
            <a:endParaRPr lang="en-US" altLang="zh-TW" sz="4800" b="1" dirty="0">
              <a:ea typeface="標楷體" panose="03000509000000000000" pitchFamily="65" charset="-120"/>
            </a:endParaRPr>
          </a:p>
          <a:p>
            <a:pPr algn="ctr"/>
            <a:r>
              <a:rPr lang="en-US" altLang="zh-TW" sz="4000" b="1" dirty="0">
                <a:ea typeface="PMingLiU" panose="02020500000000000000" pitchFamily="18" charset="-120"/>
              </a:rPr>
              <a:t>Worship the Son, worship the Son, Worship the son of Jehovah.</a:t>
            </a:r>
            <a:br>
              <a:rPr lang="en-US" altLang="zh-TW" sz="4000" b="1" dirty="0">
                <a:ea typeface="PMingLiU" panose="02020500000000000000" pitchFamily="18" charset="-120"/>
              </a:rPr>
            </a:br>
            <a:r>
              <a:rPr lang="en-US" altLang="zh-TW" sz="4000" b="1" dirty="0">
                <a:ea typeface="PMingLiU" panose="02020500000000000000" pitchFamily="18" charset="-120"/>
              </a:rPr>
              <a:t>Come and adore, come and adore;</a:t>
            </a:r>
            <a:br>
              <a:rPr lang="en-US" altLang="zh-TW" sz="4000" b="1" dirty="0">
                <a:ea typeface="PMingLiU" panose="02020500000000000000" pitchFamily="18" charset="-120"/>
              </a:rPr>
            </a:br>
            <a:r>
              <a:rPr lang="en-US" altLang="zh-TW" sz="4000" b="1" dirty="0">
                <a:ea typeface="PMingLiU" panose="02020500000000000000" pitchFamily="18" charset="-120"/>
              </a:rPr>
              <a:t>Hear the good news of Christmas day.</a:t>
            </a:r>
            <a:br>
              <a:rPr lang="en-US" altLang="zh-TW" sz="4000" b="1" dirty="0">
                <a:ea typeface="PMingLiU" panose="02020500000000000000" pitchFamily="18" charset="-120"/>
              </a:rPr>
            </a:br>
            <a:endParaRPr lang="en-US" sz="4600" dirty="0"/>
          </a:p>
        </p:txBody>
      </p:sp>
    </p:spTree>
    <p:extLst>
      <p:ext uri="{BB962C8B-B14F-4D97-AF65-F5344CB8AC3E}">
        <p14:creationId xmlns:p14="http://schemas.microsoft.com/office/powerpoint/2010/main" val="34038731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04EE66C8-6024-4579-9174-E5E6A6888919}"/>
              </a:ext>
            </a:extLst>
          </p:cNvPr>
          <p:cNvSpPr/>
          <p:nvPr/>
        </p:nvSpPr>
        <p:spPr>
          <a:xfrm>
            <a:off x="152400" y="228600"/>
            <a:ext cx="85344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4200" b="1" dirty="0">
                <a:ea typeface="PMingLiU" panose="02020500000000000000" pitchFamily="18" charset="-120"/>
              </a:rPr>
              <a:t>Come to Bethlehem and see </a:t>
            </a:r>
            <a:br>
              <a:rPr lang="en-US" altLang="zh-TW" sz="4200" b="1" dirty="0">
                <a:ea typeface="PMingLiU" panose="02020500000000000000" pitchFamily="18" charset="-120"/>
              </a:rPr>
            </a:br>
            <a:r>
              <a:rPr lang="en-US" altLang="zh-TW" sz="4200" b="1" dirty="0">
                <a:ea typeface="PMingLiU" panose="02020500000000000000" pitchFamily="18" charset="-120"/>
              </a:rPr>
              <a:t>Him whose with the angels sing;</a:t>
            </a:r>
            <a:br>
              <a:rPr lang="en-US" altLang="zh-TW" sz="4200" b="1" dirty="0">
                <a:ea typeface="PMingLiU" panose="02020500000000000000" pitchFamily="18" charset="-120"/>
              </a:rPr>
            </a:br>
            <a:r>
              <a:rPr lang="en-US" altLang="zh-TW" sz="4200" b="1" dirty="0">
                <a:ea typeface="PMingLiU" panose="02020500000000000000" pitchFamily="18" charset="-120"/>
              </a:rPr>
              <a:t>Come, adore on bended knee </a:t>
            </a:r>
            <a:br>
              <a:rPr lang="en-US" altLang="zh-TW" sz="4200" b="1" dirty="0">
                <a:ea typeface="PMingLiU" panose="02020500000000000000" pitchFamily="18" charset="-120"/>
              </a:rPr>
            </a:br>
            <a:r>
              <a:rPr lang="en-US" altLang="zh-TW" sz="4200" b="1" dirty="0">
                <a:ea typeface="PMingLiU" panose="02020500000000000000" pitchFamily="18" charset="-120"/>
              </a:rPr>
              <a:t>Christ the lord the new born King.</a:t>
            </a:r>
          </a:p>
          <a:p>
            <a:pPr algn="ctr"/>
            <a:endParaRPr lang="en-US" altLang="zh-TW" sz="4000" b="1" dirty="0">
              <a:ea typeface="標楷體" panose="03000509000000000000" pitchFamily="65" charset="-120"/>
            </a:endParaRPr>
          </a:p>
          <a:p>
            <a:pPr algn="ctr"/>
            <a:r>
              <a:rPr lang="zh-TW" altLang="en-US" sz="4600" b="1" dirty="0">
                <a:ea typeface="標楷體" panose="03000509000000000000" pitchFamily="65" charset="-120"/>
              </a:rPr>
              <a:t>請恁來到伯利恆 </a:t>
            </a:r>
            <a:endParaRPr lang="en-US" altLang="zh-TW" sz="4600" b="1" dirty="0">
              <a:ea typeface="標楷體" panose="03000509000000000000" pitchFamily="65" charset="-120"/>
            </a:endParaRPr>
          </a:p>
          <a:p>
            <a:pPr algn="ctr"/>
            <a:r>
              <a:rPr lang="zh-TW" altLang="en-US" sz="4600" b="1" dirty="0">
                <a:ea typeface="標楷體" panose="03000509000000000000" pitchFamily="65" charset="-120"/>
              </a:rPr>
              <a:t>為祂出世天使吟</a:t>
            </a:r>
            <a:r>
              <a:rPr lang="zh-TW" altLang="en-US" sz="4600" b="1" dirty="0">
                <a:ea typeface="PMingLiU" panose="02020500000000000000" pitchFamily="18" charset="-120"/>
              </a:rPr>
              <a:t/>
            </a:r>
            <a:br>
              <a:rPr lang="zh-TW" altLang="en-US" sz="4600" b="1" dirty="0">
                <a:ea typeface="PMingLiU" panose="02020500000000000000" pitchFamily="18" charset="-120"/>
              </a:rPr>
            </a:br>
            <a:r>
              <a:rPr lang="zh-TW" altLang="en-US" sz="4600" b="1" dirty="0">
                <a:ea typeface="標楷體" panose="03000509000000000000" pitchFamily="65" charset="-120"/>
              </a:rPr>
              <a:t>來朝拜於祂腳前 </a:t>
            </a:r>
            <a:endParaRPr lang="en-US" altLang="zh-TW" sz="4600" b="1" dirty="0">
              <a:ea typeface="標楷體" panose="03000509000000000000" pitchFamily="65" charset="-120"/>
            </a:endParaRPr>
          </a:p>
          <a:p>
            <a:pPr algn="ctr"/>
            <a:r>
              <a:rPr lang="zh-TW" altLang="en-US" sz="4600" b="1" dirty="0">
                <a:ea typeface="標楷體" panose="03000509000000000000" pitchFamily="65" charset="-120"/>
              </a:rPr>
              <a:t>新王基督今降生</a:t>
            </a:r>
            <a:r>
              <a:rPr lang="zh-TW" altLang="en-US" sz="4600" b="1" dirty="0">
                <a:ea typeface="PMingLiU" panose="02020500000000000000" pitchFamily="18" charset="-120"/>
              </a:rPr>
              <a:t> </a:t>
            </a:r>
            <a:endParaRPr lang="en-US" sz="4600" b="1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91D399F6-B427-4FBA-BD57-BE7AE4B9D320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 cmpd="thickThin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0000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F030CC44-D291-46A9-8351-5C5AA3853AF8}"/>
              </a:ext>
            </a:extLst>
          </p:cNvPr>
          <p:cNvSpPr/>
          <p:nvPr/>
        </p:nvSpPr>
        <p:spPr>
          <a:xfrm>
            <a:off x="533400" y="1536174"/>
            <a:ext cx="7086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4800" b="1" dirty="0">
                <a:ea typeface="PMingLiU" panose="02020500000000000000" pitchFamily="18" charset="-120"/>
              </a:rPr>
              <a:t>Gloria in excelsis Deo! </a:t>
            </a:r>
            <a:br>
              <a:rPr lang="en-US" altLang="zh-TW" sz="4800" b="1" dirty="0">
                <a:ea typeface="PMingLiU" panose="02020500000000000000" pitchFamily="18" charset="-120"/>
              </a:rPr>
            </a:br>
            <a:r>
              <a:rPr lang="en-US" altLang="zh-TW" sz="4800" b="1" dirty="0">
                <a:ea typeface="PMingLiU" panose="02020500000000000000" pitchFamily="18" charset="-120"/>
              </a:rPr>
              <a:t>Gloria in excelsis Deo!</a:t>
            </a:r>
            <a:br>
              <a:rPr lang="en-US" altLang="zh-TW" sz="4800" b="1" dirty="0">
                <a:ea typeface="PMingLiU" panose="02020500000000000000" pitchFamily="18" charset="-120"/>
              </a:rPr>
            </a:br>
            <a:r>
              <a:rPr lang="en-US" altLang="zh-TW" sz="4800" b="1" dirty="0">
                <a:ea typeface="PMingLiU" panose="02020500000000000000" pitchFamily="18" charset="-120"/>
              </a:rPr>
              <a:t/>
            </a:r>
            <a:br>
              <a:rPr lang="en-US" altLang="zh-TW" sz="4800" b="1" dirty="0">
                <a:ea typeface="PMingLiU" panose="02020500000000000000" pitchFamily="18" charset="-120"/>
              </a:rPr>
            </a:br>
            <a:r>
              <a:rPr lang="zh-TW" altLang="en-US" sz="4800" b="1" dirty="0">
                <a:ea typeface="標楷體" panose="03000509000000000000" pitchFamily="65" charset="-120"/>
              </a:rPr>
              <a:t>大榮光歸至高主上帝</a:t>
            </a:r>
            <a:r>
              <a:rPr lang="en-US" altLang="zh-TW" sz="4800" b="1" dirty="0">
                <a:ea typeface="PMingLiU" panose="02020500000000000000" pitchFamily="18" charset="-120"/>
              </a:rPr>
              <a:t>!</a:t>
            </a:r>
            <a:r>
              <a:rPr lang="zh-TW" altLang="en-US" sz="4800" b="1" dirty="0">
                <a:ea typeface="標楷體" panose="03000509000000000000" pitchFamily="65" charset="-120"/>
              </a:rPr>
              <a:t> </a:t>
            </a:r>
            <a:br>
              <a:rPr lang="zh-TW" altLang="en-US" sz="4800" b="1" dirty="0">
                <a:ea typeface="標楷體" panose="03000509000000000000" pitchFamily="65" charset="-120"/>
              </a:rPr>
            </a:br>
            <a:r>
              <a:rPr lang="zh-TW" altLang="en-US" sz="4800" b="1" dirty="0">
                <a:ea typeface="標楷體" panose="03000509000000000000" pitchFamily="65" charset="-120"/>
              </a:rPr>
              <a:t>大榮光歸至高主上帝</a:t>
            </a:r>
            <a:r>
              <a:rPr lang="en-US" altLang="zh-TW" sz="4800" b="1" dirty="0">
                <a:ea typeface="PMingLiU" panose="02020500000000000000" pitchFamily="18" charset="-120"/>
              </a:rPr>
              <a:t>!</a:t>
            </a:r>
            <a:endParaRPr lang="en-US" altLang="en-US" sz="4800" b="1" dirty="0">
              <a:ea typeface="PMingLiU" panose="02020500000000000000" pitchFamily="18" charset="-12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C85B429-1121-4970-8D8E-39C0DF14D5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54" b="42667"/>
          <a:stretch/>
        </p:blipFill>
        <p:spPr>
          <a:xfrm>
            <a:off x="5715000" y="-1"/>
            <a:ext cx="3429000" cy="3733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5096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0AF5D404-D9D2-4EC8-82F2-D0917D1DC632}"/>
              </a:ext>
            </a:extLst>
          </p:cNvPr>
          <p:cNvSpPr/>
          <p:nvPr/>
        </p:nvSpPr>
        <p:spPr>
          <a:xfrm>
            <a:off x="114300" y="152400"/>
            <a:ext cx="8915400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4800" b="1" dirty="0">
                <a:ea typeface="標楷體" panose="03000509000000000000" pitchFamily="65" charset="-120"/>
              </a:rPr>
              <a:t>朝拜聖子，朝拜聖子，</a:t>
            </a:r>
            <a:br>
              <a:rPr lang="zh-TW" altLang="en-US" sz="4800" b="1" dirty="0">
                <a:ea typeface="標楷體" panose="03000509000000000000" pitchFamily="65" charset="-120"/>
              </a:rPr>
            </a:br>
            <a:r>
              <a:rPr lang="zh-TW" altLang="en-US" sz="4800" b="1" dirty="0">
                <a:ea typeface="標楷體" panose="03000509000000000000" pitchFamily="65" charset="-120"/>
              </a:rPr>
              <a:t>朝拜耶和華的聖子</a:t>
            </a:r>
            <a:r>
              <a:rPr lang="zh-TW" altLang="en-US" sz="4800" b="1" dirty="0">
                <a:ea typeface="PMingLiU" panose="02020500000000000000" pitchFamily="18" charset="-120"/>
              </a:rPr>
              <a:t/>
            </a:r>
            <a:br>
              <a:rPr lang="zh-TW" altLang="en-US" sz="4800" b="1" dirty="0">
                <a:ea typeface="PMingLiU" panose="02020500000000000000" pitchFamily="18" charset="-120"/>
              </a:rPr>
            </a:br>
            <a:r>
              <a:rPr lang="zh-TW" altLang="en-US" sz="4800" b="1" dirty="0">
                <a:ea typeface="標楷體" panose="03000509000000000000" pitchFamily="65" charset="-120"/>
              </a:rPr>
              <a:t>來尊崇祂，來尊崇祂，</a:t>
            </a:r>
            <a:br>
              <a:rPr lang="zh-TW" altLang="en-US" sz="4800" b="1" dirty="0">
                <a:ea typeface="標楷體" panose="03000509000000000000" pitchFamily="65" charset="-120"/>
              </a:rPr>
            </a:br>
            <a:r>
              <a:rPr lang="zh-TW" altLang="en-US" sz="4800" b="1" dirty="0">
                <a:ea typeface="標楷體" panose="03000509000000000000" pitchFamily="65" charset="-120"/>
              </a:rPr>
              <a:t>來聽聖誕的好消息</a:t>
            </a:r>
            <a:endParaRPr lang="en-US" altLang="zh-TW" sz="4800" b="1" dirty="0">
              <a:ea typeface="標楷體" panose="03000509000000000000" pitchFamily="65" charset="-120"/>
            </a:endParaRPr>
          </a:p>
          <a:p>
            <a:pPr algn="ctr"/>
            <a:r>
              <a:rPr lang="en-US" altLang="zh-TW" sz="4000" b="1" dirty="0">
                <a:ea typeface="PMingLiU" panose="02020500000000000000" pitchFamily="18" charset="-120"/>
              </a:rPr>
              <a:t>Worship the Son, worship the Son, Worship the son of Jehovah.</a:t>
            </a:r>
            <a:br>
              <a:rPr lang="en-US" altLang="zh-TW" sz="4000" b="1" dirty="0">
                <a:ea typeface="PMingLiU" panose="02020500000000000000" pitchFamily="18" charset="-120"/>
              </a:rPr>
            </a:br>
            <a:r>
              <a:rPr lang="en-US" altLang="zh-TW" sz="4000" b="1" dirty="0">
                <a:ea typeface="PMingLiU" panose="02020500000000000000" pitchFamily="18" charset="-120"/>
              </a:rPr>
              <a:t>Come and adore, come and adore;</a:t>
            </a:r>
            <a:br>
              <a:rPr lang="en-US" altLang="zh-TW" sz="4000" b="1" dirty="0">
                <a:ea typeface="PMingLiU" panose="02020500000000000000" pitchFamily="18" charset="-120"/>
              </a:rPr>
            </a:br>
            <a:r>
              <a:rPr lang="en-US" altLang="zh-TW" sz="4000" b="1" dirty="0">
                <a:ea typeface="PMingLiU" panose="02020500000000000000" pitchFamily="18" charset="-120"/>
              </a:rPr>
              <a:t>Hear the good news of Christmas day.</a:t>
            </a:r>
            <a:br>
              <a:rPr lang="en-US" altLang="zh-TW" sz="4000" b="1" dirty="0">
                <a:ea typeface="PMingLiU" panose="02020500000000000000" pitchFamily="18" charset="-120"/>
              </a:rPr>
            </a:br>
            <a:endParaRPr lang="en-US" sz="4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27EA017-CB3B-438E-8513-2AF031C95F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30606"/>
          <a:stretch/>
        </p:blipFill>
        <p:spPr>
          <a:xfrm>
            <a:off x="0" y="3429000"/>
            <a:ext cx="3271838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1834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14AB5BB-F306-4132-A967-09D3FF8EDC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67" t="11251" r="16667" b="6249"/>
          <a:stretch/>
        </p:blipFill>
        <p:spPr>
          <a:xfrm>
            <a:off x="5562600" y="3733800"/>
            <a:ext cx="3200400" cy="285441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0668124A-6D4C-4FA1-95C4-BE0474ED4698}"/>
              </a:ext>
            </a:extLst>
          </p:cNvPr>
          <p:cNvSpPr/>
          <p:nvPr/>
        </p:nvSpPr>
        <p:spPr>
          <a:xfrm>
            <a:off x="914400" y="474345"/>
            <a:ext cx="72390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4200" b="1" dirty="0">
                <a:ea typeface="PMingLiU" panose="02020500000000000000" pitchFamily="18" charset="-120"/>
              </a:rPr>
              <a:t>Hear the good news of Christmas day.</a:t>
            </a:r>
            <a:br>
              <a:rPr lang="en-US" altLang="zh-TW" sz="4200" b="1" dirty="0">
                <a:ea typeface="PMingLiU" panose="02020500000000000000" pitchFamily="18" charset="-120"/>
              </a:rPr>
            </a:br>
            <a:r>
              <a:rPr lang="en-US" altLang="zh-TW" sz="4200" b="1" dirty="0">
                <a:ea typeface="PMingLiU" panose="02020500000000000000" pitchFamily="18" charset="-120"/>
              </a:rPr>
              <a:t>Hear the good news of Christmas day.</a:t>
            </a:r>
            <a:br>
              <a:rPr lang="en-US" altLang="zh-TW" sz="4200" b="1" dirty="0">
                <a:ea typeface="PMingLiU" panose="02020500000000000000" pitchFamily="18" charset="-120"/>
              </a:rPr>
            </a:br>
            <a:r>
              <a:rPr lang="en-US" altLang="zh-TW" sz="4200" b="1" dirty="0">
                <a:ea typeface="PMingLiU" panose="02020500000000000000" pitchFamily="18" charset="-120"/>
              </a:rPr>
              <a:t>Hear the good news of Christmas day.</a:t>
            </a:r>
            <a:br>
              <a:rPr lang="en-US" altLang="zh-TW" sz="4200" b="1" dirty="0">
                <a:ea typeface="PMingLiU" panose="02020500000000000000" pitchFamily="18" charset="-120"/>
              </a:rPr>
            </a:br>
            <a:r>
              <a:rPr lang="zh-TW" altLang="en-US" sz="4200" b="1" dirty="0">
                <a:ea typeface="標楷體" panose="03000509000000000000" pitchFamily="65" charset="-120"/>
              </a:rPr>
              <a:t>來聽聖誕的好消息</a:t>
            </a:r>
            <a:br>
              <a:rPr lang="zh-TW" altLang="en-US" sz="4200" b="1" dirty="0">
                <a:ea typeface="標楷體" panose="03000509000000000000" pitchFamily="65" charset="-120"/>
              </a:rPr>
            </a:br>
            <a:r>
              <a:rPr lang="zh-TW" altLang="en-US" sz="4200" b="1" dirty="0">
                <a:ea typeface="標楷體" panose="03000509000000000000" pitchFamily="65" charset="-120"/>
              </a:rPr>
              <a:t>來聽聖誕的好消息</a:t>
            </a:r>
            <a:br>
              <a:rPr lang="zh-TW" altLang="en-US" sz="4200" b="1" dirty="0">
                <a:ea typeface="標楷體" panose="03000509000000000000" pitchFamily="65" charset="-120"/>
              </a:rPr>
            </a:br>
            <a:r>
              <a:rPr lang="zh-TW" altLang="en-US" sz="4200" b="1" dirty="0">
                <a:ea typeface="標楷體" panose="03000509000000000000" pitchFamily="65" charset="-120"/>
              </a:rPr>
              <a:t>來聽聖誕的好消息</a:t>
            </a:r>
            <a:endParaRPr lang="en-US" sz="4200" b="1" dirty="0"/>
          </a:p>
        </p:txBody>
      </p:sp>
    </p:spTree>
    <p:extLst>
      <p:ext uri="{BB962C8B-B14F-4D97-AF65-F5344CB8AC3E}">
        <p14:creationId xmlns:p14="http://schemas.microsoft.com/office/powerpoint/2010/main" val="23257503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562CA77-730F-4E26-9224-501916DAA0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304800"/>
            <a:ext cx="4800600" cy="3944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CEE4BD5-C3B1-4EE1-8E89-AD0DD88655D3}"/>
              </a:ext>
            </a:extLst>
          </p:cNvPr>
          <p:cNvSpPr/>
          <p:nvPr/>
        </p:nvSpPr>
        <p:spPr>
          <a:xfrm>
            <a:off x="2286000" y="4648200"/>
            <a:ext cx="4342022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Child of Promise</a:t>
            </a:r>
          </a:p>
          <a:p>
            <a:pPr algn="ctr"/>
            <a:r>
              <a:rPr lang="zh-TW" altLang="en-US" sz="45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  <a:cs typeface="Times New Roman" panose="02020603050405020304" pitchFamily="18" charset="0"/>
              </a:rPr>
              <a:t>應允的</a:t>
            </a:r>
            <a:r>
              <a:rPr lang="zh-TW" altLang="en-US" sz="4500" b="1" dirty="0">
                <a:solidFill>
                  <a:srgbClr val="000000"/>
                </a:solidFill>
                <a:latin typeface="DFKai-SB" panose="03000509000000000000" pitchFamily="65" charset="-120"/>
                <a:ea typeface="DFKai-SB" panose="03000509000000000000" pitchFamily="65" charset="-120"/>
                <a:cs typeface="PMingLiU" panose="02020500000000000000" pitchFamily="18" charset="-120"/>
              </a:rPr>
              <a:t>嬰兒</a:t>
            </a:r>
            <a:endParaRPr lang="en-US" sz="45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641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BD4DA5D7-A0DD-489B-992A-7EED268E7892}"/>
              </a:ext>
            </a:extLst>
          </p:cNvPr>
          <p:cNvSpPr/>
          <p:nvPr/>
        </p:nvSpPr>
        <p:spPr>
          <a:xfrm>
            <a:off x="533400" y="228599"/>
            <a:ext cx="8534400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4000" b="1" dirty="0">
                <a:ea typeface="PMingLiU" panose="02020500000000000000" pitchFamily="18" charset="-120"/>
              </a:rPr>
              <a:t>Narrator: “And there were shepherds living out in the fields nearby. An angel of the Lord appeared to them, and the glory of the Lord shone around them, they became terrified.</a:t>
            </a:r>
          </a:p>
          <a:p>
            <a:r>
              <a:rPr lang="zh-TW" altLang="en-US" sz="4400" b="1" dirty="0">
                <a:latin typeface="DFKai-SB" panose="03000509000000000000" pitchFamily="65" charset="-120"/>
                <a:ea typeface="DFKai-SB" panose="03000509000000000000" pitchFamily="65" charset="-120"/>
              </a:rPr>
              <a:t>彼那方有顧羊者住佇曠野，暝時守更顧他們之羊群，主的天使</a:t>
            </a:r>
            <a:r>
              <a:rPr lang="en-US" altLang="en-US" sz="4400" b="1" dirty="0" err="1">
                <a:latin typeface="DFKai-SB" panose="03000509000000000000" pitchFamily="65" charset="-120"/>
                <a:ea typeface="DFKai-SB" panose="03000509000000000000" pitchFamily="65" charset="-120"/>
              </a:rPr>
              <a:t>倚近</a:t>
            </a:r>
            <a:r>
              <a:rPr lang="zh-TW" altLang="en-US" sz="4400" b="1" dirty="0">
                <a:latin typeface="DFKai-SB" panose="03000509000000000000" pitchFamily="65" charset="-120"/>
                <a:ea typeface="DFKai-SB" panose="03000509000000000000" pitchFamily="65" charset="-120"/>
              </a:rPr>
              <a:t>他們之身邊，主之榮光圍櫐照他們，顧羊者真驚惶。</a:t>
            </a:r>
            <a:endParaRPr lang="en-US" altLang="en-US" sz="4400" b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xmlns="" id="{4E8871FC-9F98-4828-83FA-FCE122BB5A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5151"/>
            <a:ext cx="65" cy="34689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22218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B832113-6BAE-48B4-BD7A-B7D32A4929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89" r="35455"/>
          <a:stretch/>
        </p:blipFill>
        <p:spPr>
          <a:xfrm>
            <a:off x="0" y="4312752"/>
            <a:ext cx="2209800" cy="254524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9CDC5F4-D505-426E-91F8-9251761BC6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89" r="35455"/>
          <a:stretch/>
        </p:blipFill>
        <p:spPr>
          <a:xfrm flipH="1">
            <a:off x="6934200" y="4344565"/>
            <a:ext cx="2209800" cy="2545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6883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F84B66FE-8F80-4056-84E6-76378E331132}"/>
              </a:ext>
            </a:extLst>
          </p:cNvPr>
          <p:cNvSpPr/>
          <p:nvPr/>
        </p:nvSpPr>
        <p:spPr>
          <a:xfrm>
            <a:off x="685800" y="152400"/>
            <a:ext cx="8305800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700" b="1" dirty="0">
                <a:solidFill>
                  <a:prstClr val="black"/>
                </a:solidFill>
                <a:ea typeface="標楷體" panose="03000509000000000000" pitchFamily="65" charset="-120"/>
              </a:rPr>
              <a:t>Narrator: “For unto us a child is born, unto us a son is giving; and the government shall be upon His shoulders and His name shall be called Wonderful Counselor, the mighty God, the everlasting father, The Prince of Peace.”</a:t>
            </a:r>
            <a:r>
              <a:rPr lang="en-US" altLang="zh-TW" sz="3800" b="1" dirty="0">
                <a:solidFill>
                  <a:prstClr val="black"/>
                </a:solidFill>
                <a:ea typeface="標楷體" panose="03000509000000000000" pitchFamily="65" charset="-120"/>
              </a:rPr>
              <a:t/>
            </a:r>
            <a:br>
              <a:rPr lang="en-US" altLang="zh-TW" sz="3800" b="1" dirty="0">
                <a:solidFill>
                  <a:prstClr val="black"/>
                </a:solidFill>
                <a:ea typeface="標楷體" panose="03000509000000000000" pitchFamily="65" charset="-120"/>
              </a:rPr>
            </a:br>
            <a:r>
              <a:rPr lang="en-US" altLang="zh-TW" sz="4000" b="1" dirty="0">
                <a:solidFill>
                  <a:prstClr val="black"/>
                </a:solidFill>
                <a:ea typeface="標楷體" panose="03000509000000000000" pitchFamily="65" charset="-120"/>
              </a:rPr>
              <a:t> </a:t>
            </a:r>
            <a:r>
              <a:rPr lang="en-US" altLang="zh-TW" sz="4600" b="1" dirty="0">
                <a:solidFill>
                  <a:prstClr val="black"/>
                </a:solidFill>
                <a:ea typeface="標楷體" panose="03000509000000000000" pitchFamily="65" charset="-120"/>
              </a:rPr>
              <a:t>“</a:t>
            </a:r>
            <a:r>
              <a:rPr lang="zh-TW" altLang="en-US" sz="4600" b="1" dirty="0">
                <a:solidFill>
                  <a:prstClr val="black"/>
                </a:solidFill>
                <a:ea typeface="標楷體" panose="03000509000000000000" pitchFamily="65" charset="-120"/>
              </a:rPr>
              <a:t>因為有一個嬰仔為咱來出世，</a:t>
            </a:r>
            <a:r>
              <a:rPr lang="zh-TW" altLang="en-US" sz="4600" b="1" dirty="0">
                <a:solidFill>
                  <a:prstClr val="black"/>
                </a:solidFill>
              </a:rPr>
              <a:t/>
            </a:r>
            <a:br>
              <a:rPr lang="zh-TW" altLang="en-US" sz="4600" b="1" dirty="0">
                <a:solidFill>
                  <a:prstClr val="black"/>
                </a:solidFill>
              </a:rPr>
            </a:br>
            <a:r>
              <a:rPr lang="zh-TW" altLang="en-US" sz="4600" b="1" dirty="0">
                <a:solidFill>
                  <a:prstClr val="black"/>
                </a:solidFill>
                <a:ea typeface="標楷體" panose="03000509000000000000" pitchFamily="65" charset="-120"/>
              </a:rPr>
              <a:t>祂欲負擔國政，祂的名欲稱做</a:t>
            </a:r>
            <a:br>
              <a:rPr lang="zh-TW" altLang="en-US" sz="4600" b="1" dirty="0">
                <a:solidFill>
                  <a:prstClr val="black"/>
                </a:solidFill>
                <a:ea typeface="標楷體" panose="03000509000000000000" pitchFamily="65" charset="-120"/>
              </a:rPr>
            </a:br>
            <a:r>
              <a:rPr lang="zh-TW" altLang="en-US" sz="4600" b="1" dirty="0">
                <a:solidFill>
                  <a:prstClr val="black"/>
                </a:solidFill>
                <a:ea typeface="標楷體" panose="03000509000000000000" pitchFamily="65" charset="-120"/>
              </a:rPr>
              <a:t>奇妙謀士，全能的上帝，</a:t>
            </a:r>
            <a:br>
              <a:rPr lang="zh-TW" altLang="en-US" sz="4600" b="1" dirty="0">
                <a:solidFill>
                  <a:prstClr val="black"/>
                </a:solidFill>
                <a:ea typeface="標楷體" panose="03000509000000000000" pitchFamily="65" charset="-120"/>
              </a:rPr>
            </a:br>
            <a:r>
              <a:rPr lang="zh-TW" altLang="en-US" sz="4600" b="1" dirty="0">
                <a:solidFill>
                  <a:prstClr val="black"/>
                </a:solidFill>
                <a:ea typeface="標楷體" panose="03000509000000000000" pitchFamily="65" charset="-120"/>
              </a:rPr>
              <a:t>永遠佇啲的父，和平的人君</a:t>
            </a:r>
            <a:r>
              <a:rPr lang="zh-TW" altLang="en-US" sz="4600" b="1" dirty="0">
                <a:solidFill>
                  <a:prstClr val="black"/>
                </a:solidFill>
              </a:rPr>
              <a:t>。”</a:t>
            </a:r>
            <a:endParaRPr lang="en-US" sz="4600" dirty="0">
              <a:solidFill>
                <a:prstClr val="black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2069B09-1ABF-4675-BB46-9F98DCA96B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28990"/>
          <a:stretch/>
        </p:blipFill>
        <p:spPr>
          <a:xfrm flipH="1">
            <a:off x="7005827" y="4671875"/>
            <a:ext cx="2135954" cy="21876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D4E375E-348C-441A-90DE-334F6FFC6F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28990"/>
          <a:stretch/>
        </p:blipFill>
        <p:spPr>
          <a:xfrm>
            <a:off x="0" y="4671875"/>
            <a:ext cx="2135954" cy="2187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9749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53A2FBA1-5488-4FF2-A5F1-90B9AA59A9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10" name="Rectangle 2">
            <a:extLst>
              <a:ext uri="{FF2B5EF4-FFF2-40B4-BE49-F238E27FC236}">
                <a16:creationId xmlns:a16="http://schemas.microsoft.com/office/drawing/2014/main" xmlns="" id="{6CB70B39-D995-4F51-B5BF-C9A45E27B62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828800" y="429108"/>
            <a:ext cx="6858739" cy="613706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Child of promise, </a:t>
            </a:r>
          </a:p>
          <a:p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Lord of all, </a:t>
            </a:r>
          </a:p>
          <a:p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quietly sleeping </a:t>
            </a:r>
          </a:p>
          <a:p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a bed of straw.</a:t>
            </a:r>
          </a:p>
          <a:p>
            <a:pPr marL="0" marR="0" lvl="0" indent="0" defTabSz="914400" rtl="0" eaLnBrk="0" fontAlgn="base" latinLnBrk="0" hangingPunct="0">
              <a:lnSpc>
                <a:spcPts val="6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4800" b="1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FKai-SB" panose="03000509000000000000" pitchFamily="65" charset="-120"/>
                <a:ea typeface="DFKai-SB" panose="03000509000000000000" pitchFamily="65" charset="-120"/>
                <a:cs typeface="Times New Roman" panose="02020603050405020304" pitchFamily="18" charset="0"/>
              </a:rPr>
              <a:t>應允的</a:t>
            </a:r>
            <a:r>
              <a:rPr lang="zh-TW" altLang="en-US" sz="4800" b="1" dirty="0">
                <a:solidFill>
                  <a:srgbClr val="000000"/>
                </a:solidFill>
                <a:latin typeface="DFKai-SB" panose="03000509000000000000" pitchFamily="65" charset="-120"/>
                <a:ea typeface="DFKai-SB" panose="03000509000000000000" pitchFamily="65" charset="-120"/>
                <a:cs typeface="PMingLiU" panose="02020500000000000000" pitchFamily="18" charset="-120"/>
              </a:rPr>
              <a:t>嬰兒，</a:t>
            </a:r>
            <a:endParaRPr lang="en-US" altLang="zh-TW" sz="4800" b="1" dirty="0">
              <a:solidFill>
                <a:srgbClr val="000000"/>
              </a:solidFill>
              <a:latin typeface="DFKai-SB" panose="03000509000000000000" pitchFamily="65" charset="-120"/>
              <a:ea typeface="DFKai-SB" panose="03000509000000000000" pitchFamily="65" charset="-120"/>
              <a:cs typeface="PMingLiU" panose="02020500000000000000" pitchFamily="18" charset="-120"/>
            </a:endParaRPr>
          </a:p>
          <a:p>
            <a:pPr marL="0" marR="0" lvl="0" indent="0" defTabSz="914400" rtl="0" eaLnBrk="0" fontAlgn="base" latinLnBrk="0" hangingPunct="0">
              <a:lnSpc>
                <a:spcPts val="6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sz="4800" b="1" dirty="0">
                <a:solidFill>
                  <a:srgbClr val="000000"/>
                </a:solidFill>
                <a:latin typeface="DFKai-SB" panose="03000509000000000000" pitchFamily="65" charset="-120"/>
                <a:ea typeface="DFKai-SB" panose="03000509000000000000" pitchFamily="65" charset="-120"/>
                <a:cs typeface="PMingLiU" panose="02020500000000000000" pitchFamily="18" charset="-120"/>
              </a:rPr>
              <a:t>萬王之王，</a:t>
            </a:r>
            <a:endParaRPr lang="en-US" altLang="zh-TW" sz="4800" b="1" dirty="0">
              <a:solidFill>
                <a:srgbClr val="000000"/>
              </a:solidFill>
              <a:latin typeface="DFKai-SB" panose="03000509000000000000" pitchFamily="65" charset="-120"/>
              <a:ea typeface="DFKai-SB" panose="03000509000000000000" pitchFamily="65" charset="-120"/>
              <a:cs typeface="PMingLiU" panose="02020500000000000000" pitchFamily="18" charset="-120"/>
            </a:endParaRPr>
          </a:p>
          <a:p>
            <a:pPr marL="0" marR="0" lvl="0" indent="0" defTabSz="914400" rtl="0" eaLnBrk="0" fontAlgn="base" latinLnBrk="0" hangingPunct="0">
              <a:lnSpc>
                <a:spcPts val="6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sz="4800" b="1" dirty="0">
                <a:solidFill>
                  <a:srgbClr val="000000"/>
                </a:solidFill>
                <a:latin typeface="DFKai-SB" panose="03000509000000000000" pitchFamily="65" charset="-120"/>
                <a:ea typeface="DFKai-SB" panose="03000509000000000000" pitchFamily="65" charset="-120"/>
                <a:cs typeface="PMingLiU" panose="02020500000000000000" pitchFamily="18" charset="-120"/>
              </a:rPr>
              <a:t>祂安靜好睏在馬廄槽內</a:t>
            </a:r>
            <a:r>
              <a:rPr lang="zh-TW" altLang="en-US" sz="48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 </a:t>
            </a:r>
            <a:endParaRPr kumimoji="0" lang="en-US" altLang="zh-TW" sz="4800" b="1" i="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DFKai-SB" panose="03000509000000000000" pitchFamily="65" charset="-120"/>
              <a:ea typeface="DFKai-SB" panose="03000509000000000000" pitchFamily="65" charset="-120"/>
              <a:cs typeface="PMingLiU" panose="02020500000000000000" pitchFamily="18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xmlns="" id="{E37673BE-45E1-4ACD-9E29-3E71C44397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1660" y="3949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TW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55542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47BD3A7-3C35-47E6-A394-E3B6804FA4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2BEC972F-4DBC-4F97-925C-27FBF6BFBF14}"/>
              </a:ext>
            </a:extLst>
          </p:cNvPr>
          <p:cNvSpPr/>
          <p:nvPr/>
        </p:nvSpPr>
        <p:spPr>
          <a:xfrm>
            <a:off x="1600200" y="533400"/>
            <a:ext cx="7543800" cy="53707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6300"/>
              </a:lnSpc>
            </a:pP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Angels in heaven rejoice </a:t>
            </a:r>
          </a:p>
          <a:p>
            <a:pPr algn="ctr">
              <a:lnSpc>
                <a:spcPts val="6300"/>
              </a:lnSpc>
            </a:pP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give praise.</a:t>
            </a:r>
          </a:p>
          <a:p>
            <a:pPr algn="ctr">
              <a:lnSpc>
                <a:spcPts val="6300"/>
              </a:lnSpc>
            </a:pP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Sing, for the Savior </a:t>
            </a:r>
          </a:p>
          <a:p>
            <a:pPr algn="ctr">
              <a:lnSpc>
                <a:spcPts val="6300"/>
              </a:lnSpc>
            </a:pP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born this day!</a:t>
            </a:r>
          </a:p>
          <a:p>
            <a:pPr algn="ctr" eaLnBrk="0" fontAlgn="base" hangingPunct="0">
              <a:lnSpc>
                <a:spcPts val="6300"/>
              </a:lnSpc>
              <a:spcBef>
                <a:spcPts val="1200"/>
              </a:spcBef>
              <a:spcAft>
                <a:spcPct val="0"/>
              </a:spcAft>
            </a:pPr>
            <a:r>
              <a:rPr lang="zh-TW" altLang="en-US" sz="4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  <a:cs typeface="PMingLiU" panose="02020500000000000000" pitchFamily="18" charset="-120"/>
              </a:rPr>
              <a:t>天頂天使歡喜出聲讚美。</a:t>
            </a:r>
            <a:r>
              <a:rPr lang="zh-TW" altLang="en-US" sz="4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 </a:t>
            </a:r>
            <a:endParaRPr lang="en-US" altLang="zh-TW" sz="4800" b="1" dirty="0">
              <a:solidFill>
                <a:prstClr val="black"/>
              </a:solidFill>
              <a:latin typeface="DFKai-SB" panose="03000509000000000000" pitchFamily="65" charset="-12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ctr" eaLnBrk="0" fontAlgn="base" hangingPunct="0">
              <a:lnSpc>
                <a:spcPts val="6300"/>
              </a:lnSpc>
              <a:spcBef>
                <a:spcPct val="0"/>
              </a:spcBef>
              <a:spcAft>
                <a:spcPct val="0"/>
              </a:spcAft>
            </a:pPr>
            <a:r>
              <a:rPr lang="zh-TW" altLang="en-US" sz="4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  <a:cs typeface="Times New Roman" panose="02020603050405020304" pitchFamily="18" charset="0"/>
              </a:rPr>
              <a:t>吟詩，救主</a:t>
            </a:r>
            <a:r>
              <a:rPr lang="zh-TW" altLang="en-US" sz="4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  <a:cs typeface="Microsoft JhengHei" panose="020B0604030504040204" pitchFamily="34" charset="-120"/>
              </a:rPr>
              <a:t>佇</a:t>
            </a:r>
            <a:r>
              <a:rPr lang="zh-TW" altLang="en-US" sz="4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  <a:cs typeface="Times New Roman" panose="02020603050405020304" pitchFamily="18" charset="0"/>
              </a:rPr>
              <a:t>這日有出生！</a:t>
            </a:r>
          </a:p>
          <a:p>
            <a:endParaRPr lang="en-US" altLang="zh-TW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33663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0903EAD-C8B0-4587-B323-B27800A19B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" y="9616"/>
            <a:ext cx="3786499" cy="357178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949BFBB1-9DF7-4170-A314-CA96D8EB5638}"/>
              </a:ext>
            </a:extLst>
          </p:cNvPr>
          <p:cNvSpPr/>
          <p:nvPr/>
        </p:nvSpPr>
        <p:spPr>
          <a:xfrm>
            <a:off x="762000" y="625828"/>
            <a:ext cx="8458200" cy="56063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6200"/>
              </a:lnSpc>
            </a:pP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unto us </a:t>
            </a:r>
          </a:p>
          <a:p>
            <a:pPr algn="ctr">
              <a:lnSpc>
                <a:spcPts val="6200"/>
              </a:lnSpc>
            </a:pP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Child is born,</a:t>
            </a:r>
          </a:p>
          <a:p>
            <a:pPr algn="ctr">
              <a:lnSpc>
                <a:spcPts val="6200"/>
              </a:lnSpc>
            </a:pP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Prince of peace </a:t>
            </a:r>
          </a:p>
          <a:p>
            <a:pPr algn="ctr">
              <a:lnSpc>
                <a:spcPts val="6200"/>
              </a:lnSpc>
            </a:pP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Lord of lords.</a:t>
            </a:r>
          </a:p>
          <a:p>
            <a:pPr algn="ctr">
              <a:lnSpc>
                <a:spcPts val="6200"/>
              </a:lnSpc>
            </a:pPr>
            <a:endParaRPr lang="en-US" sz="4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6200"/>
              </a:lnSpc>
            </a:pPr>
            <a:r>
              <a:rPr lang="zh-TW" altLang="en-US" sz="4800" b="1" dirty="0">
                <a:solidFill>
                  <a:srgbClr val="000000"/>
                </a:solidFill>
                <a:latin typeface="DFKai-SB" panose="03000509000000000000" pitchFamily="65" charset="-120"/>
                <a:ea typeface="DFKai-SB" panose="03000509000000000000" pitchFamily="65" charset="-120"/>
                <a:cs typeface="Times New Roman" panose="02020603050405020304" pitchFamily="18" charset="0"/>
              </a:rPr>
              <a:t>為著咱一個囝仔誕生，</a:t>
            </a:r>
            <a:endParaRPr lang="en-US" sz="4800" b="1" dirty="0">
              <a:solidFill>
                <a:prstClr val="black"/>
              </a:solidFill>
              <a:latin typeface="DFKai-SB" panose="03000509000000000000" pitchFamily="65" charset="-12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ctr">
              <a:lnSpc>
                <a:spcPts val="6200"/>
              </a:lnSpc>
            </a:pPr>
            <a:r>
              <a:rPr lang="zh-TW" altLang="en-US" sz="4800" b="1" dirty="0">
                <a:solidFill>
                  <a:srgbClr val="000000"/>
                </a:solidFill>
                <a:latin typeface="DFKai-SB" panose="03000509000000000000" pitchFamily="65" charset="-120"/>
                <a:ea typeface="DFKai-SB" panose="03000509000000000000" pitchFamily="65" charset="-120"/>
                <a:cs typeface="Times New Roman" panose="02020603050405020304" pitchFamily="18" charset="0"/>
              </a:rPr>
              <a:t>和平君王萬主之主。</a:t>
            </a:r>
            <a:endParaRPr lang="en-US" sz="4800" b="1" dirty="0">
              <a:solidFill>
                <a:prstClr val="black"/>
              </a:solidFill>
              <a:latin typeface="DFKai-SB" panose="03000509000000000000" pitchFamily="65" charset="-12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31471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19ADE8A-E52C-4ECE-9FF0-3F1A64AD0B2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96" b="18752"/>
          <a:stretch/>
        </p:blipFill>
        <p:spPr>
          <a:xfrm>
            <a:off x="5907024" y="4977635"/>
            <a:ext cx="3236976" cy="187518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C3FC0FBE-8A9E-4044-8CDB-CC7557CDEC91}"/>
              </a:ext>
            </a:extLst>
          </p:cNvPr>
          <p:cNvSpPr/>
          <p:nvPr/>
        </p:nvSpPr>
        <p:spPr>
          <a:xfrm>
            <a:off x="76200" y="228600"/>
            <a:ext cx="90678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this night, a star burns bright, </a:t>
            </a:r>
          </a:p>
          <a:p>
            <a:pPr algn="ctr"/>
            <a:r>
              <a:rPr lang="en-US" sz="4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shining the way </a:t>
            </a:r>
          </a:p>
          <a:p>
            <a:pPr algn="ctr"/>
            <a:r>
              <a:rPr lang="en-US" sz="4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the Truth and the Life,</a:t>
            </a:r>
          </a:p>
          <a:p>
            <a:pPr algn="ctr"/>
            <a:r>
              <a:rPr lang="en-US" sz="4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shining the way </a:t>
            </a:r>
          </a:p>
          <a:p>
            <a:pPr algn="ctr"/>
            <a:r>
              <a:rPr lang="en-US" sz="4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the Truth and the Life!</a:t>
            </a:r>
            <a:endParaRPr lang="en-US" altLang="zh-TW" sz="4600" b="1" dirty="0">
              <a:solidFill>
                <a:srgbClr val="000000"/>
              </a:solidFill>
              <a:latin typeface="DFKai-SB" panose="03000509000000000000" pitchFamily="65" charset="-12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ctr"/>
            <a:r>
              <a:rPr lang="zh-TW" altLang="en-US" sz="4800" b="1" dirty="0">
                <a:solidFill>
                  <a:srgbClr val="000000"/>
                </a:solidFill>
                <a:latin typeface="DFKai-SB" panose="03000509000000000000" pitchFamily="65" charset="-120"/>
                <a:ea typeface="DFKai-SB" panose="03000509000000000000" pitchFamily="65" charset="-120"/>
                <a:cs typeface="Microsoft JhengHei" panose="020B0604030504040204" pitchFamily="34" charset="-120"/>
              </a:rPr>
              <a:t>佇</a:t>
            </a:r>
            <a:r>
              <a:rPr lang="zh-TW" altLang="en-US" sz="4800" b="1" dirty="0">
                <a:solidFill>
                  <a:srgbClr val="000000"/>
                </a:solidFill>
                <a:latin typeface="DFKai-SB" panose="03000509000000000000" pitchFamily="65" charset="-120"/>
                <a:ea typeface="DFKai-SB" panose="03000509000000000000" pitchFamily="65" charset="-120"/>
                <a:cs typeface="Times New Roman" panose="02020603050405020304" pitchFamily="18" charset="0"/>
              </a:rPr>
              <a:t>這暗冥，一顆星燦爛發光，</a:t>
            </a:r>
            <a:endParaRPr lang="en-US" sz="4800" b="1" dirty="0">
              <a:solidFill>
                <a:prstClr val="black"/>
              </a:solidFill>
              <a:latin typeface="DFKai-SB" panose="03000509000000000000" pitchFamily="65" charset="-12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ctr"/>
            <a:r>
              <a:rPr lang="zh-TW" altLang="en-US" sz="4800" b="1" dirty="0">
                <a:solidFill>
                  <a:srgbClr val="000000"/>
                </a:solidFill>
                <a:latin typeface="DFKai-SB" panose="03000509000000000000" pitchFamily="65" charset="-120"/>
                <a:ea typeface="DFKai-SB" panose="03000509000000000000" pitchFamily="65" charset="-120"/>
                <a:cs typeface="Times New Roman" panose="02020603050405020304" pitchFamily="18" charset="0"/>
              </a:rPr>
              <a:t>為真理和活命開闢道路</a:t>
            </a:r>
            <a:r>
              <a:rPr lang="en-US" altLang="zh-TW" sz="4800" b="1" dirty="0">
                <a:solidFill>
                  <a:srgbClr val="000000"/>
                </a:solidFill>
                <a:latin typeface="DFKai-SB" panose="03000509000000000000" pitchFamily="65" charset="-120"/>
                <a:ea typeface="DFKai-SB" panose="03000509000000000000" pitchFamily="65" charset="-120"/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zh-TW" altLang="en-US" sz="4800" b="1" dirty="0">
                <a:solidFill>
                  <a:srgbClr val="000000"/>
                </a:solidFill>
                <a:latin typeface="DFKai-SB" panose="03000509000000000000" pitchFamily="65" charset="-120"/>
                <a:ea typeface="DFKai-SB" panose="03000509000000000000" pitchFamily="65" charset="-120"/>
                <a:cs typeface="Times New Roman" panose="02020603050405020304" pitchFamily="18" charset="0"/>
              </a:rPr>
              <a:t>為真理和活命開闢道路</a:t>
            </a:r>
            <a:r>
              <a:rPr lang="en-US" altLang="zh-TW" sz="4800" b="1" dirty="0">
                <a:solidFill>
                  <a:srgbClr val="000000"/>
                </a:solidFill>
                <a:latin typeface="DFKai-SB" panose="03000509000000000000" pitchFamily="65" charset="-120"/>
                <a:ea typeface="DFKai-SB" panose="03000509000000000000" pitchFamily="65" charset="-120"/>
                <a:cs typeface="Times New Roman" panose="02020603050405020304" pitchFamily="18" charset="0"/>
              </a:rPr>
              <a:t>.</a:t>
            </a:r>
            <a:endParaRPr lang="en-US" sz="4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08042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6D20736D-93EF-4823-9AE1-4CD2E18A5E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352799"/>
            <a:ext cx="4038599" cy="355403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35D7912-B103-4998-8988-1F9FC10FBB2E}"/>
              </a:ext>
            </a:extLst>
          </p:cNvPr>
          <p:cNvSpPr/>
          <p:nvPr/>
        </p:nvSpPr>
        <p:spPr>
          <a:xfrm>
            <a:off x="1676400" y="25038"/>
            <a:ext cx="7467600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Child of wonder, </a:t>
            </a:r>
          </a:p>
          <a:p>
            <a:pPr algn="ctr"/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Hope of the earth, </a:t>
            </a:r>
            <a:endParaRPr lang="en-US" sz="4800" b="1" dirty="0">
              <a:solidFill>
                <a:prstClr val="black"/>
              </a:solidFill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algn="ctr"/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shepherds and magi </a:t>
            </a:r>
          </a:p>
          <a:p>
            <a:pPr algn="ctr"/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celebrate Your birth.</a:t>
            </a:r>
            <a:endParaRPr lang="en-US" sz="4800" b="1" dirty="0">
              <a:solidFill>
                <a:prstClr val="black"/>
              </a:solidFill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algn="ctr"/>
            <a:endParaRPr lang="en-US" altLang="zh-TW" sz="4800" b="1" dirty="0">
              <a:solidFill>
                <a:prstClr val="black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ctr"/>
            <a:r>
              <a:rPr lang="zh-TW" altLang="en-US" sz="4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奇蹟的囝仔，</a:t>
            </a:r>
            <a:endParaRPr lang="en-US" altLang="zh-TW" sz="4800" b="1" dirty="0">
              <a:solidFill>
                <a:prstClr val="black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ctr"/>
            <a:r>
              <a:rPr lang="zh-TW" altLang="en-US" sz="4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世界的希望，</a:t>
            </a:r>
            <a:endParaRPr lang="en-US" sz="4800" b="1" dirty="0">
              <a:solidFill>
                <a:prstClr val="black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ctr"/>
            <a:r>
              <a:rPr lang="zh-TW" altLang="en-US" sz="4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牧羊人和博士</a:t>
            </a:r>
            <a:endParaRPr lang="en-US" altLang="zh-TW" sz="4800" b="1" dirty="0">
              <a:solidFill>
                <a:prstClr val="black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ctr"/>
            <a:r>
              <a:rPr lang="zh-TW" altLang="en-US" sz="4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慶祝祢的出生</a:t>
            </a:r>
            <a:endParaRPr lang="en-US" sz="4800" b="1" dirty="0">
              <a:solidFill>
                <a:prstClr val="black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038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81A3782-4449-4DE9-A7D2-29615BF58A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8261"/>
          <a:stretch/>
        </p:blipFill>
        <p:spPr>
          <a:xfrm>
            <a:off x="0" y="3733800"/>
            <a:ext cx="3048000" cy="31242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1F0497D-CC98-4100-86F4-F85CA0580620}"/>
              </a:ext>
            </a:extLst>
          </p:cNvPr>
          <p:cNvSpPr/>
          <p:nvPr/>
        </p:nvSpPr>
        <p:spPr>
          <a:xfrm>
            <a:off x="1295400" y="228600"/>
            <a:ext cx="6858000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b="1" dirty="0">
              <a:solidFill>
                <a:prstClr val="black"/>
              </a:solidFill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algn="ctr"/>
            <a:r>
              <a:rPr lang="zh-TW" altLang="en-US" sz="4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天使為祢出聲頌揚讚美！</a:t>
            </a:r>
            <a:endParaRPr lang="en-US" sz="4800" b="1" dirty="0">
              <a:solidFill>
                <a:prstClr val="black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ctr"/>
            <a:r>
              <a:rPr lang="zh-TW" altLang="en-US" sz="4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祢帶來的恩典改變一切！</a:t>
            </a:r>
            <a:endParaRPr lang="en-US" sz="4800" b="1" dirty="0">
              <a:solidFill>
                <a:prstClr val="black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ctr"/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You are the reason the beautiful sing!</a:t>
            </a:r>
            <a:endParaRPr lang="en-US" sz="4800" b="1" dirty="0">
              <a:solidFill>
                <a:prstClr val="black"/>
              </a:solidFill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algn="ctr"/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ea typeface="PMingLiU" panose="02020500000000000000" pitchFamily="18" charset="-120"/>
              </a:rPr>
              <a:t>You bring the song</a:t>
            </a:r>
          </a:p>
          <a:p>
            <a:pPr algn="ctr"/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ea typeface="PMingLiU" panose="02020500000000000000" pitchFamily="18" charset="-120"/>
              </a:rPr>
              <a:t> that will change everything!</a:t>
            </a:r>
          </a:p>
        </p:txBody>
      </p:sp>
    </p:spTree>
    <p:extLst>
      <p:ext uri="{BB962C8B-B14F-4D97-AF65-F5344CB8AC3E}">
        <p14:creationId xmlns:p14="http://schemas.microsoft.com/office/powerpoint/2010/main" val="35701739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0903EAD-C8B0-4587-B323-B27800A19B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57501" y="0"/>
            <a:ext cx="3786499" cy="357178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949BFBB1-9DF7-4170-A314-CA96D8EB5638}"/>
              </a:ext>
            </a:extLst>
          </p:cNvPr>
          <p:cNvSpPr/>
          <p:nvPr/>
        </p:nvSpPr>
        <p:spPr>
          <a:xfrm>
            <a:off x="-228600" y="533400"/>
            <a:ext cx="8458200" cy="56063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6200"/>
              </a:lnSpc>
            </a:pP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unto us </a:t>
            </a:r>
          </a:p>
          <a:p>
            <a:pPr algn="ctr">
              <a:lnSpc>
                <a:spcPts val="6200"/>
              </a:lnSpc>
            </a:pP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Child is born,</a:t>
            </a:r>
          </a:p>
          <a:p>
            <a:pPr algn="ctr">
              <a:lnSpc>
                <a:spcPts val="6200"/>
              </a:lnSpc>
            </a:pP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Prince of peace </a:t>
            </a:r>
          </a:p>
          <a:p>
            <a:pPr algn="ctr">
              <a:lnSpc>
                <a:spcPts val="6200"/>
              </a:lnSpc>
            </a:pP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Lord of lords.</a:t>
            </a:r>
          </a:p>
          <a:p>
            <a:pPr algn="ctr">
              <a:lnSpc>
                <a:spcPts val="6200"/>
              </a:lnSpc>
            </a:pPr>
            <a:endParaRPr lang="en-US" sz="4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6200"/>
              </a:lnSpc>
            </a:pPr>
            <a:r>
              <a:rPr lang="zh-TW" altLang="en-US" sz="4800" b="1" dirty="0">
                <a:solidFill>
                  <a:srgbClr val="000000"/>
                </a:solidFill>
                <a:latin typeface="DFKai-SB" panose="03000509000000000000" pitchFamily="65" charset="-120"/>
                <a:ea typeface="DFKai-SB" panose="03000509000000000000" pitchFamily="65" charset="-120"/>
                <a:cs typeface="Times New Roman" panose="02020603050405020304" pitchFamily="18" charset="0"/>
              </a:rPr>
              <a:t>為著咱一個囝仔誕生，</a:t>
            </a:r>
            <a:endParaRPr lang="en-US" sz="4800" b="1" dirty="0">
              <a:solidFill>
                <a:prstClr val="black"/>
              </a:solidFill>
              <a:latin typeface="DFKai-SB" panose="03000509000000000000" pitchFamily="65" charset="-12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ctr">
              <a:lnSpc>
                <a:spcPts val="6200"/>
              </a:lnSpc>
            </a:pPr>
            <a:r>
              <a:rPr lang="zh-TW" altLang="en-US" sz="4800" b="1" dirty="0">
                <a:solidFill>
                  <a:srgbClr val="000000"/>
                </a:solidFill>
                <a:latin typeface="DFKai-SB" panose="03000509000000000000" pitchFamily="65" charset="-120"/>
                <a:ea typeface="DFKai-SB" panose="03000509000000000000" pitchFamily="65" charset="-120"/>
                <a:cs typeface="Times New Roman" panose="02020603050405020304" pitchFamily="18" charset="0"/>
              </a:rPr>
              <a:t>和平君王萬主之主。</a:t>
            </a:r>
            <a:endParaRPr lang="en-US" sz="4800" b="1" dirty="0">
              <a:solidFill>
                <a:prstClr val="black"/>
              </a:solidFill>
              <a:latin typeface="DFKai-SB" panose="03000509000000000000" pitchFamily="65" charset="-12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01402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19ADE8A-E52C-4ECE-9FF0-3F1A64AD0B2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96" b="18752"/>
          <a:stretch/>
        </p:blipFill>
        <p:spPr>
          <a:xfrm>
            <a:off x="5907024" y="4977635"/>
            <a:ext cx="3236976" cy="187518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C3FC0FBE-8A9E-4044-8CDB-CC7557CDEC91}"/>
              </a:ext>
            </a:extLst>
          </p:cNvPr>
          <p:cNvSpPr/>
          <p:nvPr/>
        </p:nvSpPr>
        <p:spPr>
          <a:xfrm>
            <a:off x="76200" y="228600"/>
            <a:ext cx="90678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this night, a star burns bright, </a:t>
            </a:r>
          </a:p>
          <a:p>
            <a:pPr algn="ctr"/>
            <a:r>
              <a:rPr lang="en-US" sz="4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shining the way </a:t>
            </a:r>
          </a:p>
          <a:p>
            <a:pPr algn="ctr"/>
            <a:r>
              <a:rPr lang="en-US" sz="4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the Truth and the Life,</a:t>
            </a:r>
          </a:p>
          <a:p>
            <a:pPr algn="ctr"/>
            <a:r>
              <a:rPr lang="en-US" sz="4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shining the way </a:t>
            </a:r>
          </a:p>
          <a:p>
            <a:pPr algn="ctr"/>
            <a:r>
              <a:rPr lang="en-US" sz="4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the Truth and the Life!</a:t>
            </a:r>
            <a:endParaRPr lang="en-US" altLang="zh-TW" sz="4600" b="1" dirty="0">
              <a:solidFill>
                <a:srgbClr val="000000"/>
              </a:solidFill>
              <a:latin typeface="DFKai-SB" panose="03000509000000000000" pitchFamily="65" charset="-12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ctr"/>
            <a:r>
              <a:rPr lang="zh-TW" altLang="en-US" sz="4800" b="1" dirty="0">
                <a:solidFill>
                  <a:srgbClr val="000000"/>
                </a:solidFill>
                <a:latin typeface="DFKai-SB" panose="03000509000000000000" pitchFamily="65" charset="-120"/>
                <a:ea typeface="DFKai-SB" panose="03000509000000000000" pitchFamily="65" charset="-120"/>
                <a:cs typeface="Microsoft JhengHei" panose="020B0604030504040204" pitchFamily="34" charset="-120"/>
              </a:rPr>
              <a:t>佇</a:t>
            </a:r>
            <a:r>
              <a:rPr lang="zh-TW" altLang="en-US" sz="4800" b="1" dirty="0">
                <a:solidFill>
                  <a:srgbClr val="000000"/>
                </a:solidFill>
                <a:latin typeface="DFKai-SB" panose="03000509000000000000" pitchFamily="65" charset="-120"/>
                <a:ea typeface="DFKai-SB" panose="03000509000000000000" pitchFamily="65" charset="-120"/>
                <a:cs typeface="Times New Roman" panose="02020603050405020304" pitchFamily="18" charset="0"/>
              </a:rPr>
              <a:t>這暗冥，一顆星燦爛發光，</a:t>
            </a:r>
            <a:endParaRPr lang="en-US" sz="4800" b="1" dirty="0">
              <a:solidFill>
                <a:prstClr val="black"/>
              </a:solidFill>
              <a:latin typeface="DFKai-SB" panose="03000509000000000000" pitchFamily="65" charset="-12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ctr"/>
            <a:r>
              <a:rPr lang="zh-TW" altLang="en-US" sz="4800" b="1" dirty="0">
                <a:solidFill>
                  <a:srgbClr val="000000"/>
                </a:solidFill>
                <a:latin typeface="DFKai-SB" panose="03000509000000000000" pitchFamily="65" charset="-120"/>
                <a:ea typeface="DFKai-SB" panose="03000509000000000000" pitchFamily="65" charset="-120"/>
                <a:cs typeface="Times New Roman" panose="02020603050405020304" pitchFamily="18" charset="0"/>
              </a:rPr>
              <a:t>為真理和活命開闢道路</a:t>
            </a:r>
            <a:r>
              <a:rPr lang="en-US" altLang="zh-TW" sz="4800" b="1" dirty="0">
                <a:solidFill>
                  <a:srgbClr val="000000"/>
                </a:solidFill>
                <a:latin typeface="DFKai-SB" panose="03000509000000000000" pitchFamily="65" charset="-120"/>
                <a:ea typeface="DFKai-SB" panose="03000509000000000000" pitchFamily="65" charset="-120"/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zh-TW" altLang="en-US" sz="4800" b="1" dirty="0">
                <a:solidFill>
                  <a:srgbClr val="000000"/>
                </a:solidFill>
                <a:latin typeface="DFKai-SB" panose="03000509000000000000" pitchFamily="65" charset="-120"/>
                <a:ea typeface="DFKai-SB" panose="03000509000000000000" pitchFamily="65" charset="-120"/>
                <a:cs typeface="Times New Roman" panose="02020603050405020304" pitchFamily="18" charset="0"/>
              </a:rPr>
              <a:t>為真理和活命開闢道路</a:t>
            </a:r>
            <a:r>
              <a:rPr lang="en-US" altLang="zh-TW" sz="4800" b="1" dirty="0">
                <a:solidFill>
                  <a:srgbClr val="000000"/>
                </a:solidFill>
                <a:latin typeface="DFKai-SB" panose="03000509000000000000" pitchFamily="65" charset="-120"/>
                <a:ea typeface="DFKai-SB" panose="03000509000000000000" pitchFamily="65" charset="-120"/>
                <a:cs typeface="Times New Roman" panose="02020603050405020304" pitchFamily="18" charset="0"/>
              </a:rPr>
              <a:t>.</a:t>
            </a:r>
            <a:endParaRPr lang="en-US" sz="4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47859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0903EAD-C8B0-4587-B323-B27800A19B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07358" y="3178859"/>
            <a:ext cx="3786499" cy="357178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949BFBB1-9DF7-4170-A314-CA96D8EB5638}"/>
              </a:ext>
            </a:extLst>
          </p:cNvPr>
          <p:cNvSpPr/>
          <p:nvPr/>
        </p:nvSpPr>
        <p:spPr>
          <a:xfrm>
            <a:off x="533400" y="37730"/>
            <a:ext cx="8458200" cy="56063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6200"/>
              </a:lnSpc>
            </a:pP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unto us </a:t>
            </a:r>
          </a:p>
          <a:p>
            <a:pPr algn="ctr">
              <a:lnSpc>
                <a:spcPts val="6200"/>
              </a:lnSpc>
            </a:pP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Child is born,</a:t>
            </a:r>
          </a:p>
          <a:p>
            <a:pPr algn="ctr">
              <a:lnSpc>
                <a:spcPts val="6200"/>
              </a:lnSpc>
            </a:pP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Prince of peace </a:t>
            </a:r>
          </a:p>
          <a:p>
            <a:pPr algn="ctr">
              <a:lnSpc>
                <a:spcPts val="6200"/>
              </a:lnSpc>
            </a:pP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Lord of lords.</a:t>
            </a:r>
          </a:p>
          <a:p>
            <a:pPr algn="ctr">
              <a:lnSpc>
                <a:spcPts val="6200"/>
              </a:lnSpc>
            </a:pPr>
            <a:endParaRPr lang="en-US" sz="4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6200"/>
              </a:lnSpc>
            </a:pPr>
            <a:r>
              <a:rPr lang="zh-TW" altLang="en-US" sz="4800" b="1" dirty="0">
                <a:solidFill>
                  <a:srgbClr val="000000"/>
                </a:solidFill>
                <a:latin typeface="DFKai-SB" panose="03000509000000000000" pitchFamily="65" charset="-120"/>
                <a:ea typeface="DFKai-SB" panose="03000509000000000000" pitchFamily="65" charset="-120"/>
                <a:cs typeface="Times New Roman" panose="02020603050405020304" pitchFamily="18" charset="0"/>
              </a:rPr>
              <a:t>為著咱一個囝仔誕生，</a:t>
            </a:r>
            <a:endParaRPr lang="en-US" sz="4800" b="1" dirty="0">
              <a:solidFill>
                <a:prstClr val="black"/>
              </a:solidFill>
              <a:latin typeface="DFKai-SB" panose="03000509000000000000" pitchFamily="65" charset="-12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ctr">
              <a:lnSpc>
                <a:spcPts val="6200"/>
              </a:lnSpc>
            </a:pPr>
            <a:r>
              <a:rPr lang="zh-TW" altLang="en-US" sz="4800" b="1" dirty="0">
                <a:solidFill>
                  <a:srgbClr val="000000"/>
                </a:solidFill>
                <a:latin typeface="DFKai-SB" panose="03000509000000000000" pitchFamily="65" charset="-120"/>
                <a:ea typeface="DFKai-SB" panose="03000509000000000000" pitchFamily="65" charset="-120"/>
                <a:cs typeface="Times New Roman" panose="02020603050405020304" pitchFamily="18" charset="0"/>
              </a:rPr>
              <a:t>和平君王萬主之主。</a:t>
            </a:r>
            <a:endParaRPr lang="en-US" sz="4800" b="1" dirty="0">
              <a:solidFill>
                <a:prstClr val="black"/>
              </a:solidFill>
              <a:latin typeface="DFKai-SB" panose="03000509000000000000" pitchFamily="65" charset="-12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97233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85536267-6529-4F1D-A25F-76CF5F9F37B0}"/>
              </a:ext>
            </a:extLst>
          </p:cNvPr>
          <p:cNvSpPr/>
          <p:nvPr/>
        </p:nvSpPr>
        <p:spPr>
          <a:xfrm>
            <a:off x="685800" y="304800"/>
            <a:ext cx="8458200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4000" b="1" dirty="0">
                <a:ea typeface="PMingLiU" panose="02020500000000000000" pitchFamily="18" charset="-120"/>
              </a:rPr>
              <a:t>And the angel said. “ Do not be afraid; I bring you good news of great joy that will be for all the people. Today in the city of David a Savior has been born for you. He is Christ the Lord.”</a:t>
            </a:r>
          </a:p>
          <a:p>
            <a:r>
              <a:rPr lang="zh-TW" altLang="en-US" sz="4400" b="1">
                <a:ea typeface="標楷體" panose="03000509000000000000" pitchFamily="65" charset="-120"/>
              </a:rPr>
              <a:t>天使對</a:t>
            </a:r>
            <a:r>
              <a:rPr lang="zh-TW" altLang="en-US" sz="4400" b="1" dirty="0">
                <a:ea typeface="標楷體" panose="03000509000000000000" pitchFamily="65" charset="-120"/>
              </a:rPr>
              <a:t>他們說“不免驚，我報恁</a:t>
            </a:r>
          </a:p>
          <a:p>
            <a:r>
              <a:rPr lang="zh-TW" altLang="en-US" sz="4400" b="1" dirty="0">
                <a:ea typeface="標楷體" panose="03000509000000000000" pitchFamily="65" charset="-120"/>
              </a:rPr>
              <a:t>大歡喜的好消息互百姓攏有份，</a:t>
            </a:r>
          </a:p>
          <a:p>
            <a:r>
              <a:rPr lang="zh-TW" altLang="en-US" sz="4400" b="1" dirty="0">
                <a:ea typeface="標楷體" panose="03000509000000000000" pitchFamily="65" charset="-120"/>
              </a:rPr>
              <a:t>因為今仔日佇大衛的城裏為</a:t>
            </a:r>
          </a:p>
          <a:p>
            <a:r>
              <a:rPr lang="zh-TW" altLang="en-US" sz="4400" b="1" dirty="0">
                <a:ea typeface="標楷體" panose="03000509000000000000" pitchFamily="65" charset="-120"/>
              </a:rPr>
              <a:t>恁生一個拯救的，就是主基督</a:t>
            </a:r>
            <a:r>
              <a:rPr lang="en-US" altLang="zh-TW" sz="4400" b="1" dirty="0">
                <a:ea typeface="PMingLiU" panose="02020500000000000000" pitchFamily="18" charset="-120"/>
              </a:rPr>
              <a:t>.” </a:t>
            </a:r>
            <a:r>
              <a:rPr lang="zh-TW" altLang="en-US" sz="4400" b="1" dirty="0">
                <a:ea typeface="PMingLiU" panose="02020500000000000000" pitchFamily="18" charset="-120"/>
              </a:rPr>
              <a:t>、</a:t>
            </a:r>
            <a:endParaRPr lang="en-US" sz="4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1D0B435-F321-46BD-A107-A7CA3E60F8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89" r="35455"/>
          <a:stretch/>
        </p:blipFill>
        <p:spPr>
          <a:xfrm flipH="1">
            <a:off x="6934200" y="4344565"/>
            <a:ext cx="2209800" cy="254524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40BB6F2-572C-497D-8DC4-25CC212E0A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89" r="35455"/>
          <a:stretch/>
        </p:blipFill>
        <p:spPr>
          <a:xfrm>
            <a:off x="0" y="4312752"/>
            <a:ext cx="2209800" cy="2545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594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19ADE8A-E52C-4ECE-9FF0-3F1A64AD0B2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96" b="18752"/>
          <a:stretch/>
        </p:blipFill>
        <p:spPr>
          <a:xfrm>
            <a:off x="5907024" y="4977635"/>
            <a:ext cx="3236976" cy="187518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C3FC0FBE-8A9E-4044-8CDB-CC7557CDEC91}"/>
              </a:ext>
            </a:extLst>
          </p:cNvPr>
          <p:cNvSpPr/>
          <p:nvPr/>
        </p:nvSpPr>
        <p:spPr>
          <a:xfrm>
            <a:off x="76200" y="228600"/>
            <a:ext cx="90678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this night, a star burns bright, </a:t>
            </a:r>
          </a:p>
          <a:p>
            <a:pPr algn="ctr"/>
            <a:r>
              <a:rPr lang="en-US" sz="4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shining the way </a:t>
            </a:r>
          </a:p>
          <a:p>
            <a:pPr algn="ctr"/>
            <a:r>
              <a:rPr lang="en-US" sz="4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the Truth and the Life,</a:t>
            </a:r>
          </a:p>
          <a:p>
            <a:pPr algn="ctr"/>
            <a:r>
              <a:rPr lang="en-US" sz="4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shining the way </a:t>
            </a:r>
          </a:p>
          <a:p>
            <a:pPr algn="ctr"/>
            <a:r>
              <a:rPr lang="en-US" sz="4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the Truth and the Life!</a:t>
            </a:r>
            <a:endParaRPr lang="en-US" altLang="zh-TW" sz="4600" b="1" dirty="0">
              <a:solidFill>
                <a:srgbClr val="000000"/>
              </a:solidFill>
              <a:latin typeface="DFKai-SB" panose="03000509000000000000" pitchFamily="65" charset="-12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ctr"/>
            <a:r>
              <a:rPr lang="zh-TW" altLang="en-US" sz="4800" b="1" dirty="0">
                <a:solidFill>
                  <a:srgbClr val="000000"/>
                </a:solidFill>
                <a:latin typeface="DFKai-SB" panose="03000509000000000000" pitchFamily="65" charset="-120"/>
                <a:ea typeface="DFKai-SB" panose="03000509000000000000" pitchFamily="65" charset="-120"/>
                <a:cs typeface="Microsoft JhengHei" panose="020B0604030504040204" pitchFamily="34" charset="-120"/>
              </a:rPr>
              <a:t>佇</a:t>
            </a:r>
            <a:r>
              <a:rPr lang="zh-TW" altLang="en-US" sz="4800" b="1" dirty="0">
                <a:solidFill>
                  <a:srgbClr val="000000"/>
                </a:solidFill>
                <a:latin typeface="DFKai-SB" panose="03000509000000000000" pitchFamily="65" charset="-120"/>
                <a:ea typeface="DFKai-SB" panose="03000509000000000000" pitchFamily="65" charset="-120"/>
                <a:cs typeface="Times New Roman" panose="02020603050405020304" pitchFamily="18" charset="0"/>
              </a:rPr>
              <a:t>這暗冥，一顆星燦爛發光，</a:t>
            </a:r>
            <a:endParaRPr lang="en-US" sz="4800" b="1" dirty="0">
              <a:solidFill>
                <a:prstClr val="black"/>
              </a:solidFill>
              <a:latin typeface="DFKai-SB" panose="03000509000000000000" pitchFamily="65" charset="-12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ctr"/>
            <a:r>
              <a:rPr lang="zh-TW" altLang="en-US" sz="4800" b="1" dirty="0">
                <a:solidFill>
                  <a:srgbClr val="000000"/>
                </a:solidFill>
                <a:latin typeface="DFKai-SB" panose="03000509000000000000" pitchFamily="65" charset="-120"/>
                <a:ea typeface="DFKai-SB" panose="03000509000000000000" pitchFamily="65" charset="-120"/>
                <a:cs typeface="Times New Roman" panose="02020603050405020304" pitchFamily="18" charset="0"/>
              </a:rPr>
              <a:t>為真理和活命開闢道路</a:t>
            </a:r>
            <a:r>
              <a:rPr lang="en-US" altLang="zh-TW" sz="4800" b="1" dirty="0">
                <a:solidFill>
                  <a:srgbClr val="000000"/>
                </a:solidFill>
                <a:latin typeface="DFKai-SB" panose="03000509000000000000" pitchFamily="65" charset="-120"/>
                <a:ea typeface="DFKai-SB" panose="03000509000000000000" pitchFamily="65" charset="-120"/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zh-TW" altLang="en-US" sz="4800" b="1" dirty="0">
                <a:solidFill>
                  <a:srgbClr val="000000"/>
                </a:solidFill>
                <a:latin typeface="DFKai-SB" panose="03000509000000000000" pitchFamily="65" charset="-120"/>
                <a:ea typeface="DFKai-SB" panose="03000509000000000000" pitchFamily="65" charset="-120"/>
                <a:cs typeface="Times New Roman" panose="02020603050405020304" pitchFamily="18" charset="0"/>
              </a:rPr>
              <a:t>為真理和活命開闢道路</a:t>
            </a:r>
            <a:r>
              <a:rPr lang="en-US" altLang="zh-TW" sz="4800" b="1" dirty="0">
                <a:solidFill>
                  <a:srgbClr val="000000"/>
                </a:solidFill>
                <a:latin typeface="DFKai-SB" panose="03000509000000000000" pitchFamily="65" charset="-120"/>
                <a:ea typeface="DFKai-SB" panose="03000509000000000000" pitchFamily="65" charset="-120"/>
                <a:cs typeface="Times New Roman" panose="02020603050405020304" pitchFamily="18" charset="0"/>
              </a:rPr>
              <a:t>.</a:t>
            </a:r>
            <a:endParaRPr lang="en-US" sz="4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78387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F2DE8E1-C7D4-44D4-8D76-5B392A4E40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52" t="11111" r="5438" b="777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E73DD6F-A574-42AE-8552-953008661DD5}"/>
              </a:ext>
            </a:extLst>
          </p:cNvPr>
          <p:cNvSpPr/>
          <p:nvPr/>
        </p:nvSpPr>
        <p:spPr>
          <a:xfrm>
            <a:off x="1219200" y="1066800"/>
            <a:ext cx="7162800" cy="440120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5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Christ,</a:t>
            </a:r>
          </a:p>
          <a:p>
            <a:pPr algn="ctr"/>
            <a:r>
              <a:rPr lang="en-US" sz="5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Truth and the Life, The Life</a:t>
            </a:r>
          </a:p>
          <a:p>
            <a:pPr algn="ctr"/>
            <a:endParaRPr lang="en-US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zh-TW" altLang="en-US" sz="5200" b="1" dirty="0">
                <a:solidFill>
                  <a:srgbClr val="000000"/>
                </a:solidFill>
                <a:latin typeface="DFKai-SB" panose="03000509000000000000" pitchFamily="65" charset="-120"/>
                <a:ea typeface="DFKai-SB" panose="03000509000000000000" pitchFamily="65" charset="-120"/>
                <a:cs typeface="Times New Roman" panose="02020603050405020304" pitchFamily="18" charset="0"/>
              </a:rPr>
              <a:t>基督，真理和活命，</a:t>
            </a:r>
            <a:endParaRPr lang="en-US" altLang="zh-TW" sz="5200" b="1" dirty="0">
              <a:solidFill>
                <a:srgbClr val="000000"/>
              </a:solidFill>
              <a:latin typeface="DFKai-SB" panose="03000509000000000000" pitchFamily="65" charset="-12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ctr"/>
            <a:r>
              <a:rPr lang="zh-TW" altLang="en-US" sz="5200" b="1" dirty="0">
                <a:solidFill>
                  <a:srgbClr val="000000"/>
                </a:solidFill>
                <a:latin typeface="DFKai-SB" panose="03000509000000000000" pitchFamily="65" charset="-120"/>
                <a:ea typeface="DFKai-SB" panose="03000509000000000000" pitchFamily="65" charset="-120"/>
                <a:cs typeface="Times New Roman" panose="02020603050405020304" pitchFamily="18" charset="0"/>
              </a:rPr>
              <a:t>活命</a:t>
            </a:r>
            <a:endParaRPr lang="en-US" sz="5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94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xmlns="" id="{830C1F73-89A0-4F71-9A28-0BDCEC132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C85B7-ED96-4208-9FBF-29243D2CABF5}" type="slidenum">
              <a:rPr lang="en-US" altLang="en-US"/>
              <a:pPr/>
              <a:t>4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B200664-35CF-4776-8F51-A6D019EDDA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6547" y="-303920"/>
            <a:ext cx="8563533" cy="9171373"/>
          </a:xfrm>
          <a:prstGeom prst="rect">
            <a:avLst/>
          </a:prstGeom>
        </p:spPr>
      </p:pic>
      <p:sp>
        <p:nvSpPr>
          <p:cNvPr id="86019" name="Rectangle 3">
            <a:extLst>
              <a:ext uri="{FF2B5EF4-FFF2-40B4-BE49-F238E27FC236}">
                <a16:creationId xmlns:a16="http://schemas.microsoft.com/office/drawing/2014/main" xmlns="" id="{D9ADD3C8-A576-4FF7-9A32-9DFD33F7A04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1812925"/>
            <a:ext cx="8534400" cy="4908550"/>
          </a:xfrm>
        </p:spPr>
        <p:txBody>
          <a:bodyPr>
            <a:normAutofit fontScale="90000"/>
          </a:bodyPr>
          <a:lstStyle/>
          <a:p>
            <a:r>
              <a:rPr lang="en-US" altLang="zh-TW" b="1" dirty="0">
                <a:ea typeface="PMingLiU" panose="02020500000000000000" pitchFamily="18" charset="-120"/>
              </a:rPr>
              <a:t/>
            </a:r>
            <a:br>
              <a:rPr lang="en-US" altLang="zh-TW" b="1" dirty="0">
                <a:ea typeface="PMingLiU" panose="02020500000000000000" pitchFamily="18" charset="-120"/>
              </a:rPr>
            </a:br>
            <a:r>
              <a:rPr lang="en-US" altLang="zh-TW" sz="5300" b="1" dirty="0">
                <a:ea typeface="PMingLiU" panose="02020500000000000000" pitchFamily="18" charset="-120"/>
              </a:rPr>
              <a:t>Hear the good news, </a:t>
            </a:r>
            <a:br>
              <a:rPr lang="en-US" altLang="zh-TW" sz="5300" b="1" dirty="0">
                <a:ea typeface="PMingLiU" panose="02020500000000000000" pitchFamily="18" charset="-120"/>
              </a:rPr>
            </a:br>
            <a:r>
              <a:rPr lang="en-US" altLang="zh-TW" sz="5300" b="1" dirty="0">
                <a:ea typeface="PMingLiU" panose="02020500000000000000" pitchFamily="18" charset="-120"/>
              </a:rPr>
              <a:t>hear what the angels say.</a:t>
            </a:r>
            <a:br>
              <a:rPr lang="en-US" altLang="zh-TW" sz="5300" b="1" dirty="0">
                <a:ea typeface="PMingLiU" panose="02020500000000000000" pitchFamily="18" charset="-120"/>
              </a:rPr>
            </a:br>
            <a:r>
              <a:rPr lang="en-US" altLang="zh-TW" sz="5300" b="1" dirty="0">
                <a:ea typeface="PMingLiU" panose="02020500000000000000" pitchFamily="18" charset="-120"/>
              </a:rPr>
              <a:t>Hear the good news , </a:t>
            </a:r>
            <a:br>
              <a:rPr lang="en-US" altLang="zh-TW" sz="5300" b="1" dirty="0">
                <a:ea typeface="PMingLiU" panose="02020500000000000000" pitchFamily="18" charset="-120"/>
              </a:rPr>
            </a:br>
            <a:r>
              <a:rPr lang="en-US" altLang="zh-TW" sz="5300" b="1" dirty="0">
                <a:ea typeface="PMingLiU" panose="02020500000000000000" pitchFamily="18" charset="-120"/>
              </a:rPr>
              <a:t>the news of Christmas day.</a:t>
            </a:r>
            <a:br>
              <a:rPr lang="en-US" altLang="zh-TW" sz="5300" b="1" dirty="0">
                <a:ea typeface="PMingLiU" panose="02020500000000000000" pitchFamily="18" charset="-120"/>
              </a:rPr>
            </a:br>
            <a:r>
              <a:rPr lang="zh-TW" altLang="en-US" sz="5300" b="1" dirty="0">
                <a:ea typeface="標楷體" panose="03000509000000000000" pitchFamily="65" charset="-120"/>
              </a:rPr>
              <a:t>請恁來聽，天使的好消息，</a:t>
            </a:r>
            <a:br>
              <a:rPr lang="zh-TW" altLang="en-US" sz="5300" b="1" dirty="0">
                <a:ea typeface="標楷體" panose="03000509000000000000" pitchFamily="65" charset="-120"/>
              </a:rPr>
            </a:br>
            <a:r>
              <a:rPr lang="zh-TW" altLang="en-US" sz="5300" b="1" dirty="0">
                <a:ea typeface="標楷體" panose="03000509000000000000" pitchFamily="65" charset="-120"/>
              </a:rPr>
              <a:t>請恁來聽，聖誕的好消息</a:t>
            </a:r>
            <a:r>
              <a:rPr lang="zh-TW" altLang="en-US" b="1" dirty="0">
                <a:ea typeface="PMingLiU" panose="02020500000000000000" pitchFamily="18" charset="-120"/>
              </a:rPr>
              <a:t/>
            </a:r>
            <a:br>
              <a:rPr lang="zh-TW" altLang="en-US" b="1" dirty="0">
                <a:ea typeface="PMingLiU" panose="02020500000000000000" pitchFamily="18" charset="-120"/>
              </a:rPr>
            </a:br>
            <a:endParaRPr lang="en-US" altLang="en-US" b="1" dirty="0">
              <a:ea typeface="PMingLiU" panose="02020500000000000000" pitchFamily="18" charset="-12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8DBFE9D-5C18-41F4-ADE2-9899311616B1}"/>
              </a:ext>
            </a:extLst>
          </p:cNvPr>
          <p:cNvSpPr/>
          <p:nvPr/>
        </p:nvSpPr>
        <p:spPr>
          <a:xfrm>
            <a:off x="457200" y="1371600"/>
            <a:ext cx="8382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4800" b="1" dirty="0">
                <a:ea typeface="PMingLiU" panose="02020500000000000000" pitchFamily="18" charset="-120"/>
              </a:rPr>
              <a:t>Hear the good news, </a:t>
            </a:r>
            <a:br>
              <a:rPr lang="en-US" altLang="zh-TW" sz="4800" b="1" dirty="0">
                <a:ea typeface="PMingLiU" panose="02020500000000000000" pitchFamily="18" charset="-120"/>
              </a:rPr>
            </a:br>
            <a:r>
              <a:rPr lang="en-US" altLang="zh-TW" sz="4800" b="1" dirty="0">
                <a:ea typeface="PMingLiU" panose="02020500000000000000" pitchFamily="18" charset="-120"/>
              </a:rPr>
              <a:t>hear what the angels say.</a:t>
            </a:r>
            <a:br>
              <a:rPr lang="en-US" altLang="zh-TW" sz="4800" b="1" dirty="0">
                <a:ea typeface="PMingLiU" panose="02020500000000000000" pitchFamily="18" charset="-120"/>
              </a:rPr>
            </a:br>
            <a:r>
              <a:rPr lang="en-US" altLang="zh-TW" sz="4800" b="1" dirty="0">
                <a:ea typeface="PMingLiU" panose="02020500000000000000" pitchFamily="18" charset="-120"/>
              </a:rPr>
              <a:t>Hear the good news of  </a:t>
            </a:r>
            <a:br>
              <a:rPr lang="en-US" altLang="zh-TW" sz="4800" b="1" dirty="0">
                <a:ea typeface="PMingLiU" panose="02020500000000000000" pitchFamily="18" charset="-120"/>
              </a:rPr>
            </a:br>
            <a:r>
              <a:rPr lang="en-US" altLang="zh-TW" sz="4800" b="1" dirty="0">
                <a:ea typeface="PMingLiU" panose="02020500000000000000" pitchFamily="18" charset="-120"/>
              </a:rPr>
              <a:t>Christmas day.</a:t>
            </a:r>
            <a:br>
              <a:rPr lang="en-US" altLang="zh-TW" sz="4800" b="1" dirty="0">
                <a:ea typeface="PMingLiU" panose="02020500000000000000" pitchFamily="18" charset="-120"/>
              </a:rPr>
            </a:br>
            <a:r>
              <a:rPr lang="zh-TW" altLang="en-US" sz="4800" b="1" dirty="0">
                <a:ea typeface="標楷體" panose="03000509000000000000" pitchFamily="65" charset="-120"/>
              </a:rPr>
              <a:t>請恁來聽，天使的好消息，</a:t>
            </a:r>
            <a:br>
              <a:rPr lang="zh-TW" altLang="en-US" sz="4800" b="1" dirty="0">
                <a:ea typeface="標楷體" panose="03000509000000000000" pitchFamily="65" charset="-120"/>
              </a:rPr>
            </a:br>
            <a:r>
              <a:rPr lang="zh-TW" altLang="en-US" sz="4800" b="1" dirty="0">
                <a:ea typeface="標楷體" panose="03000509000000000000" pitchFamily="65" charset="-120"/>
              </a:rPr>
              <a:t>來 聽 聖 誕 的 好 消 息</a:t>
            </a:r>
            <a:endParaRPr lang="en-US" sz="4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F4A0952-8D50-4975-830E-5703E179CD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6416" y="27373"/>
            <a:ext cx="2362200" cy="3983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1393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294D901-0702-4009-9DAC-772644B408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77"/>
          <a:stretch/>
        </p:blipFill>
        <p:spPr>
          <a:xfrm>
            <a:off x="32182" y="0"/>
            <a:ext cx="9067800" cy="293603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7C1B051-BB7E-43E3-99E5-323171779211}"/>
              </a:ext>
            </a:extLst>
          </p:cNvPr>
          <p:cNvSpPr/>
          <p:nvPr/>
        </p:nvSpPr>
        <p:spPr>
          <a:xfrm>
            <a:off x="38100" y="642561"/>
            <a:ext cx="9067800" cy="615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4200" b="1" dirty="0">
                <a:ea typeface="PMingLiU" panose="02020500000000000000" pitchFamily="18" charset="-120"/>
              </a:rPr>
              <a:t>“Glory to the God, glory to God, </a:t>
            </a:r>
            <a:br>
              <a:rPr lang="en-US" altLang="zh-TW" sz="4200" b="1" dirty="0">
                <a:ea typeface="PMingLiU" panose="02020500000000000000" pitchFamily="18" charset="-120"/>
              </a:rPr>
            </a:br>
            <a:r>
              <a:rPr lang="en-US" altLang="zh-TW" sz="4200" b="1" dirty="0">
                <a:ea typeface="PMingLiU" panose="02020500000000000000" pitchFamily="18" charset="-120"/>
              </a:rPr>
              <a:t>Glory to God in the highest.</a:t>
            </a:r>
            <a:br>
              <a:rPr lang="en-US" altLang="zh-TW" sz="4200" b="1" dirty="0">
                <a:ea typeface="PMingLiU" panose="02020500000000000000" pitchFamily="18" charset="-120"/>
              </a:rPr>
            </a:br>
            <a:r>
              <a:rPr lang="en-US" altLang="zh-TW" sz="4200" b="1" dirty="0">
                <a:ea typeface="PMingLiU" panose="02020500000000000000" pitchFamily="18" charset="-120"/>
              </a:rPr>
              <a:t>Peace and good will, </a:t>
            </a:r>
            <a:br>
              <a:rPr lang="en-US" altLang="zh-TW" sz="4200" b="1" dirty="0">
                <a:ea typeface="PMingLiU" panose="02020500000000000000" pitchFamily="18" charset="-120"/>
              </a:rPr>
            </a:br>
            <a:r>
              <a:rPr lang="en-US" altLang="zh-TW" sz="4200" b="1" dirty="0">
                <a:ea typeface="PMingLiU" panose="02020500000000000000" pitchFamily="18" charset="-120"/>
              </a:rPr>
              <a:t>peace and good will” </a:t>
            </a:r>
            <a:br>
              <a:rPr lang="en-US" altLang="zh-TW" sz="4200" b="1" dirty="0">
                <a:ea typeface="PMingLiU" panose="02020500000000000000" pitchFamily="18" charset="-120"/>
              </a:rPr>
            </a:br>
            <a:r>
              <a:rPr lang="en-US" altLang="zh-TW" sz="4200" b="1" dirty="0">
                <a:ea typeface="PMingLiU" panose="02020500000000000000" pitchFamily="18" charset="-120"/>
              </a:rPr>
              <a:t>Hear the good news of Christmas day.</a:t>
            </a:r>
            <a:br>
              <a:rPr lang="en-US" altLang="zh-TW" sz="4200" b="1" dirty="0">
                <a:ea typeface="PMingLiU" panose="02020500000000000000" pitchFamily="18" charset="-120"/>
              </a:rPr>
            </a:br>
            <a:r>
              <a:rPr lang="zh-TW" altLang="en-US" sz="4400" b="1" dirty="0">
                <a:ea typeface="標楷體" panose="03000509000000000000" pitchFamily="65" charset="-120"/>
              </a:rPr>
              <a:t>榮光上帝，榮光上帝，</a:t>
            </a:r>
            <a:br>
              <a:rPr lang="zh-TW" altLang="en-US" sz="4400" b="1" dirty="0">
                <a:ea typeface="標楷體" panose="03000509000000000000" pitchFamily="65" charset="-120"/>
              </a:rPr>
            </a:br>
            <a:r>
              <a:rPr lang="zh-TW" altLang="en-US" sz="4400" b="1" dirty="0">
                <a:ea typeface="標楷體" panose="03000509000000000000" pitchFamily="65" charset="-120"/>
              </a:rPr>
              <a:t>榮光歸至高的上帝</a:t>
            </a:r>
            <a:r>
              <a:rPr lang="zh-TW" altLang="en-US" sz="4400" b="1" dirty="0">
                <a:ea typeface="PMingLiU" panose="02020500000000000000" pitchFamily="18" charset="-120"/>
              </a:rPr>
              <a:t/>
            </a:r>
            <a:br>
              <a:rPr lang="zh-TW" altLang="en-US" sz="4400" b="1" dirty="0">
                <a:ea typeface="PMingLiU" panose="02020500000000000000" pitchFamily="18" charset="-120"/>
              </a:rPr>
            </a:br>
            <a:r>
              <a:rPr lang="zh-TW" altLang="en-US" sz="4400" b="1" dirty="0">
                <a:ea typeface="標楷體" panose="03000509000000000000" pitchFamily="65" charset="-120"/>
              </a:rPr>
              <a:t>喜樂和平，喜樂和平，</a:t>
            </a:r>
            <a:br>
              <a:rPr lang="zh-TW" altLang="en-US" sz="4400" b="1" dirty="0">
                <a:ea typeface="標楷體" panose="03000509000000000000" pitchFamily="65" charset="-120"/>
              </a:rPr>
            </a:br>
            <a:r>
              <a:rPr lang="zh-TW" altLang="en-US" sz="4400" b="1" dirty="0">
                <a:ea typeface="標楷體" panose="03000509000000000000" pitchFamily="65" charset="-120"/>
              </a:rPr>
              <a:t>來聽聖誕的好消息</a:t>
            </a:r>
            <a:r>
              <a:rPr lang="zh-TW" altLang="en-US" sz="4400" dirty="0">
                <a:ea typeface="PMingLiU" panose="02020500000000000000" pitchFamily="18" charset="-120"/>
              </a:rPr>
              <a:t>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6113774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20C40752-70B5-4423-9459-793636522228}"/>
              </a:ext>
            </a:extLst>
          </p:cNvPr>
          <p:cNvSpPr/>
          <p:nvPr/>
        </p:nvSpPr>
        <p:spPr>
          <a:xfrm>
            <a:off x="533400" y="289679"/>
            <a:ext cx="8077200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4800" b="1" dirty="0">
                <a:solidFill>
                  <a:srgbClr val="000066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Angels we have heard on high, Sweetly singing o’er the plains,</a:t>
            </a:r>
            <a:br>
              <a:rPr lang="en-US" altLang="zh-TW" sz="4800" b="1" dirty="0">
                <a:solidFill>
                  <a:srgbClr val="000066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</a:br>
            <a:r>
              <a:rPr lang="en-US" altLang="zh-TW" sz="4800" b="1" dirty="0">
                <a:solidFill>
                  <a:srgbClr val="000066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And the mountains in reply, Echo back their joyous strains</a:t>
            </a:r>
            <a:r>
              <a:rPr lang="en-US" altLang="zh-TW" sz="4800" b="1" dirty="0">
                <a:solidFill>
                  <a:schemeClr val="bg1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.</a:t>
            </a:r>
            <a:br>
              <a:rPr lang="en-US" altLang="zh-TW" sz="4800" b="1" dirty="0">
                <a:solidFill>
                  <a:schemeClr val="bg1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</a:br>
            <a:r>
              <a:rPr lang="zh-TW" altLang="en-US" sz="4800" b="1" dirty="0">
                <a:solidFill>
                  <a:srgbClr val="000000"/>
                </a:solidFill>
                <a:ea typeface="標楷體" panose="03000509000000000000" pitchFamily="65" charset="-120"/>
              </a:rPr>
              <a:t>阮 有 聽 天 使 歌 聲</a:t>
            </a:r>
            <a:br>
              <a:rPr lang="zh-TW" altLang="en-US" sz="4800" b="1" dirty="0">
                <a:solidFill>
                  <a:srgbClr val="000000"/>
                </a:solidFill>
                <a:ea typeface="標楷體" panose="03000509000000000000" pitchFamily="65" charset="-120"/>
              </a:rPr>
            </a:br>
            <a:r>
              <a:rPr lang="zh-TW" altLang="en-US" sz="4800" b="1" dirty="0">
                <a:solidFill>
                  <a:srgbClr val="000000"/>
                </a:solidFill>
                <a:ea typeface="標楷體" panose="03000509000000000000" pitchFamily="65" charset="-120"/>
              </a:rPr>
              <a:t>甜 蜜 歌 聲 透 天 城</a:t>
            </a:r>
            <a:r>
              <a:rPr lang="zh-TW" altLang="en-US" sz="4800" b="1" dirty="0">
                <a:solidFill>
                  <a:srgbClr val="000000"/>
                </a:solidFill>
                <a:ea typeface="PMingLiU" panose="02020500000000000000" pitchFamily="18" charset="-120"/>
              </a:rPr>
              <a:t/>
            </a:r>
            <a:br>
              <a:rPr lang="zh-TW" altLang="en-US" sz="4800" b="1" dirty="0">
                <a:solidFill>
                  <a:srgbClr val="000000"/>
                </a:solidFill>
                <a:ea typeface="PMingLiU" panose="02020500000000000000" pitchFamily="18" charset="-120"/>
              </a:rPr>
            </a:br>
            <a:r>
              <a:rPr lang="zh-TW" altLang="en-US" sz="4800" b="1" dirty="0">
                <a:solidFill>
                  <a:srgbClr val="000000"/>
                </a:solidFill>
                <a:ea typeface="標楷體" panose="03000509000000000000" pitchFamily="65" charset="-120"/>
              </a:rPr>
              <a:t>大 山 小 山 在 回 應</a:t>
            </a:r>
            <a:br>
              <a:rPr lang="zh-TW" altLang="en-US" sz="4800" b="1" dirty="0">
                <a:solidFill>
                  <a:srgbClr val="000000"/>
                </a:solidFill>
                <a:ea typeface="標楷體" panose="03000509000000000000" pitchFamily="65" charset="-120"/>
              </a:rPr>
            </a:br>
            <a:r>
              <a:rPr lang="zh-TW" altLang="en-US" sz="4800" b="1" dirty="0">
                <a:solidFill>
                  <a:srgbClr val="000000"/>
                </a:solidFill>
                <a:ea typeface="標楷體" panose="03000509000000000000" pitchFamily="65" charset="-120"/>
              </a:rPr>
              <a:t>歡 喜 音 韻 應 無 停</a:t>
            </a:r>
            <a:r>
              <a:rPr lang="zh-TW" altLang="en-US" b="1" dirty="0">
                <a:solidFill>
                  <a:schemeClr val="bg1"/>
                </a:solidFill>
                <a:ea typeface="PMingLiU" panose="02020500000000000000" pitchFamily="18" charset="-120"/>
              </a:rPr>
              <a:t/>
            </a:r>
            <a:br>
              <a:rPr lang="zh-TW" altLang="en-US" b="1" dirty="0">
                <a:solidFill>
                  <a:schemeClr val="bg1"/>
                </a:solidFill>
                <a:ea typeface="PMingLiU" panose="02020500000000000000" pitchFamily="18" charset="-120"/>
              </a:rPr>
            </a:b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44D70C78-81B4-479E-AD3D-05CAA92C7AB9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rgbClr val="C00000"/>
            </a:solidFill>
            <a:prstDash val="solid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3801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C3E0525-B196-4EE9-A72A-11F00C9267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017" b="27527"/>
          <a:stretch/>
        </p:blipFill>
        <p:spPr>
          <a:xfrm>
            <a:off x="4953000" y="5918"/>
            <a:ext cx="4200617" cy="441368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F558A4D-4F2C-4A62-8DB8-B840E93878F2}"/>
              </a:ext>
            </a:extLst>
          </p:cNvPr>
          <p:cNvSpPr/>
          <p:nvPr/>
        </p:nvSpPr>
        <p:spPr>
          <a:xfrm>
            <a:off x="228600" y="1828800"/>
            <a:ext cx="69342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4800" b="1" dirty="0">
                <a:ea typeface="PMingLiU" panose="02020500000000000000" pitchFamily="18" charset="-120"/>
              </a:rPr>
              <a:t>Gloria in excelsis Deo! </a:t>
            </a:r>
            <a:br>
              <a:rPr lang="en-US" altLang="zh-TW" sz="4800" b="1" dirty="0">
                <a:ea typeface="PMingLiU" panose="02020500000000000000" pitchFamily="18" charset="-120"/>
              </a:rPr>
            </a:br>
            <a:r>
              <a:rPr lang="en-US" altLang="zh-TW" sz="4800" b="1" dirty="0">
                <a:ea typeface="PMingLiU" panose="02020500000000000000" pitchFamily="18" charset="-120"/>
              </a:rPr>
              <a:t>Gloria in excelsis Deo!</a:t>
            </a:r>
            <a:br>
              <a:rPr lang="en-US" altLang="zh-TW" sz="4800" b="1" dirty="0">
                <a:ea typeface="PMingLiU" panose="02020500000000000000" pitchFamily="18" charset="-120"/>
              </a:rPr>
            </a:br>
            <a:r>
              <a:rPr lang="en-US" altLang="zh-TW" sz="4800" b="1" dirty="0">
                <a:ea typeface="PMingLiU" panose="02020500000000000000" pitchFamily="18" charset="-120"/>
              </a:rPr>
              <a:t/>
            </a:r>
            <a:br>
              <a:rPr lang="en-US" altLang="zh-TW" sz="4800" b="1" dirty="0">
                <a:ea typeface="PMingLiU" panose="02020500000000000000" pitchFamily="18" charset="-120"/>
              </a:rPr>
            </a:br>
            <a:r>
              <a:rPr lang="zh-TW" altLang="en-US" sz="4800" b="1" dirty="0">
                <a:ea typeface="標楷體" panose="03000509000000000000" pitchFamily="65" charset="-120"/>
              </a:rPr>
              <a:t>大榮光歸至高主上帝</a:t>
            </a:r>
            <a:r>
              <a:rPr lang="en-US" altLang="zh-TW" sz="4800" b="1" dirty="0">
                <a:ea typeface="PMingLiU" panose="02020500000000000000" pitchFamily="18" charset="-120"/>
              </a:rPr>
              <a:t>!</a:t>
            </a:r>
            <a:r>
              <a:rPr lang="zh-TW" altLang="en-US" sz="4800" b="1" dirty="0">
                <a:ea typeface="標楷體" panose="03000509000000000000" pitchFamily="65" charset="-120"/>
              </a:rPr>
              <a:t> </a:t>
            </a:r>
            <a:br>
              <a:rPr lang="zh-TW" altLang="en-US" sz="4800" b="1" dirty="0">
                <a:ea typeface="標楷體" panose="03000509000000000000" pitchFamily="65" charset="-120"/>
              </a:rPr>
            </a:br>
            <a:r>
              <a:rPr lang="zh-TW" altLang="en-US" sz="4800" b="1" dirty="0">
                <a:ea typeface="標楷體" panose="03000509000000000000" pitchFamily="65" charset="-120"/>
              </a:rPr>
              <a:t>大榮光歸至高主上帝</a:t>
            </a:r>
            <a:r>
              <a:rPr lang="en-US" altLang="zh-TW" sz="4800" b="1" dirty="0">
                <a:ea typeface="PMingLiU" panose="02020500000000000000" pitchFamily="18" charset="-120"/>
              </a:rPr>
              <a:t>!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16651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C899715-7613-4D16-87D8-07A5A34EB3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934" y="0"/>
            <a:ext cx="1699334" cy="27432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2B542FF-04C8-4379-BEF5-DEC46BF4A6A6}"/>
              </a:ext>
            </a:extLst>
          </p:cNvPr>
          <p:cNvSpPr/>
          <p:nvPr/>
        </p:nvSpPr>
        <p:spPr>
          <a:xfrm>
            <a:off x="1679359" y="243512"/>
            <a:ext cx="73152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600" b="1" dirty="0">
                <a:ea typeface="PMingLiU" panose="02020500000000000000" pitchFamily="18" charset="-120"/>
              </a:rPr>
              <a:t>Hear the good news,</a:t>
            </a:r>
            <a:r>
              <a:rPr lang="zh-TW" altLang="en-US" sz="3600" b="1" dirty="0">
                <a:ea typeface="標楷體" panose="03000509000000000000" pitchFamily="65" charset="-120"/>
              </a:rPr>
              <a:t> </a:t>
            </a:r>
            <a:r>
              <a:rPr lang="en-US" altLang="zh-TW" sz="3600" b="1" dirty="0">
                <a:ea typeface="PMingLiU" panose="02020500000000000000" pitchFamily="18" charset="-120"/>
              </a:rPr>
              <a:t/>
            </a:r>
            <a:br>
              <a:rPr lang="en-US" altLang="zh-TW" sz="3600" b="1" dirty="0">
                <a:ea typeface="PMingLiU" panose="02020500000000000000" pitchFamily="18" charset="-120"/>
              </a:rPr>
            </a:br>
            <a:r>
              <a:rPr lang="en-US" altLang="zh-TW" sz="3600" b="1" dirty="0">
                <a:ea typeface="PMingLiU" panose="02020500000000000000" pitchFamily="18" charset="-120"/>
              </a:rPr>
              <a:t>hear how the shepherds came.</a:t>
            </a:r>
            <a:br>
              <a:rPr lang="en-US" altLang="zh-TW" sz="3600" b="1" dirty="0">
                <a:ea typeface="PMingLiU" panose="02020500000000000000" pitchFamily="18" charset="-120"/>
              </a:rPr>
            </a:br>
            <a:r>
              <a:rPr lang="en-US" altLang="zh-TW" sz="3600" b="1" dirty="0">
                <a:ea typeface="PMingLiU" panose="02020500000000000000" pitchFamily="18" charset="-120"/>
              </a:rPr>
              <a:t>Hear the good news, the news of </a:t>
            </a:r>
            <a:br>
              <a:rPr lang="en-US" altLang="zh-TW" sz="3600" b="1" dirty="0">
                <a:ea typeface="PMingLiU" panose="02020500000000000000" pitchFamily="18" charset="-120"/>
              </a:rPr>
            </a:br>
            <a:r>
              <a:rPr lang="en-US" altLang="zh-TW" sz="3600" b="1" dirty="0">
                <a:ea typeface="PMingLiU" panose="02020500000000000000" pitchFamily="18" charset="-120"/>
              </a:rPr>
              <a:t>Christmas day. Hear the good news, </a:t>
            </a:r>
            <a:br>
              <a:rPr lang="en-US" altLang="zh-TW" sz="3600" b="1" dirty="0">
                <a:ea typeface="PMingLiU" panose="02020500000000000000" pitchFamily="18" charset="-120"/>
              </a:rPr>
            </a:br>
            <a:r>
              <a:rPr lang="en-US" altLang="zh-TW" sz="3600" b="1" dirty="0">
                <a:ea typeface="PMingLiU" panose="02020500000000000000" pitchFamily="18" charset="-120"/>
              </a:rPr>
              <a:t>hear how the shepherds came.</a:t>
            </a:r>
            <a:br>
              <a:rPr lang="en-US" altLang="zh-TW" sz="3600" b="1" dirty="0">
                <a:ea typeface="PMingLiU" panose="02020500000000000000" pitchFamily="18" charset="-120"/>
              </a:rPr>
            </a:br>
            <a:r>
              <a:rPr lang="en-US" altLang="zh-TW" sz="3600" b="1" dirty="0">
                <a:ea typeface="PMingLiU" panose="02020500000000000000" pitchFamily="18" charset="-120"/>
              </a:rPr>
              <a:t>Hear the good news of Christmas day.</a:t>
            </a:r>
            <a:br>
              <a:rPr lang="en-US" altLang="zh-TW" sz="3600" b="1" dirty="0">
                <a:ea typeface="PMingLiU" panose="02020500000000000000" pitchFamily="18" charset="-120"/>
              </a:rPr>
            </a:br>
            <a:r>
              <a:rPr lang="zh-TW" altLang="en-US" sz="4600" b="1" dirty="0">
                <a:ea typeface="標楷體" panose="03000509000000000000" pitchFamily="65" charset="-120"/>
              </a:rPr>
              <a:t>請恁來聽，牧者也來跪拜，</a:t>
            </a:r>
            <a:br>
              <a:rPr lang="zh-TW" altLang="en-US" sz="4600" b="1" dirty="0">
                <a:ea typeface="標楷體" panose="03000509000000000000" pitchFamily="65" charset="-120"/>
              </a:rPr>
            </a:br>
            <a:r>
              <a:rPr lang="zh-TW" altLang="en-US" sz="4600" b="1" dirty="0">
                <a:ea typeface="標楷體" panose="03000509000000000000" pitchFamily="65" charset="-120"/>
              </a:rPr>
              <a:t>請恁來聽，聖誕的好消息</a:t>
            </a:r>
            <a:r>
              <a:rPr lang="zh-TW" altLang="en-US" sz="4600" b="1" dirty="0">
                <a:ea typeface="PMingLiU" panose="02020500000000000000" pitchFamily="18" charset="-120"/>
              </a:rPr>
              <a:t>。 </a:t>
            </a:r>
            <a:br>
              <a:rPr lang="zh-TW" altLang="en-US" sz="4600" b="1" dirty="0">
                <a:ea typeface="PMingLiU" panose="02020500000000000000" pitchFamily="18" charset="-120"/>
              </a:rPr>
            </a:br>
            <a:r>
              <a:rPr lang="zh-TW" altLang="en-US" sz="4600" b="1" dirty="0">
                <a:ea typeface="標楷體" panose="03000509000000000000" pitchFamily="65" charset="-120"/>
              </a:rPr>
              <a:t>請恁來聽，牧者也來跪拜，</a:t>
            </a:r>
            <a:br>
              <a:rPr lang="zh-TW" altLang="en-US" sz="4600" b="1" dirty="0">
                <a:ea typeface="標楷體" panose="03000509000000000000" pitchFamily="65" charset="-120"/>
              </a:rPr>
            </a:br>
            <a:r>
              <a:rPr lang="zh-TW" altLang="en-US" sz="4600" b="1" dirty="0">
                <a:ea typeface="標楷體" panose="03000509000000000000" pitchFamily="65" charset="-120"/>
              </a:rPr>
              <a:t>來聽聖誕的好消息</a:t>
            </a:r>
            <a:r>
              <a:rPr lang="zh-TW" altLang="en-US" sz="4600" b="1" dirty="0">
                <a:ea typeface="PMingLiU" panose="02020500000000000000" pitchFamily="18" charset="-120"/>
              </a:rPr>
              <a:t>。</a:t>
            </a:r>
            <a:endParaRPr lang="en-US" sz="4600" b="1" dirty="0"/>
          </a:p>
        </p:txBody>
      </p:sp>
    </p:spTree>
    <p:extLst>
      <p:ext uri="{BB962C8B-B14F-4D97-AF65-F5344CB8AC3E}">
        <p14:creationId xmlns:p14="http://schemas.microsoft.com/office/powerpoint/2010/main" val="2831875157"/>
      </p:ext>
    </p:extLst>
  </p:cSld>
  <p:clrMapOvr>
    <a:masterClrMapping/>
  </p:clrMapOvr>
</p:sld>
</file>

<file path=ppt/theme/theme1.xml><?xml version="1.0" encoding="utf-8"?>
<a:theme xmlns:a="http://schemas.openxmlformats.org/drawingml/2006/main" name="2_預設簡報設計">
  <a:themeElements>
    <a:clrScheme name="1_預設簡報設計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預設簡報設計">
      <a:majorFont>
        <a:latin typeface="Times New Roman"/>
        <a:ea typeface="標楷體"/>
        <a:cs typeface=""/>
      </a:majorFont>
      <a:minorFont>
        <a:latin typeface="Times New Roman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4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4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新細明體" pitchFamily="18" charset="-120"/>
          </a:defRPr>
        </a:defPPr>
      </a:lstStyle>
    </a:lnDef>
  </a:objectDefaults>
  <a:extraClrSchemeLst>
    <a:extraClrScheme>
      <a:clrScheme name="1_預設簡報設計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7954</TotalTime>
  <Words>841</Words>
  <Application>Microsoft Office PowerPoint</Application>
  <PresentationFormat>On-screen Show (4:3)</PresentationFormat>
  <Paragraphs>119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42" baseType="lpstr">
      <vt:lpstr>標楷體</vt:lpstr>
      <vt:lpstr>標楷體</vt:lpstr>
      <vt:lpstr>Microsoft JhengHei</vt:lpstr>
      <vt:lpstr>PMingLiU</vt:lpstr>
      <vt:lpstr>PMingLiU</vt:lpstr>
      <vt:lpstr>華康粗黑體</vt:lpstr>
      <vt:lpstr>Arial</vt:lpstr>
      <vt:lpstr>Calibri</vt:lpstr>
      <vt:lpstr>Times New Roman</vt:lpstr>
      <vt:lpstr>2_預設簡報設計</vt:lpstr>
      <vt:lpstr>Office Theme</vt:lpstr>
      <vt:lpstr>PowerPoint Presentation</vt:lpstr>
      <vt:lpstr>PowerPoint Presentation</vt:lpstr>
      <vt:lpstr>PowerPoint Presentation</vt:lpstr>
      <vt:lpstr> Hear the good news,  hear what the angels say. Hear the good news ,  the news of Christmas day. 請恁來聽，天使的好消息， 請恁來聽，聖誕的好消息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歡迎您來到 柑縣台灣基督長老教會  開闊布棚、堅固杙仔  請肅靜,預備心來敬拜上帝  請關掉您的手機,傳呼器…</dc:title>
  <dc:creator>Tai</dc:creator>
  <cp:lastModifiedBy>Jonathan</cp:lastModifiedBy>
  <cp:revision>742</cp:revision>
  <dcterms:created xsi:type="dcterms:W3CDTF">2015-12-30T23:14:56Z</dcterms:created>
  <dcterms:modified xsi:type="dcterms:W3CDTF">2018-12-30T15:49:08Z</dcterms:modified>
</cp:coreProperties>
</file>