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8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5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9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70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6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3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8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8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7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9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3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F14EA-3B01-482D-800D-F34D99790BFA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64B0D-4D1B-473A-ADBB-ED20241B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56792"/>
            <a:ext cx="644420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96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以馬內利</a:t>
            </a:r>
            <a:endParaRPr lang="en-US" altLang="zh-TW" sz="96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endParaRPr lang="en-US" altLang="zh-TW" sz="5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歌隊獻詩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6164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58" b="28295"/>
          <a:stretch/>
        </p:blipFill>
        <p:spPr>
          <a:xfrm>
            <a:off x="6084168" y="5229200"/>
            <a:ext cx="2945000" cy="159602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08912" cy="5760640"/>
          </a:xfrm>
        </p:spPr>
        <p:txBody>
          <a:bodyPr>
            <a:noAutofit/>
          </a:bodyPr>
          <a:lstStyle/>
          <a:p>
            <a:pPr>
              <a:lnSpc>
                <a:spcPts val="6000"/>
              </a:lnSpc>
            </a:pPr>
            <a:r>
              <a:rPr lang="zh-TW" altLang="en-US" sz="5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雖罔踮佇這黑暗世界</a:t>
            </a:r>
            <a:r>
              <a:rPr lang="en-US" sz="5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>
              <a:lnSpc>
                <a:spcPts val="6000"/>
              </a:lnSpc>
            </a:pPr>
            <a:r>
              <a:rPr lang="zh-TW" altLang="en-US" sz="5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欲</a:t>
            </a:r>
            <a:r>
              <a:rPr lang="zh-TW" altLang="en-US" sz="5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有光照</a:t>
            </a:r>
            <a:r>
              <a:rPr lang="en-US" sz="5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5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向前看</a:t>
            </a:r>
            <a:r>
              <a:rPr lang="en-US" sz="5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>
              <a:lnSpc>
                <a:spcPts val="6000"/>
              </a:lnSpc>
            </a:pPr>
            <a:r>
              <a:rPr lang="zh-TW" altLang="en-US" sz="5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所</a:t>
            </a:r>
            <a:r>
              <a:rPr lang="zh-TW" altLang="en-US" sz="5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有的艱難就攏欲消無</a:t>
            </a:r>
            <a:r>
              <a:rPr lang="en-US" sz="5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>
              <a:lnSpc>
                <a:spcPts val="6000"/>
              </a:lnSpc>
            </a:pPr>
            <a:r>
              <a:rPr lang="zh-TW" altLang="en-US" sz="5400" b="1" dirty="0">
                <a:solidFill>
                  <a:schemeClr val="accent6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聖嬰仔有出世大應允</a:t>
            </a:r>
            <a:r>
              <a:rPr lang="en-US" sz="5400" b="1" dirty="0" smtClean="0">
                <a:solidFill>
                  <a:schemeClr val="accent6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>
              <a:lnSpc>
                <a:spcPts val="6000"/>
              </a:lnSpc>
            </a:pPr>
            <a:r>
              <a:rPr lang="zh-TW" altLang="en-US" sz="5400" b="1" dirty="0" smtClean="0">
                <a:solidFill>
                  <a:schemeClr val="accent6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</a:t>
            </a:r>
            <a:r>
              <a:rPr lang="zh-TW" altLang="en-US" sz="5400" b="1" dirty="0">
                <a:solidFill>
                  <a:schemeClr val="accent6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知預言祂欲來踮咱中間</a:t>
            </a:r>
            <a:r>
              <a:rPr lang="en-US" sz="5400" b="1" dirty="0">
                <a:solidFill>
                  <a:schemeClr val="accent6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endParaRPr lang="en-US" sz="5400" b="1" dirty="0" smtClean="0">
              <a:solidFill>
                <a:schemeClr val="accent6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6000"/>
              </a:lnSpc>
            </a:pPr>
            <a:r>
              <a:rPr lang="zh-TW" altLang="en-US" sz="5400" b="1" dirty="0" smtClean="0">
                <a:solidFill>
                  <a:schemeClr val="accent6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sz="5400" b="1" dirty="0">
                <a:solidFill>
                  <a:schemeClr val="accent6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馬內利</a:t>
            </a:r>
            <a:r>
              <a:rPr lang="en-US" sz="5400" b="1" dirty="0">
                <a:solidFill>
                  <a:schemeClr val="accent6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en-US" sz="5400" b="1" dirty="0" smtClean="0">
                <a:solidFill>
                  <a:schemeClr val="accent6">
                    <a:lumMod val="1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sz="5400" dirty="0">
              <a:solidFill>
                <a:schemeClr val="accent6">
                  <a:lumMod val="1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397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6252"/>
          <a:stretch/>
        </p:blipFill>
        <p:spPr>
          <a:xfrm>
            <a:off x="2123728" y="5589240"/>
            <a:ext cx="5040560" cy="125798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632"/>
            <a:ext cx="8435280" cy="57214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全地開</a:t>
            </a: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聲</a:t>
            </a:r>
            <a:endParaRPr lang="en-US" altLang="zh-TW" sz="5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地開聲吟哈利路亞</a:t>
            </a:r>
            <a:r>
              <a:rPr 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祂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欲作君王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哈利路亞</a:t>
            </a:r>
            <a:r>
              <a:rPr 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pPr marL="0" indent="0" algn="ctr">
              <a:buNone/>
            </a:pP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直到萬世代哈利路亞</a:t>
            </a:r>
            <a:r>
              <a:rPr 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sz="5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救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咱脫離罪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哈利路</a:t>
            </a: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</a:t>
            </a:r>
            <a:endParaRPr lang="en-US" sz="5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帝獨生子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喜樂和平</a:t>
            </a:r>
            <a:r>
              <a:rPr 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君</a:t>
            </a:r>
            <a:endParaRPr 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3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98"/>
          <a:stretch/>
        </p:blipFill>
        <p:spPr>
          <a:xfrm>
            <a:off x="5638962" y="4869160"/>
            <a:ext cx="3505037" cy="198884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766" y="260648"/>
            <a:ext cx="912723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以馬內利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佇這黑暗世界</a:t>
            </a:r>
            <a:r>
              <a:rPr 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 algn="ctr"/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馬內利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欲有光照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                        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以馬內利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所有的艱難</a:t>
            </a:r>
            <a:r>
              <a:rPr 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 algn="ctr"/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馬內利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攏欲消無</a:t>
            </a:r>
            <a:r>
              <a:rPr 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algn="ctr"/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嬰仔有出世大應允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,                    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先知預言祂欲來踮咱中間</a:t>
            </a:r>
            <a:r>
              <a:rPr 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 algn="ctr"/>
            <a:r>
              <a:rPr lang="zh-TW" altLang="en-US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馬內利</a:t>
            </a:r>
            <a:r>
              <a:rPr 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619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194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bunbun</dc:creator>
  <cp:lastModifiedBy>bunbun</cp:lastModifiedBy>
  <cp:revision>8</cp:revision>
  <dcterms:created xsi:type="dcterms:W3CDTF">2018-12-13T20:36:41Z</dcterms:created>
  <dcterms:modified xsi:type="dcterms:W3CDTF">2018-12-13T22:13:06Z</dcterms:modified>
</cp:coreProperties>
</file>