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42" r:id="rId1"/>
    <p:sldMasterId id="2147485366" r:id="rId2"/>
  </p:sldMasterIdLst>
  <p:notesMasterIdLst>
    <p:notesMasterId r:id="rId12"/>
  </p:notesMasterIdLst>
  <p:sldIdLst>
    <p:sldId id="905" r:id="rId3"/>
    <p:sldId id="906" r:id="rId4"/>
    <p:sldId id="907" r:id="rId5"/>
    <p:sldId id="908" r:id="rId6"/>
    <p:sldId id="909" r:id="rId7"/>
    <p:sldId id="910" r:id="rId8"/>
    <p:sldId id="911" r:id="rId9"/>
    <p:sldId id="912" r:id="rId10"/>
    <p:sldId id="91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1C76"/>
    <a:srgbClr val="0033CC"/>
    <a:srgbClr val="001B46"/>
    <a:srgbClr val="967200"/>
    <a:srgbClr val="4C3A00"/>
    <a:srgbClr val="826300"/>
    <a:srgbClr val="AC8300"/>
    <a:srgbClr val="080808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19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5E9E5-1CF4-4B11-8E9E-212830D397AB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8C712-BFC7-4BFF-A590-4EB113D85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0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291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61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013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A2D6-374C-405B-92A5-778677B9E6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604A-1802-4B9A-8A69-A468A3BBCA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14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A2D6-374C-405B-92A5-778677B9E6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604A-1802-4B9A-8A69-A468A3BBCA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465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A2D6-374C-405B-92A5-778677B9E6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604A-1802-4B9A-8A69-A468A3BBCA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299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A2D6-374C-405B-92A5-778677B9E6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604A-1802-4B9A-8A69-A468A3BBCA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581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A2D6-374C-405B-92A5-778677B9E6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604A-1802-4B9A-8A69-A468A3BBCA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855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A2D6-374C-405B-92A5-778677B9E6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604A-1802-4B9A-8A69-A468A3BBCA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027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A2D6-374C-405B-92A5-778677B9E6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604A-1802-4B9A-8A69-A468A3BBCA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334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A2D6-374C-405B-92A5-778677B9E6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604A-1802-4B9A-8A69-A468A3BBCA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01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115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A2D6-374C-405B-92A5-778677B9E6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604A-1802-4B9A-8A69-A468A3BBCA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4705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A2D6-374C-405B-92A5-778677B9E6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604A-1802-4B9A-8A69-A468A3BBCA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8829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A2D6-374C-405B-92A5-778677B9E6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604A-1802-4B9A-8A69-A468A3BBCA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73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14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93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39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215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02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187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74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CD24F-9647-41CD-B318-A0E8F2DB0B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B6B4-646C-4B19-AE61-E5D2E8DB9E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70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43" r:id="rId1"/>
    <p:sldLayoutId id="2147485344" r:id="rId2"/>
    <p:sldLayoutId id="2147485345" r:id="rId3"/>
    <p:sldLayoutId id="2147485346" r:id="rId4"/>
    <p:sldLayoutId id="2147485347" r:id="rId5"/>
    <p:sldLayoutId id="2147485348" r:id="rId6"/>
    <p:sldLayoutId id="2147485349" r:id="rId7"/>
    <p:sldLayoutId id="2147485350" r:id="rId8"/>
    <p:sldLayoutId id="2147485351" r:id="rId9"/>
    <p:sldLayoutId id="2147485352" r:id="rId10"/>
    <p:sldLayoutId id="214748535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DA2D6-374C-405B-92A5-778677B9E6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604A-1802-4B9A-8A69-A468A3BBCA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87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67" r:id="rId1"/>
    <p:sldLayoutId id="2147485368" r:id="rId2"/>
    <p:sldLayoutId id="2147485369" r:id="rId3"/>
    <p:sldLayoutId id="2147485370" r:id="rId4"/>
    <p:sldLayoutId id="2147485371" r:id="rId5"/>
    <p:sldLayoutId id="2147485372" r:id="rId6"/>
    <p:sldLayoutId id="2147485373" r:id="rId7"/>
    <p:sldLayoutId id="2147485374" r:id="rId8"/>
    <p:sldLayoutId id="2147485375" r:id="rId9"/>
    <p:sldLayoutId id="2147485376" r:id="rId10"/>
    <p:sldLayoutId id="2147485377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57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0" y="5305313"/>
            <a:ext cx="3886200" cy="1524000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聖歌隊 獻詩</a:t>
            </a:r>
            <a:b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0862" y="609600"/>
            <a:ext cx="4419600" cy="2819400"/>
          </a:xfrm>
        </p:spPr>
        <p:txBody>
          <a:bodyPr>
            <a:noAutofit/>
          </a:bodyPr>
          <a:lstStyle/>
          <a:p>
            <a:pPr marL="0" indent="0" algn="r">
              <a:spcBef>
                <a:spcPts val="0"/>
              </a:spcBef>
              <a:buNone/>
            </a:pPr>
            <a:r>
              <a:rPr lang="en-US" altLang="zh-TW" sz="4400" b="1" dirty="0">
                <a:solidFill>
                  <a:srgbClr val="B80000"/>
                </a:solidFill>
              </a:rPr>
              <a:t>Sleep, Little Lamb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zh-TW" altLang="en-US" sz="4000" b="1" dirty="0">
                <a:solidFill>
                  <a:srgbClr val="B8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安静睡</a:t>
            </a:r>
            <a:r>
              <a:rPr lang="en-US" altLang="zh-TW" sz="4000" b="1" dirty="0">
                <a:solidFill>
                  <a:srgbClr val="B8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000" b="1" dirty="0">
                <a:solidFill>
                  <a:srgbClr val="B8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羊羔</a:t>
            </a:r>
            <a:endParaRPr lang="en-US" altLang="zh-TW" sz="4000" b="1" dirty="0">
              <a:solidFill>
                <a:srgbClr val="B8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en-US" altLang="zh-TW" dirty="0">
                <a:solidFill>
                  <a:srgbClr val="B80000"/>
                </a:solidFill>
              </a:rPr>
              <a:t>By Joseph Martin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2078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267200"/>
            <a:ext cx="3771900" cy="2514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848600" cy="2971800"/>
          </a:xfrm>
        </p:spPr>
        <p:txBody>
          <a:bodyPr>
            <a:noAutofit/>
          </a:bodyPr>
          <a:lstStyle/>
          <a:p>
            <a:pPr algn="l"/>
            <a:br>
              <a:rPr lang="en-US" dirty="0"/>
            </a:br>
            <a:r>
              <a:rPr lang="en-US" dirty="0"/>
              <a:t>In the cold of winter, </a:t>
            </a:r>
            <a:br>
              <a:rPr lang="en-US" dirty="0"/>
            </a:br>
            <a:r>
              <a:rPr lang="en-US" dirty="0"/>
              <a:t>on the cloudless night, </a:t>
            </a:r>
            <a:br>
              <a:rPr lang="en-US" dirty="0"/>
            </a:br>
            <a:r>
              <a:rPr lang="en-US" dirty="0"/>
              <a:t>Shepherds gazed upon Him </a:t>
            </a:r>
            <a:br>
              <a:rPr lang="en-US" dirty="0"/>
            </a:br>
            <a:r>
              <a:rPr lang="en-US" dirty="0"/>
              <a:t>in the pale moonlight;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0" y="6019800"/>
            <a:ext cx="1295400" cy="685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1/8</a:t>
            </a:r>
          </a:p>
        </p:txBody>
      </p:sp>
      <p:sp>
        <p:nvSpPr>
          <p:cNvPr id="4" name="Rectangle 3"/>
          <p:cNvSpPr/>
          <p:nvPr/>
        </p:nvSpPr>
        <p:spPr>
          <a:xfrm>
            <a:off x="3733800" y="3352800"/>
            <a:ext cx="533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佇寒冷之冬天，</a:t>
            </a:r>
            <a:endParaRPr lang="en-US" altLang="zh-TW" sz="44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無雲之暗暝，</a:t>
            </a: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在霧霧之月光暝，</a:t>
            </a:r>
            <a:endParaRPr lang="en-US" altLang="zh-TW" sz="44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牧者注神看祂。</a:t>
            </a:r>
          </a:p>
        </p:txBody>
      </p:sp>
    </p:spTree>
    <p:extLst>
      <p:ext uri="{BB962C8B-B14F-4D97-AF65-F5344CB8AC3E}">
        <p14:creationId xmlns:p14="http://schemas.microsoft.com/office/powerpoint/2010/main" val="285358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267200"/>
            <a:ext cx="3771900" cy="2514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848600" cy="2971800"/>
          </a:xfrm>
        </p:spPr>
        <p:txBody>
          <a:bodyPr>
            <a:noAutofit/>
          </a:bodyPr>
          <a:lstStyle/>
          <a:p>
            <a:pPr algn="l"/>
            <a:br>
              <a:rPr lang="en-US" dirty="0"/>
            </a:br>
            <a:r>
              <a:rPr lang="en-US" dirty="0"/>
              <a:t>Eyes so full of wonder, </a:t>
            </a:r>
            <a:br>
              <a:rPr lang="en-US" dirty="0"/>
            </a:br>
            <a:r>
              <a:rPr lang="en-US" dirty="0"/>
              <a:t>hearts so rich with joy, </a:t>
            </a:r>
            <a:br>
              <a:rPr lang="en-US" dirty="0"/>
            </a:br>
            <a:r>
              <a:rPr lang="en-US" dirty="0"/>
              <a:t>quietly they praised Him, </a:t>
            </a:r>
            <a:br>
              <a:rPr lang="en-US" dirty="0"/>
            </a:br>
            <a:r>
              <a:rPr lang="en-US" dirty="0"/>
              <a:t>the precious Baby Boy.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0" y="6019800"/>
            <a:ext cx="1295400" cy="685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2/8</a:t>
            </a:r>
          </a:p>
        </p:txBody>
      </p:sp>
      <p:sp>
        <p:nvSpPr>
          <p:cNvPr id="4" name="Rectangle 3"/>
          <p:cNvSpPr/>
          <p:nvPr/>
        </p:nvSpPr>
        <p:spPr>
          <a:xfrm>
            <a:off x="3733800" y="3352800"/>
            <a:ext cx="533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目睭充滿奇妙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心歡喜趒跳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endParaRPr lang="zh-TW" altLang="en-US" sz="44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怹對至寶聖嬰</a:t>
            </a:r>
            <a:endParaRPr lang="en-US" altLang="zh-TW" sz="44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輕聲讚美無停。</a:t>
            </a:r>
          </a:p>
        </p:txBody>
      </p:sp>
    </p:spTree>
    <p:extLst>
      <p:ext uri="{BB962C8B-B14F-4D97-AF65-F5344CB8AC3E}">
        <p14:creationId xmlns:p14="http://schemas.microsoft.com/office/powerpoint/2010/main" val="578706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267200"/>
            <a:ext cx="3771900" cy="2514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848600" cy="2971800"/>
          </a:xfrm>
        </p:spPr>
        <p:txBody>
          <a:bodyPr>
            <a:noAutofit/>
          </a:bodyPr>
          <a:lstStyle/>
          <a:p>
            <a:pPr algn="l"/>
            <a:br>
              <a:rPr lang="en-US" dirty="0"/>
            </a:br>
            <a:r>
              <a:rPr lang="en-US" dirty="0"/>
              <a:t>Quietly we praise You. </a:t>
            </a:r>
            <a:br>
              <a:rPr lang="en-US" dirty="0"/>
            </a:br>
            <a:r>
              <a:rPr lang="en-US" dirty="0"/>
              <a:t>Gently we adore You.</a:t>
            </a:r>
            <a:br>
              <a:rPr lang="en-US" dirty="0"/>
            </a:br>
            <a:r>
              <a:rPr lang="en-US" dirty="0"/>
              <a:t>Tenderly we lift our songs </a:t>
            </a:r>
            <a:br>
              <a:rPr lang="en-US" dirty="0"/>
            </a:br>
            <a:r>
              <a:rPr lang="en-US" dirty="0"/>
              <a:t>to the newborn King.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0" y="6019800"/>
            <a:ext cx="1295400" cy="685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3/8</a:t>
            </a:r>
          </a:p>
        </p:txBody>
      </p:sp>
      <p:sp>
        <p:nvSpPr>
          <p:cNvPr id="4" name="Rectangle 3"/>
          <p:cNvSpPr/>
          <p:nvPr/>
        </p:nvSpPr>
        <p:spPr>
          <a:xfrm>
            <a:off x="3733800" y="3352800"/>
            <a:ext cx="533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阮輕聲讚美祢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阮謙遜尊崇祢。</a:t>
            </a: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阮溫柔出聲唱歌</a:t>
            </a:r>
            <a:endParaRPr lang="en-US" altLang="zh-TW" sz="44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獻給新生王。</a:t>
            </a:r>
          </a:p>
        </p:txBody>
      </p:sp>
    </p:spTree>
    <p:extLst>
      <p:ext uri="{BB962C8B-B14F-4D97-AF65-F5344CB8AC3E}">
        <p14:creationId xmlns:p14="http://schemas.microsoft.com/office/powerpoint/2010/main" val="114026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267200"/>
            <a:ext cx="3771900" cy="2514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848600" cy="2971800"/>
          </a:xfrm>
        </p:spPr>
        <p:txBody>
          <a:bodyPr>
            <a:noAutofit/>
          </a:bodyPr>
          <a:lstStyle/>
          <a:p>
            <a:pPr algn="l"/>
            <a:r>
              <a:rPr lang="en-US" dirty="0"/>
              <a:t>One day loud hosannas will </a:t>
            </a:r>
            <a:br>
              <a:rPr lang="en-US" dirty="0"/>
            </a:br>
            <a:r>
              <a:rPr lang="en-US" dirty="0"/>
              <a:t>praise the great I Am;</a:t>
            </a:r>
            <a:br>
              <a:rPr lang="en-US" dirty="0"/>
            </a:br>
            <a:r>
              <a:rPr lang="en-US" dirty="0"/>
              <a:t>But tonight, hearts whisper, “Sleep, little Lamb.”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0" y="6019800"/>
            <a:ext cx="1295400" cy="685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4/8</a:t>
            </a:r>
          </a:p>
        </p:txBody>
      </p:sp>
      <p:sp>
        <p:nvSpPr>
          <p:cNvPr id="4" name="Rectangle 3"/>
          <p:cNvSpPr/>
          <p:nvPr/>
        </p:nvSpPr>
        <p:spPr>
          <a:xfrm>
            <a:off x="3733800" y="3352800"/>
            <a:ext cx="533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響亮之和散那</a:t>
            </a:r>
            <a:endParaRPr lang="en-US" altLang="zh-TW" sz="44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欲讚美大君王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;</a:t>
            </a: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阮輕聲到祂面前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</a:p>
          <a:p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“</a:t>
            </a:r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羊羔恬靜。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”</a:t>
            </a:r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552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267200"/>
            <a:ext cx="3771900" cy="2514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848600" cy="2971800"/>
          </a:xfrm>
        </p:spPr>
        <p:txBody>
          <a:bodyPr>
            <a:noAutofit/>
          </a:bodyPr>
          <a:lstStyle/>
          <a:p>
            <a:pPr algn="l"/>
            <a:br>
              <a:rPr lang="en-US" dirty="0"/>
            </a:br>
            <a:r>
              <a:rPr lang="en-US" dirty="0"/>
              <a:t>Tiny Babe, so holy,</a:t>
            </a:r>
            <a:br>
              <a:rPr lang="en-US" dirty="0"/>
            </a:br>
            <a:r>
              <a:rPr lang="en-US" dirty="0"/>
              <a:t>on this starry night,</a:t>
            </a:r>
            <a:br>
              <a:rPr lang="en-US" dirty="0"/>
            </a:br>
            <a:r>
              <a:rPr lang="en-US" dirty="0"/>
              <a:t>You bring peace (to all mankind);</a:t>
            </a:r>
            <a:br>
              <a:rPr lang="en-US" dirty="0"/>
            </a:br>
            <a:r>
              <a:rPr lang="en-US" dirty="0"/>
              <a:t>Peace be yours tonight.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0" y="6019800"/>
            <a:ext cx="1295400" cy="685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5/8</a:t>
            </a:r>
          </a:p>
        </p:txBody>
      </p:sp>
      <p:sp>
        <p:nvSpPr>
          <p:cNvPr id="4" name="Rectangle 3"/>
          <p:cNvSpPr/>
          <p:nvPr/>
        </p:nvSpPr>
        <p:spPr>
          <a:xfrm>
            <a:off x="3733800" y="3352800"/>
            <a:ext cx="533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星辰光滿天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賜平安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賜平安</a:t>
            </a:r>
            <a:endParaRPr lang="en-US" altLang="zh-TW" sz="44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給眾百姓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平安佇今暝。 </a:t>
            </a:r>
          </a:p>
        </p:txBody>
      </p:sp>
    </p:spTree>
    <p:extLst>
      <p:ext uri="{BB962C8B-B14F-4D97-AF65-F5344CB8AC3E}">
        <p14:creationId xmlns:p14="http://schemas.microsoft.com/office/powerpoint/2010/main" val="461980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267200"/>
            <a:ext cx="3771900" cy="2514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848600" cy="2971800"/>
          </a:xfrm>
        </p:spPr>
        <p:txBody>
          <a:bodyPr>
            <a:noAutofit/>
          </a:bodyPr>
          <a:lstStyle/>
          <a:p>
            <a:pPr algn="l"/>
            <a:r>
              <a:rPr lang="en-US" dirty="0"/>
              <a:t>Lamb, Tiny Lamb, I love You. </a:t>
            </a:r>
            <a:br>
              <a:rPr lang="en-US" dirty="0"/>
            </a:br>
            <a:r>
              <a:rPr lang="en-US" dirty="0"/>
              <a:t>(I would hold You close,)</a:t>
            </a:r>
            <a:br>
              <a:rPr lang="en-US" dirty="0"/>
            </a:br>
            <a:r>
              <a:rPr lang="en-US" dirty="0"/>
              <a:t>As my Lord, You’ve held me </a:t>
            </a:r>
            <a:br>
              <a:rPr lang="en-US" dirty="0"/>
            </a:br>
            <a:r>
              <a:rPr lang="en-US" dirty="0"/>
              <a:t>so many times before.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0" y="6019800"/>
            <a:ext cx="1295400" cy="685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6/8</a:t>
            </a:r>
          </a:p>
        </p:txBody>
      </p:sp>
      <p:sp>
        <p:nvSpPr>
          <p:cNvPr id="4" name="Rectangle 3"/>
          <p:cNvSpPr/>
          <p:nvPr/>
        </p:nvSpPr>
        <p:spPr>
          <a:xfrm>
            <a:off x="3733800" y="3352800"/>
            <a:ext cx="533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主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聖羊羔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我愛祢</a:t>
            </a:r>
            <a:endParaRPr lang="en-US" altLang="zh-TW" sz="44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我愛親近祢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endParaRPr lang="zh-TW" altLang="en-US" sz="44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我之主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祢曾多多次做我保護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endParaRPr lang="zh-TW" altLang="en-US" sz="44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8580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267200"/>
            <a:ext cx="3771900" cy="2514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848600" cy="2971800"/>
          </a:xfrm>
        </p:spPr>
        <p:txBody>
          <a:bodyPr>
            <a:noAutofit/>
          </a:bodyPr>
          <a:lstStyle/>
          <a:p>
            <a:pPr algn="l"/>
            <a:br>
              <a:rPr lang="en-US" dirty="0"/>
            </a:br>
            <a:r>
              <a:rPr lang="en-US" dirty="0"/>
              <a:t>Quietly we praise You. </a:t>
            </a:r>
            <a:br>
              <a:rPr lang="en-US" dirty="0"/>
            </a:br>
            <a:r>
              <a:rPr lang="en-US" dirty="0"/>
              <a:t>Gently we adore You.</a:t>
            </a:r>
            <a:br>
              <a:rPr lang="en-US" dirty="0"/>
            </a:br>
            <a:r>
              <a:rPr lang="en-US" dirty="0"/>
              <a:t>Tenderly we lift our songs</a:t>
            </a:r>
            <a:br>
              <a:rPr lang="en-US" dirty="0"/>
            </a:br>
            <a:r>
              <a:rPr lang="en-US" dirty="0"/>
              <a:t>to the newborn King.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0" y="6019800"/>
            <a:ext cx="1295400" cy="685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7/8</a:t>
            </a:r>
          </a:p>
        </p:txBody>
      </p:sp>
      <p:sp>
        <p:nvSpPr>
          <p:cNvPr id="4" name="Rectangle 3"/>
          <p:cNvSpPr/>
          <p:nvPr/>
        </p:nvSpPr>
        <p:spPr>
          <a:xfrm>
            <a:off x="3733800" y="3352800"/>
            <a:ext cx="533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阮輕聲讚美祢。</a:t>
            </a:r>
            <a:endParaRPr lang="en-US" altLang="zh-TW" sz="44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阮謙遜尊崇祢。</a:t>
            </a: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阮溫柔出聲唱歌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獻給新生王。</a:t>
            </a:r>
          </a:p>
        </p:txBody>
      </p:sp>
    </p:spTree>
    <p:extLst>
      <p:ext uri="{BB962C8B-B14F-4D97-AF65-F5344CB8AC3E}">
        <p14:creationId xmlns:p14="http://schemas.microsoft.com/office/powerpoint/2010/main" val="1795134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267200"/>
            <a:ext cx="3771900" cy="2514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848600" cy="2971800"/>
          </a:xfrm>
        </p:spPr>
        <p:txBody>
          <a:bodyPr>
            <a:noAutofit/>
          </a:bodyPr>
          <a:lstStyle/>
          <a:p>
            <a:pPr algn="l"/>
            <a:br>
              <a:rPr lang="en-US" dirty="0"/>
            </a:br>
            <a:br>
              <a:rPr lang="en-US" dirty="0"/>
            </a:br>
            <a:r>
              <a:rPr lang="en-US" dirty="0"/>
              <a:t>One day loud hosannas will</a:t>
            </a:r>
            <a:br>
              <a:rPr lang="en-US" dirty="0"/>
            </a:br>
            <a:r>
              <a:rPr lang="en-US" dirty="0"/>
              <a:t> praise the great I Am; </a:t>
            </a:r>
            <a:br>
              <a:rPr lang="en-US" dirty="0"/>
            </a:br>
            <a:r>
              <a:rPr lang="en-US" dirty="0"/>
              <a:t>「But tonight, hearts whisper, </a:t>
            </a:r>
            <a:br>
              <a:rPr lang="en-US" dirty="0"/>
            </a:br>
            <a:r>
              <a:rPr lang="en-US" dirty="0"/>
              <a:t>“Sleep, little Lamb.”」x2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0" y="6019800"/>
            <a:ext cx="1295400" cy="685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8/8</a:t>
            </a:r>
          </a:p>
        </p:txBody>
      </p:sp>
      <p:sp>
        <p:nvSpPr>
          <p:cNvPr id="4" name="Rectangle 3"/>
          <p:cNvSpPr/>
          <p:nvPr/>
        </p:nvSpPr>
        <p:spPr>
          <a:xfrm>
            <a:off x="3733800" y="3352800"/>
            <a:ext cx="533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響亮之和散那</a:t>
            </a:r>
            <a:endParaRPr lang="en-US" altLang="zh-TW" sz="44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欲讚美大君王。</a:t>
            </a: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「阮輕聲到祂面前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</a:p>
          <a:p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羊羔恬靜。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”</a:t>
            </a:r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」</a:t>
            </a:r>
            <a:r>
              <a:rPr lang="en-US" altLang="zh-TW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x2</a:t>
            </a:r>
            <a:r>
              <a:rPr lang="zh-TW" altLang="en-US" sz="4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6761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2396</TotalTime>
  <Words>260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DFKai-SB</vt:lpstr>
      <vt:lpstr>Arial</vt:lpstr>
      <vt:lpstr>Calibri</vt:lpstr>
      <vt:lpstr>Office Theme</vt:lpstr>
      <vt:lpstr>3_Office Theme</vt:lpstr>
      <vt:lpstr>聖歌隊 獻詩 </vt:lpstr>
      <vt:lpstr> In the cold of winter,  on the cloudless night,  Shepherds gazed upon Him  in the pale moonlight;  </vt:lpstr>
      <vt:lpstr> Eyes so full of wonder,  hearts so rich with joy,  quietly they praised Him,  the precious Baby Boy.  </vt:lpstr>
      <vt:lpstr> Quietly we praise You.  Gently we adore You. Tenderly we lift our songs  to the newborn King.  </vt:lpstr>
      <vt:lpstr>One day loud hosannas will  praise the great I Am; But tonight, hearts whisper, “Sleep, little Lamb.” </vt:lpstr>
      <vt:lpstr> Tiny Babe, so holy, on this starry night, You bring peace (to all mankind); Peace be yours tonight.  </vt:lpstr>
      <vt:lpstr>Lamb, Tiny Lamb, I love You.  (I would hold You close,) As my Lord, You’ve held me  so many times before.</vt:lpstr>
      <vt:lpstr> Quietly we praise You.  Gently we adore You. Tenderly we lift our songs to the newborn King. </vt:lpstr>
      <vt:lpstr>  One day loud hosannas will  praise the great I Am;  「But tonight, hearts whisper,  “Sleep, little Lamb.”」x2  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歡迎您來到 柑縣台灣基督長老教會  開闊布棚、堅固杙仔  請肅靜,預備心來敬拜上帝  請關掉您的手機,傳呼器…</dc:title>
  <dc:creator>Tai</dc:creator>
  <cp:lastModifiedBy>Jonathan</cp:lastModifiedBy>
  <cp:revision>221</cp:revision>
  <dcterms:created xsi:type="dcterms:W3CDTF">2015-12-30T23:14:56Z</dcterms:created>
  <dcterms:modified xsi:type="dcterms:W3CDTF">2018-12-08T23:47:18Z</dcterms:modified>
</cp:coreProperties>
</file>