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  <p:sldMasterId id="2147484456" r:id="rId2"/>
  </p:sldMasterIdLst>
  <p:notesMasterIdLst>
    <p:notesMasterId r:id="rId7"/>
  </p:notesMasterIdLst>
  <p:sldIdLst>
    <p:sldId id="479" r:id="rId3"/>
    <p:sldId id="535" r:id="rId4"/>
    <p:sldId id="539" r:id="rId5"/>
    <p:sldId id="54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80808"/>
    <a:srgbClr val="A50021"/>
    <a:srgbClr val="004D68"/>
    <a:srgbClr val="AC8300"/>
    <a:srgbClr val="CC0066"/>
    <a:srgbClr val="FF0000"/>
    <a:srgbClr val="EE1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400" dirty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2982B60-97EC-4B07-8A20-1FF4C85295A5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D84B3E3-6FEC-4EA3-8145-0400459D2F7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6621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A9D6D7F-95A1-48A3-95D5-FB85A777725D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C61BDB5-C532-4AAF-87B6-DAFF61811D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796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73B1DA-CE69-409C-A535-993799A83A5D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067D6F7-FE4A-478E-9AA2-B42FD7DEAAF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648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1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33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6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02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3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1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6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5E8B568-75EE-4412-9925-6715CBA7F378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F5EF607-5F46-4AED-AA56-A1E5BEA9BA5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07421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68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5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F2F0A6-3316-47DC-BE3F-581F1B3E439E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9835556-2064-473A-BD19-77587A64285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088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478D1505-091D-4512-A239-31CF59F1CD7F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6506578-CBDB-421D-8349-69F3570017B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6082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CCF3571-DACB-492D-B4E7-3237E4805127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5B791E1-11BB-4645-934B-1A1745A1D90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59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32013C69-95AD-43B6-872A-7350CDCCE018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AB92635-3889-4842-A667-3889F70F996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5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C42BF71-6749-4EDD-B3F9-3AAF0D04C40A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C9578EB8-4E55-4969-9DEC-3EAD713C377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35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5E487C6-EE6C-47A1-B8BA-A4AC5DE99358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50226AE-7033-4496-B1E0-671B543090C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100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9947B5C-64C2-4851-AA56-7ECD85FC69C9}" type="datetimeFigureOut">
              <a:rPr lang="zh-TW" altLang="en-US"/>
              <a:pPr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dirty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0D341FA-6B61-49A2-8D5E-89B68D178B5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1292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5E9110-1075-42A4-9354-BB80E8A3747D}" type="datetimeFigureOut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2018/12/1</a:t>
            </a:fld>
            <a:endParaRPr lang="en-US" altLang="zh-TW" dirty="0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kumimoji="1" sz="1400" dirty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/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kumimoji="1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4632AA-CB9C-41D8-95B9-E79E93DE944D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947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87271-5FAB-48BD-87CB-CD6F3AF451C6}" type="datetimeFigureOut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5D0F1-1D51-4F1A-9374-D14172C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5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7" r:id="rId1"/>
    <p:sldLayoutId id="2147484458" r:id="rId2"/>
    <p:sldLayoutId id="2147484459" r:id="rId3"/>
    <p:sldLayoutId id="2147484460" r:id="rId4"/>
    <p:sldLayoutId id="2147484461" r:id="rId5"/>
    <p:sldLayoutId id="2147484462" r:id="rId6"/>
    <p:sldLayoutId id="2147484463" r:id="rId7"/>
    <p:sldLayoutId id="2147484464" r:id="rId8"/>
    <p:sldLayoutId id="2147484465" r:id="rId9"/>
    <p:sldLayoutId id="2147484466" r:id="rId10"/>
    <p:sldLayoutId id="21474844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29575" y="229772"/>
            <a:ext cx="5181600" cy="1447800"/>
          </a:xfrm>
        </p:spPr>
        <p:txBody>
          <a:bodyPr/>
          <a:lstStyle/>
          <a:p>
            <a:pPr algn="r" eaLnBrk="1" hangingPunct="1">
              <a:spcBef>
                <a:spcPct val="35000"/>
              </a:spcBef>
            </a:pP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br>
              <a:rPr lang="en-US" altLang="zh-TW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標楷體" pitchFamily="65" charset="-120"/>
              </a:rPr>
              <a:t> 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93102" y="1323629"/>
            <a:ext cx="434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40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40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83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016" y="457200"/>
            <a:ext cx="8856984" cy="6309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醫治充滿互我親像你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用你愛疼</a:t>
            </a: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親近閣教示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當你擘開活命餅 </a:t>
            </a: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破我石頭心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將你恩典斟滿我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Cambria" panose="020405030504060302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福杯</a:t>
            </a: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滿滿入我內面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1026" name="Picture 2" descr="Image result for v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-315417"/>
            <a:ext cx="6048672" cy="11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4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C42229-596E-4030-A27C-57EEFCA8D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9"/>
            <a:ext cx="2123728" cy="225480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08" y="76200"/>
            <a:ext cx="8856984" cy="63093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全所有奉獻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全所有奉獻 全所有奉獻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全 獻互祢 我的救主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全所有奉獻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引導 造我 攏趁祢旨意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rgbClr val="000000"/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092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FA5AF5-3A05-4FB7-AA7B-F68707601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1771"/>
            <a:ext cx="2211068" cy="1472571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C42229-596E-4030-A27C-57EEFCA8D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87527" y="0"/>
            <a:ext cx="2425929" cy="223626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08" y="76200"/>
            <a:ext cx="8856984" cy="6309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塑造 指示 全然為著祢    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  <a:cs typeface="Arial" panose="020B0604020202020204" pitchFamily="34" charset="0"/>
              </a:rPr>
              <a:t>當我領受聖的餅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救主懷抱照顧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當阮高舉生命杯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受祢恩典的翅保護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DFKai-SB" pitchFamily="65" charset="-120"/>
                <a:ea typeface="DFKai-SB" pitchFamily="65" charset="-120"/>
              </a:rPr>
              <a:t>主 我獻全心互祢</a:t>
            </a:r>
            <a:endParaRPr lang="en-US" altLang="zh-TW" sz="5400" b="1" dirty="0">
              <a:solidFill>
                <a:schemeClr val="tx1">
                  <a:lumMod val="95000"/>
                  <a:lumOff val="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spcBef>
                <a:spcPts val="0"/>
              </a:spcBef>
            </a:pPr>
            <a:endParaRPr lang="en-US" altLang="zh-TW" sz="5400" b="1" dirty="0">
              <a:solidFill>
                <a:srgbClr val="00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1859577"/>
      </p:ext>
    </p:extLst>
  </p:cSld>
  <p:clrMapOvr>
    <a:masterClrMapping/>
  </p:clrMapOvr>
</p:sld>
</file>

<file path=ppt/theme/theme1.xml><?xml version="1.0" encoding="utf-8"?>
<a:theme xmlns:a="http://schemas.openxmlformats.org/drawingml/2006/main" name="9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2_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180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標楷體</vt:lpstr>
      <vt:lpstr>標楷體</vt:lpstr>
      <vt:lpstr>新細明體</vt:lpstr>
      <vt:lpstr>全真楷書</vt:lpstr>
      <vt:lpstr>Arial</vt:lpstr>
      <vt:lpstr>Calibri</vt:lpstr>
      <vt:lpstr>Cambria</vt:lpstr>
      <vt:lpstr>Times New Roman</vt:lpstr>
      <vt:lpstr>9_預設簡報設計</vt:lpstr>
      <vt:lpstr>Office Theme</vt:lpstr>
      <vt:lpstr> 主 我獻全心互祢   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105</cp:revision>
  <dcterms:created xsi:type="dcterms:W3CDTF">2015-12-30T23:14:56Z</dcterms:created>
  <dcterms:modified xsi:type="dcterms:W3CDTF">2018-12-01T17:44:36Z</dcterms:modified>
</cp:coreProperties>
</file>