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1705" r:id="rId3"/>
    <p:sldId id="1779" r:id="rId4"/>
    <p:sldId id="1780" r:id="rId5"/>
    <p:sldId id="17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9421-BB83-4218-9462-059FEFFEA4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BDE-F432-4290-BAC6-B1A38D636A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81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9421-BB83-4218-9462-059FEFFEA4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BDE-F432-4290-BAC6-B1A38D636A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80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9421-BB83-4218-9462-059FEFFEA4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BDE-F432-4290-BAC6-B1A38D636A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751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9920D2D0-70F6-481F-8666-DD1EBABBEE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7775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EDEBEFDE-1522-4F61-995C-2EA730593D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6529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ECEB76DE-AE35-4F34-BB22-D5C2780864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6598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B06D0644-C840-4D59-9CED-C856C631E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6345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496A6D48-0846-4D2C-8725-17A2F0317A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3427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D030CD30-4D23-405A-9102-2D7090C6AC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11213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8012FDDF-37CC-4746-92D7-B2E19878BD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12499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3ACF575B-3EA6-4EFC-9700-526663CBC5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004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9421-BB83-4218-9462-059FEFFEA4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BDE-F432-4290-BAC6-B1A38D636A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4920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2CF33446-0737-4531-9976-57431BBDEC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8842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92C6B0D1-2E46-4C1D-BAD4-01C5890F70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67876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FA71F0A4-4210-4C0C-966B-2DA391D4FC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641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9421-BB83-4218-9462-059FEFFEA4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BDE-F432-4290-BAC6-B1A38D636A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38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9421-BB83-4218-9462-059FEFFEA4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BDE-F432-4290-BAC6-B1A38D636A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0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9421-BB83-4218-9462-059FEFFEA4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BDE-F432-4290-BAC6-B1A38D636A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7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9421-BB83-4218-9462-059FEFFEA4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BDE-F432-4290-BAC6-B1A38D636A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93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9421-BB83-4218-9462-059FEFFEA4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BDE-F432-4290-BAC6-B1A38D636A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9421-BB83-4218-9462-059FEFFEA4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BDE-F432-4290-BAC6-B1A38D636A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26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9421-BB83-4218-9462-059FEFFEA4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BDE-F432-4290-BAC6-B1A38D636A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3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B9421-BB83-4218-9462-059FEFFEA4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73BDE-F432-4290-BAC6-B1A38D636A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60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76BEAD-52D2-4976-B00B-D1AB335317BC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</p:spTree>
    <p:extLst>
      <p:ext uri="{BB962C8B-B14F-4D97-AF65-F5344CB8AC3E}">
        <p14:creationId xmlns:p14="http://schemas.microsoft.com/office/powerpoint/2010/main" val="401473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609" y="1380530"/>
            <a:ext cx="9163050" cy="1066800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長青團契 獻詩</a:t>
            </a:r>
          </a:p>
        </p:txBody>
      </p:sp>
      <p:sp>
        <p:nvSpPr>
          <p:cNvPr id="5" name="Rectangle 4"/>
          <p:cNvSpPr/>
          <p:nvPr/>
        </p:nvSpPr>
        <p:spPr>
          <a:xfrm>
            <a:off x="1491134" y="4572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solidFill>
                  <a:prstClr val="black"/>
                </a:solidFill>
                <a:latin typeface="DFKai-SB" pitchFamily="65" charset="-120"/>
                <a:ea typeface="DFKai-SB" pitchFamily="65" charset="-120"/>
              </a:rPr>
              <a:t>救主</a:t>
            </a:r>
            <a:r>
              <a:rPr lang="en-US" altLang="zh-TW" sz="5400" b="1" dirty="0">
                <a:solidFill>
                  <a:prstClr val="black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5400" b="1" dirty="0">
                <a:solidFill>
                  <a:prstClr val="black"/>
                </a:solidFill>
                <a:latin typeface="DFKai-SB" pitchFamily="65" charset="-120"/>
                <a:ea typeface="DFKai-SB" pitchFamily="65" charset="-120"/>
              </a:rPr>
              <a:t>願祢做我牧者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694" y="2438400"/>
            <a:ext cx="6197599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173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914400" cy="381000"/>
          </a:xfrm>
        </p:spPr>
        <p:txBody>
          <a:bodyPr rtlCol="0"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(1</a:t>
            </a:r>
            <a:r>
              <a:rPr lang="en-US" altLang="zh-TW" sz="2400" b="1" i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en-US" altLang="zh-TW" sz="24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3)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idx="1"/>
          </p:nvPr>
        </p:nvSpPr>
        <p:spPr>
          <a:xfrm>
            <a:off x="4191000" y="152400"/>
            <a:ext cx="6324600" cy="62484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</a:t>
            </a:r>
            <a: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願祢做我牧者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阮攏倚靠祢扶持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導到草埔互我飲食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備辦羊廄來保庇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救主耶穌</a:t>
            </a:r>
            <a: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救主耶穌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祢贖回阮歸屬祢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救主耶穌</a:t>
            </a:r>
            <a: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救主耶穌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祢贖回阮歸屬祢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TW" altLang="en-US" sz="5400" b="1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TW" altLang="en-US" sz="42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434" y="4800600"/>
            <a:ext cx="2743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75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914400" cy="381000"/>
          </a:xfrm>
        </p:spPr>
        <p:txBody>
          <a:bodyPr rtlCol="0">
            <a:normAutofit fontScale="90000"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altLang="zh-TW" sz="27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(2</a:t>
            </a:r>
            <a:r>
              <a:rPr lang="en-US" altLang="zh-TW" sz="2700" b="1" i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en-US" altLang="zh-TW" sz="27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3)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idx="1"/>
          </p:nvPr>
        </p:nvSpPr>
        <p:spPr>
          <a:xfrm>
            <a:off x="2590800" y="152400"/>
            <a:ext cx="6096000" cy="62484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阮今屬祢安穩自在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祢欲伸手來保護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救阮脫離對敵陷害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引導失迷歸正路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救主耶穌</a:t>
            </a:r>
            <a: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救主耶穌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祢贖回阮歸屬祢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救主耶穌</a:t>
            </a:r>
            <a: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救主耶穌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祢贖回阮歸屬祢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TW" altLang="en-US" sz="5400" b="1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TW" altLang="en-US" sz="42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4800600"/>
            <a:ext cx="2743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244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914400" cy="381000"/>
          </a:xfrm>
        </p:spPr>
        <p:txBody>
          <a:bodyPr rtlCol="0"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(3</a:t>
            </a:r>
            <a:r>
              <a:rPr lang="en-US" altLang="zh-TW" sz="2400" b="1" i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en-US" altLang="zh-TW" sz="24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3)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idx="1"/>
          </p:nvPr>
        </p:nvSpPr>
        <p:spPr>
          <a:xfrm>
            <a:off x="4191000" y="152400"/>
            <a:ext cx="6324600" cy="62484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</a:t>
            </a:r>
            <a: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願祢做我牧者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阮攏倚靠祢扶持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導到草埔互我飲食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備辦羊廄來保庇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救主耶穌</a:t>
            </a:r>
            <a: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救主耶穌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祢贖回阮歸屬祢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救主耶穌</a:t>
            </a:r>
            <a: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救主耶穌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祢贖回阮歸屬祢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TW" altLang="en-US" sz="5400" b="1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TW" altLang="en-US" sz="42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434" y="4800600"/>
            <a:ext cx="2743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67378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標楷體</vt:lpstr>
      <vt:lpstr>標楷體</vt:lpstr>
      <vt:lpstr>新細明體</vt:lpstr>
      <vt:lpstr>Arial</vt:lpstr>
      <vt:lpstr>Arial Narrow</vt:lpstr>
      <vt:lpstr>Calibri</vt:lpstr>
      <vt:lpstr>Times New Roman</vt:lpstr>
      <vt:lpstr>4_Office Theme</vt:lpstr>
      <vt:lpstr>6_Office Theme</vt:lpstr>
      <vt:lpstr>長青團契 獻詩</vt:lpstr>
      <vt:lpstr> (1/3)</vt:lpstr>
      <vt:lpstr> (2/3)</vt:lpstr>
      <vt:lpstr>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長青團契 獻詩</dc:title>
  <dc:creator>FPCOC</dc:creator>
  <cp:lastModifiedBy>FPCOC</cp:lastModifiedBy>
  <cp:revision>1</cp:revision>
  <dcterms:created xsi:type="dcterms:W3CDTF">2018-10-31T03:32:14Z</dcterms:created>
  <dcterms:modified xsi:type="dcterms:W3CDTF">2018-10-31T03:32:56Z</dcterms:modified>
</cp:coreProperties>
</file>