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1701" r:id="rId3"/>
    <p:sldId id="1702" r:id="rId4"/>
    <p:sldId id="1703" r:id="rId5"/>
    <p:sldId id="170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812-7C9C-44D2-BB84-3BC405448B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0C4A9-0C5C-4463-A862-EEE0604EF2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544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812-7C9C-44D2-BB84-3BC405448B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0C4A9-0C5C-4463-A862-EEE0604EF2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95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812-7C9C-44D2-BB84-3BC405448B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0C4A9-0C5C-4463-A862-EEE0604EF2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694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BC69E-8F8C-4560-887C-6CDAB0CA0082}" type="datetimeFigureOut">
              <a:rPr lang="zh-TW" altLang="en-US"/>
              <a:pPr>
                <a:defRPr/>
              </a:pPr>
              <a:t>2018/10/1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CF078-29DA-43C8-ACFA-D0FE2E7BF4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5479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63E22-E39D-45D3-B35E-C203E752FBA9}" type="datetimeFigureOut">
              <a:rPr lang="zh-TW" altLang="en-US"/>
              <a:pPr>
                <a:defRPr/>
              </a:pPr>
              <a:t>2018/10/1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64D25-E09A-47C1-A428-9BAA26193E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54855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C7A8E-3C0A-450C-A84B-BD4FC05D9015}" type="datetimeFigureOut">
              <a:rPr lang="zh-TW" altLang="en-US"/>
              <a:pPr>
                <a:defRPr/>
              </a:pPr>
              <a:t>2018/10/1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75F86-9F46-4995-A7A5-9B3EB32B07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3545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A6083-FFCB-48C2-9352-4B113845F655}" type="datetimeFigureOut">
              <a:rPr lang="zh-TW" altLang="en-US"/>
              <a:pPr>
                <a:defRPr/>
              </a:pPr>
              <a:t>2018/10/1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96E2E-C88A-4D41-8541-E0F8BECAA9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27092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FD1B-DBB6-40BC-9AAF-EE068F3CC449}" type="datetimeFigureOut">
              <a:rPr lang="zh-TW" altLang="en-US"/>
              <a:pPr>
                <a:defRPr/>
              </a:pPr>
              <a:t>2018/10/1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711E1-076C-47D0-8FCB-FF41AD86619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512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0925C-A98A-4F1F-BC95-B757551E45F7}" type="datetimeFigureOut">
              <a:rPr lang="zh-TW" altLang="en-US"/>
              <a:pPr>
                <a:defRPr/>
              </a:pPr>
              <a:t>2018/10/1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E30DE-2344-499C-AE6E-609E553691C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31488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AAB9F-FB98-4741-97FA-9127BEE5E814}" type="datetimeFigureOut">
              <a:rPr lang="zh-TW" altLang="en-US"/>
              <a:pPr>
                <a:defRPr/>
              </a:pPr>
              <a:t>2018/10/1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96777-D006-4680-8FE1-A3A6EBF0EA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09075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C9F1E-6CFF-44E4-853C-49E7253D76C7}" type="datetimeFigureOut">
              <a:rPr lang="zh-TW" altLang="en-US"/>
              <a:pPr>
                <a:defRPr/>
              </a:pPr>
              <a:t>2018/10/1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FC343-46F0-4062-AAAA-A8CEABF5E30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336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812-7C9C-44D2-BB84-3BC405448B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0C4A9-0C5C-4463-A862-EEE0604EF2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8691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E1BDC-B2BE-4547-876A-6B4C34AD2256}" type="datetimeFigureOut">
              <a:rPr lang="zh-TW" altLang="en-US"/>
              <a:pPr>
                <a:defRPr/>
              </a:pPr>
              <a:t>2018/10/1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25C85-0EA4-4CE3-8260-C1E28C228E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56589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07F39-117E-4C91-BABD-185EB1EB0FAB}" type="datetimeFigureOut">
              <a:rPr lang="zh-TW" altLang="en-US"/>
              <a:pPr>
                <a:defRPr/>
              </a:pPr>
              <a:t>2018/10/1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F2BBD-52EA-47A2-B8FF-51AB9EC3BF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6639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3F43C-7F21-4D97-B80D-C72FA9225347}" type="datetimeFigureOut">
              <a:rPr lang="zh-TW" altLang="en-US"/>
              <a:pPr>
                <a:defRPr/>
              </a:pPr>
              <a:t>2018/10/1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F7281-AC60-40EB-A980-9037666480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807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812-7C9C-44D2-BB84-3BC405448B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0C4A9-0C5C-4463-A862-EEE0604EF2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240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812-7C9C-44D2-BB84-3BC405448B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0C4A9-0C5C-4463-A862-EEE0604EF2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16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812-7C9C-44D2-BB84-3BC405448B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0C4A9-0C5C-4463-A862-EEE0604EF2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515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812-7C9C-44D2-BB84-3BC405448B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0C4A9-0C5C-4463-A862-EEE0604EF2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819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812-7C9C-44D2-BB84-3BC405448B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0C4A9-0C5C-4463-A862-EEE0604EF2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5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812-7C9C-44D2-BB84-3BC405448B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0C4A9-0C5C-4463-A862-EEE0604EF2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84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812-7C9C-44D2-BB84-3BC405448B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0C4A9-0C5C-4463-A862-EEE0604EF2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48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76812-7C9C-44D2-BB84-3BC405448B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0C4A9-0C5C-4463-A862-EEE0604EF2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868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625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4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1C01EF-7122-46AE-9BA4-3253D2FD5E99}" type="datetimeFigureOut">
              <a:rPr kumimoji="1"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2018/10/1</a:t>
            </a:fld>
            <a:endParaRPr kumimoji="1" lang="en-US" altLang="zh-TW"/>
          </a:p>
        </p:txBody>
      </p:sp>
      <p:sp>
        <p:nvSpPr>
          <p:cNvPr id="3625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/>
          </a:p>
        </p:txBody>
      </p:sp>
      <p:sp>
        <p:nvSpPr>
          <p:cNvPr id="3625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DE0A4F-E51C-4979-A624-03C87F5816A2}" type="slidenum">
              <a:rPr kumimoji="1"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/>
          </a:p>
        </p:txBody>
      </p:sp>
    </p:spTree>
    <p:extLst>
      <p:ext uri="{BB962C8B-B14F-4D97-AF65-F5344CB8AC3E}">
        <p14:creationId xmlns:p14="http://schemas.microsoft.com/office/powerpoint/2010/main" val="1947853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13354"/>
            <a:ext cx="9163050" cy="1524000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DFKai-SB" pitchFamily="65" charset="-120"/>
                <a:ea typeface="DFKai-SB" pitchFamily="65" charset="-120"/>
              </a:rPr>
              <a:t>聖歌隊 獻詩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0" y="457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600" dirty="0">
                <a:solidFill>
                  <a:prstClr val="black"/>
                </a:solidFill>
                <a:latin typeface="DFKai-SB" pitchFamily="65" charset="-120"/>
                <a:ea typeface="DFKai-SB" pitchFamily="65" charset="-120"/>
              </a:rPr>
              <a:t>天父啲引導</a:t>
            </a:r>
            <a:endParaRPr lang="en-US" sz="6600" dirty="0">
              <a:solidFill>
                <a:prstClr val="black"/>
              </a:solidFill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1" y="2407920"/>
            <a:ext cx="6800427" cy="382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656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334000"/>
            <a:ext cx="9144000" cy="1524000"/>
          </a:xfrm>
          <a:prstGeom prst="rect">
            <a:avLst/>
          </a:prstGeom>
        </p:spPr>
      </p:pic>
      <p:sp>
        <p:nvSpPr>
          <p:cNvPr id="2053" name="Rectangle 5"/>
          <p:cNvSpPr>
            <a:spLocks noGrp="1" noRot="1" noChangeArrowheads="1"/>
          </p:cNvSpPr>
          <p:nvPr>
            <p:ph idx="1"/>
          </p:nvPr>
        </p:nvSpPr>
        <p:spPr>
          <a:xfrm>
            <a:off x="2209800" y="457200"/>
            <a:ext cx="8001000" cy="5715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佇靑翠的草埔真</a:t>
            </a:r>
            <a:r>
              <a:rPr lang="zh-CN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媠</a:t>
            </a: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閣甜蜜</a:t>
            </a:r>
            <a:endParaRPr lang="en-US" altLang="zh-TW" sz="4800" b="1" dirty="0">
              <a:solidFill>
                <a:srgbClr val="0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天父引導所疼子兒</a:t>
            </a:r>
            <a:endParaRPr lang="en-US" sz="4800" b="1" dirty="0">
              <a:solidFill>
                <a:srgbClr val="0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佇清涼的水邊來洗厭倦的腳天父引導所疼子兒</a:t>
            </a:r>
            <a:endParaRPr lang="en-US" sz="4800" b="1" dirty="0">
              <a:solidFill>
                <a:srgbClr val="0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有時來到山嶺 日頭照光明</a:t>
            </a:r>
            <a:endParaRPr lang="en-US" altLang="zh-TW" sz="4800" b="1" dirty="0">
              <a:solidFill>
                <a:srgbClr val="0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天父引導所疼子兒</a:t>
            </a:r>
            <a:endParaRPr lang="en-US" sz="4800" b="1" dirty="0">
              <a:solidFill>
                <a:srgbClr val="0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7735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334000"/>
            <a:ext cx="9144000" cy="1524000"/>
          </a:xfrm>
          <a:prstGeom prst="rect">
            <a:avLst/>
          </a:prstGeom>
        </p:spPr>
      </p:pic>
      <p:sp>
        <p:nvSpPr>
          <p:cNvPr id="2053" name="Rectangle 5"/>
          <p:cNvSpPr>
            <a:spLocks noGrp="1" noRot="1" noChangeArrowheads="1"/>
          </p:cNvSpPr>
          <p:nvPr>
            <p:ph idx="1"/>
          </p:nvPr>
        </p:nvSpPr>
        <p:spPr>
          <a:xfrm>
            <a:off x="2209800" y="457200"/>
            <a:ext cx="8001000" cy="5715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有時來到山谷中經過黑暗暝</a:t>
            </a: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天父引導所疼子兒</a:t>
            </a: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有時過深溪，遇著大水</a:t>
            </a: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閣遇著試煉，也靠主無礙</a:t>
            </a: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雖然有悲傷，主賜咱詩歌</a:t>
            </a: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無論佇暗時抑是佇日時</a:t>
            </a:r>
          </a:p>
        </p:txBody>
      </p:sp>
    </p:spTree>
    <p:extLst>
      <p:ext uri="{BB962C8B-B14F-4D97-AF65-F5344CB8AC3E}">
        <p14:creationId xmlns:p14="http://schemas.microsoft.com/office/powerpoint/2010/main" val="756597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334000"/>
            <a:ext cx="9144000" cy="1524000"/>
          </a:xfrm>
          <a:prstGeom prst="rect">
            <a:avLst/>
          </a:prstGeom>
        </p:spPr>
      </p:pic>
      <p:sp>
        <p:nvSpPr>
          <p:cNvPr id="2053" name="Rectangle 5"/>
          <p:cNvSpPr>
            <a:spLocks noGrp="1" noRot="1" noChangeArrowheads="1"/>
          </p:cNvSpPr>
          <p:nvPr>
            <p:ph idx="1"/>
          </p:nvPr>
        </p:nvSpPr>
        <p:spPr>
          <a:xfrm>
            <a:off x="2209800" y="152400"/>
            <a:ext cx="8001000" cy="6019800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雖然心內憂傷閣撒旦陷害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天父引導所疼子兒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得著恩典得勝，拍贏咱對敵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天父引導所疼子兒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有時過深溪，遇著大水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閣遇著試煉，也靠主無礙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雖然有悲傷，主賜咱詩歌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48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無論佇暗時抑是佇日時</a:t>
            </a:r>
          </a:p>
        </p:txBody>
      </p:sp>
    </p:spTree>
    <p:extLst>
      <p:ext uri="{BB962C8B-B14F-4D97-AF65-F5344CB8AC3E}">
        <p14:creationId xmlns:p14="http://schemas.microsoft.com/office/powerpoint/2010/main" val="117858495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0_預設簡報設計">
  <a:themeElements>
    <a:clrScheme name="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DADADA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2_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DFKai-SB</vt:lpstr>
      <vt:lpstr>新細明體</vt:lpstr>
      <vt:lpstr>Arial</vt:lpstr>
      <vt:lpstr>Calibri</vt:lpstr>
      <vt:lpstr>Times New Roman</vt:lpstr>
      <vt:lpstr>1_Office Theme</vt:lpstr>
      <vt:lpstr>10_預設簡報設計</vt:lpstr>
      <vt:lpstr>聖歌隊 獻詩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聖歌隊 獻詩</dc:title>
  <dc:creator>FPCOC</dc:creator>
  <cp:lastModifiedBy>FPCOC</cp:lastModifiedBy>
  <cp:revision>1</cp:revision>
  <dcterms:created xsi:type="dcterms:W3CDTF">2018-10-02T05:11:26Z</dcterms:created>
  <dcterms:modified xsi:type="dcterms:W3CDTF">2018-10-02T05:11:57Z</dcterms:modified>
</cp:coreProperties>
</file>